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69" r:id="rId4"/>
    <p:sldId id="311" r:id="rId5"/>
    <p:sldId id="312" r:id="rId6"/>
    <p:sldId id="313" r:id="rId7"/>
    <p:sldId id="314" r:id="rId8"/>
    <p:sldId id="315" r:id="rId9"/>
    <p:sldId id="280" r:id="rId10"/>
    <p:sldId id="278" r:id="rId11"/>
    <p:sldId id="316" r:id="rId12"/>
    <p:sldId id="319" r:id="rId13"/>
    <p:sldId id="320" r:id="rId14"/>
    <p:sldId id="31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2-22T13:56:37.315"/>
    </inkml:context>
    <inkml:brush xml:id="br0">
      <inkml:brushProperty name="width" value="0.05292" units="cm"/>
      <inkml:brushProperty name="height" value="0.05292" units="cm"/>
    </inkml:brush>
  </inkml:definitions>
  <iact:action type="add" startTime="24829">
    <iact:property name="dataType"/>
    <iact:actionData xml:id="d0">
      <inkml:trace xmlns:inkml="http://www.w3.org/2003/InkML" xml:id="stk0" contextRef="#ctx0" brushRef="#br0">17853 11895 0,'22'0'36,"0"0"-32,0 0-1,-22-22-1,22 22 0,1 0 2,-1 0-2,0 0 2,0 0 0,0 0 1,0 0-4,0 0 3,1 0 0,-1 0 0,0 0-2,0 0 7,0 0 3,-22 22-8,0 1 1,0-1 2,0 0-3,0 0-2,0 0 1,0 0 1,0 0 0,0 1 0,0-1 0,-22 0 0,0 0 2,0-22-4,22 22 0,-22-22 2,22 22-2,-23-22 1,-21 23 8,22-23-10,0 22 2,0-22 3,0 22-2,-1-22 6,46 0 56,-1 22-64,0-22 4,0 0-2,0 0-2,0 0 1,0 0 0,-22 22 0,23-22-2,-1 0 1,0 0 0,0 0 0,0 0 2,0 0-2,1 0 1,-1 0 0,0 0-1,0 0 0,0 0 2,0 0 1,0 0-4,1 0 3,-1 0 4</inkml:trace>
    </iact:actionData>
  </iact:action>
  <iact:action type="add" startTime="25443">
    <iact:property name="dataType"/>
    <iact:actionData xml:id="d1">
      <inkml:trace xmlns:inkml="http://www.w3.org/2003/InkML" xml:id="stk1" contextRef="#ctx0" brushRef="#br0">18584 11851 0,'0'0'1,"44"44"10,-44-21-9,22-23 0,-22 22 0,22 0 1,-22 0 2,23-22-4,-23 22 1,22-22 0,0 22 0,-22 0 2,22-22-2,-22 23 2,22-23-3,-22 22 1,22 0 1,0-22-1,-22 22 2,23-22-2,-23 22 1,22-22 0,-22 22-1,22-22 2,-22 23 2,22-23-4,0 0 4,-22 22 4,22-22 4</inkml:trace>
    </iact:actionData>
  </iact:action>
  <iact:action type="add" startTime="25787">
    <iact:property name="dataType"/>
    <iact:actionData xml:id="d2">
      <inkml:trace xmlns:inkml="http://www.w3.org/2003/InkML" xml:id="stk2" contextRef="#ctx0" brushRef="#br0">18916 11807 0,'-22'0'16,"22"22"-11,-22-22-3,22 22 2,-22 0 0,22 0 0,-23-22-2,1 23 2,22-1 0,-22 0-2,0 0 2,0-22-2,22 22 0,-22 0 2,22 0-2,-22 1 2,-1-1 0,1 0 0,22 0-2,-22 0 4,22 0 0,-22-22-2,22 23 0,0-1 6</inkml:trace>
    </iact:actionData>
  </iact:action>
  <iact:action type="add" startTime="26203">
    <iact:property name="dataType"/>
    <iact:actionData xml:id="d3">
      <inkml:trace xmlns:inkml="http://www.w3.org/2003/InkML" xml:id="stk3" contextRef="#ctx0" brushRef="#br0">19425 11519 0,'0'22'4,"-22"-22"-1,22 22 1,0 0 4,0 0-4,0 1 2,0-1 0,-22-22-4,22 22 0,0 0 3,0 0-2,0 0 1,0 1 0,0-1-2,0 0 2,0 0 0,0 0 0,0 0-2,0 0 2,0 1-2,0 21 2,0-22 0,0 0-2,0 0 0,0 0 2,0 1-2,0-1 1,0 0-1,0 0 0,0 0-1,0 0 3,0 1-2,0 21 2,0-22 0,0 0 0,0 0 0,0 0-2,0 1 3,0-1-2,0 0 1,0 0 0,0 0 0,0 0 4,0 1 4</inkml:trace>
    </iact:actionData>
  </iact:action>
  <iact:action type="add" startTime="27491">
    <iact:property name="dataType"/>
    <iact:actionData xml:id="d4">
      <inkml:trace xmlns:inkml="http://www.w3.org/2003/InkML" xml:id="stk4" contextRef="#ctx0" brushRef="#br0">19647 12183 0,'22'0'28,"0"0"-18,0-22-7,1 22 3,-1 0 1,0 0-2,0 0-3,0 0 2,0 0 0,0 0 0,23 0 0,-23 0 0,0 0-2,0 0 0,0 0 0,1 0 0,21 0 3,-22 0-3,0 0-1,0 0 2,0 0-2,23 0 1,-23 0 2,22 0-2,-44-22 1,22 22-1,0 0 0,1 0 1,-1 0 0,0 0 1,0 0-1,0 0 5,-22-22-6,-22 22 55,0 0-48</inkml:trace>
    </iact:actionData>
  </iact:action>
  <iact:action type="add" startTime="27907">
    <iact:property name="dataType"/>
    <iact:actionData xml:id="d5">
      <inkml:trace xmlns:inkml="http://www.w3.org/2003/InkML" xml:id="stk5" contextRef="#ctx0" brushRef="#br0">20046 12073 0,'0'22'2,"0"0"-1,0 0 3,0 0-2,0 0 2,0 1-2,0-1 0,0 22 2,0-22 1,0 0-3,0 0 0,0 1 0,0 21 1,0-22 1,0 0-2,0 0 2,0 1-3,0-1 2,0 0 1,0 0-1,0 0-2,0 0 5,0 0-2,0 1 1,0-1 4,22-22-5,0 0 6,0 0 4,0 0-6,0 0-2,1-22-4,-23-1 3,22 23-5,-22-22 2,22 0 2</inkml:trace>
    </iact:actionData>
  </iact:action>
  <iact:action type="add" startTime="28291">
    <iact:property name="dataType"/>
    <iact:actionData xml:id="d6">
      <inkml:trace xmlns:inkml="http://www.w3.org/2003/InkML" xml:id="stk6" contextRef="#ctx0" brushRef="#br0">20732 11497 0,'0'22'8,"0"0"6,0 0-7,0 0 1,0 0-2,0 1 2,0-1-4,0 0 4,0 0-2,0 0 0,0 0-2,0 1 0,0-1 0,0 0 0,0 0-1,0 0 0,0 0 1,0 0-2,0 1 0,0-1 2,0 0-1,0 0-1,0 0-1,0 0 3,0 0-1,0 1-2,0-1 4,0 0-3,0 0-1,0 0 3,0 0 0,0 1 0,0-1-2,0 0 2,0 0 0,0 0 2,0 0-4,0 0 4,0 1-2,0-1 2,0 0 0,0 0-2,0 0 4,0 0 6,0-44 44</inkml:trace>
    </iact:actionData>
  </iact:action>
  <iact:action type="add" startTime="28763">
    <iact:property name="dataType"/>
    <iact:actionData xml:id="d7">
      <inkml:trace xmlns:inkml="http://www.w3.org/2003/InkML" xml:id="stk7" contextRef="#ctx0" brushRef="#br0">20998 11585 0,'22'0'6,"0"0"1,-22 22-5,23-22 4,-23 23-4,0-1 6,22-22-6,-22 22 2,22-22 0,-22 22-1,22 0-2,-22 0 5,22-22-4,-22 23 2,22-23-2,-22 22 0,22 0 2,1-22 1,-23 22-4,22 0 3,-22 0 2,22-22-3,-22 22-2,0 1 6,22-23-6,0 0 3,-22 22-1,0 0 6,22-22-7,-22 22 0,22-22 25,-22 22 0</inkml:trace>
    </iact:actionData>
  </iact:action>
  <iact:action type="add" startTime="29107">
    <iact:property name="dataType"/>
    <iact:actionData xml:id="d8">
      <inkml:trace xmlns:inkml="http://www.w3.org/2003/InkML" xml:id="stk8" contextRef="#ctx0" brushRef="#br0">21264 11607 0,'0'23'4,"0"-1"0,0 0 1,0 0-1,0 0-2,-22-22 2,22 22-2,0 1 2,0-1 0,0 0-2,-22 0 2,22 0 1,-23-22-4,23 22 1,0 0 0,0 1 2,-22-23-1,22 22 1,0 0-1,-22 0-1,22 0 4,-22-22-4,22 22 2,-22-22-2,22 22 2,0 1 1,-22-23 0,22 22-1,0 0 10</inkml:trace>
    </iact:actionData>
  </iact:action>
  <iact:action type="add" startTime="29499">
    <iact:property name="dataType"/>
    <iact:actionData xml:id="d9">
      <inkml:trace xmlns:inkml="http://www.w3.org/2003/InkML" xml:id="stk9" contextRef="#ctx0" brushRef="#br0">21485 11630 0,'0'22'3,"0"0"3,0 0 2,0 0-4,0 0 0,0 1 2,0-1-2,0 0-2,0 0 2,0 22 1,0-22-2,0 1 1,0-1 0,0 0-2,0 0 0,0 0 2,0 0 0,0 0-2,0 1 2,0-1 0,0 0 0,0 0-2,23 0 2,-23 0 0,0 1 4,0-1-6,22-22 0,-22 22 4,0 0 8,22-22 28</inkml:trace>
    </iact:actionData>
  </iact:action>
  <iact:action type="add" startTime="30131">
    <iact:property name="dataType"/>
    <iact:actionData xml:id="d10">
      <inkml:trace xmlns:inkml="http://www.w3.org/2003/InkML" xml:id="stk10" contextRef="#ctx0" brushRef="#br0">21995 11807 0,'22'0'42,"0"0"-36,0 0-3,0 0 3,1 0-2,-1 0-1,0 0 0,22 0 1,-22 0 0,0 0 0,1 0-2,-1 0 2,0 0 0,0 0 0,0 0-2,0 0 2,1 0 0,-1 0 2,0 0-1,0 0-2,0 0 5,0 0 0</inkml:trace>
    </iact:actionData>
  </iact:action>
  <iact:action type="add" startTime="30907">
    <iact:property name="dataType"/>
    <iact:actionData xml:id="d11">
      <inkml:trace xmlns:inkml="http://www.w3.org/2003/InkML" xml:id="stk11" contextRef="#ctx0" brushRef="#br0">22216 11585 0,'0'22'32,"0"1"-22,0-1-5,0 0 1,0 0-4,0 0 2,0 0 0,0 1-2,0-1 0,0 0 3,0 22-2,0-22 1,0 0-2,0 1 0,0-1 3,0 0-2,0 0-1,0 0 0,0 0 2,0 0 0,0 1 4,0-1-4,-22-22 63</inkml:trace>
    </iact:actionData>
  </iact:action>
  <iact:action type="add" startTime="34211">
    <iact:property name="dataType"/>
    <iact:actionData xml:id="d12">
      <inkml:trace xmlns:inkml="http://www.w3.org/2003/InkML" xml:id="stk12" contextRef="#ctx0" brushRef="#br0">22659 11475 0,'22'0'88,"1"0"-78,-1 0-7,0 0 7,0 0-2,0 0-4,0 0-2,1 0 4,-1 0-2,0 0 2,0 0-2,0 0 2,0 0 0,0 0 8,1 0-4,-23 22 34,0 0-33,-23-22-4,23 22-3,-22-22 2,0 22 2,0-22 0,0 22-4,22 0 2,-22-22-4,0 0 8,-1 0 4,1 23-3,44-23 88,1 0-93,-1 0 0,0 0 2,0 0-6,0 0 4,-22 22-4,22-22 4,0 22 0,1-22-2,-1 0 2,-22 22-4,0 0 3,22-22-3,-22 22 1,22-22 1,-22 23 0,22-23-2,-22 22 4,0 0-2,0 0 2,0 0 6,0 0-2,0 0-6,-22 1 8,0-23-2,22 22-8,-22-22 4,0 0 2,-1 0-4,23 22-2,-22-22 4,0 0 2,0 0 0,0 0-4,0 0 2,0 0 2,-1 0-2,23-22-4,-22 22 0</inkml:trace>
    </iact:actionData>
  </iact:action>
  <iact:action type="add" startTime="37619">
    <iact:property name="dataType"/>
    <iact:actionData xml:id="d13">
      <inkml:trace xmlns:inkml="http://www.w3.org/2003/InkML" xml:id="stk13" contextRef="#ctx0" brushRef="#br0">23412 11740 0,'23'0'12,"-1"0"-5,0 0 1,0 0-2,0 0-4,0 0 2,0 0 0,1 0-2,-1 0 3,0 0-3,0 0 0,0 0-1,0 0 1,23 0 2,-23 0 0,0 0-2,0 0 2,0 0-2,0 0 0,1 0 2,-1 0-2,-22-22 0,22 22 0,0 0 4,0 0 0,-22-22-4,22 22 2,-44 0 32,0 0-28</inkml:trace>
    </iact:actionData>
  </iact:action>
  <iact:action type="add" startTime="37963">
    <iact:property name="dataType"/>
    <iact:actionData xml:id="d14">
      <inkml:trace xmlns:inkml="http://www.w3.org/2003/InkML" xml:id="stk14" contextRef="#ctx0" brushRef="#br0">23722 11585 0,'0'0'1,"0"67"11,0-45-10,0 22 2,0-22 0,0 1 0,0-1-2,0 0 1,-22 0 0,22 0-1,0 0 0,0 0 2,0 1-2,0 21 2,0-22 0,0 0-1,0 0-1,0 0-1,0 1 4,0-1-4,0 0 1,0 0 3,0 0 0,0 0-3,0 1 8</inkml:trace>
    </iact:actionData>
  </iact:action>
  <iact:action type="add" startTime="38387">
    <iact:property name="dataType"/>
    <iact:actionData xml:id="d15">
      <inkml:trace xmlns:inkml="http://www.w3.org/2003/InkML" xml:id="stk15" contextRef="#ctx0" brushRef="#br0">24653 11674 0,'0'22'130,"0"0"-117,22-22-11,-22 22 4,22-22 2,-22 23 2,22-23-4,0 22 8,1-22-6,-1 0 0,0 0-4,0 0 4,0 0 0,0 0 1,0 0-4,1 0 11,-23-22 6,0-1-14,0 1-4,0 0 4,0 0 0,0 0 1,0 0-8,0-1 7,0 1 0,0 0 3,0 0-4,-23 22-5,1 0 5,0 0 4,22-22-9,-22 22 6,0 0 5,0 0-10,0 0 7,-1 0 0,1 0-2,0 0 2,0 0-6,0 0 8,0 0 2</inkml:trace>
    </iact:actionData>
  </iact:action>
  <iact:action type="add" startTime="39099">
    <iact:property name="dataType"/>
    <iact:actionData xml:id="d16">
      <inkml:trace xmlns:inkml="http://www.w3.org/2003/InkML" xml:id="stk16" contextRef="#ctx0" brushRef="#br0">24675 11918 0,'0'22'78,"0"0"-68,0 0 0,0 0-9,22 0 5,-22 0 0,0 1-2,0-1-2,0 0 2,22-22-2,-22 22 0,0 0 2,0 0 0,22 1 0,-22-1 0,23 0 3,-1 0 0,0-22-3,0 0 4,0 0-2,0 0 2,0 0-3,1 0 3,-1-22-3,0 0 4,0 22-4,-22-22-3,0-1 4,22 1 0,-22 0 0,0 0 4,0 0-2,0 0-4,0-1 6,0 1 0,0 0 4,-22 0-4,0 22-2,0-22 6,0 22 2,-1-22-6,1 22-4,0 0 2,22-22-3,-22 22 0,22-23-1,-22 23 2,0 0-2,0-22 2,-1 22 1</inkml:trace>
    </iact:actionData>
  </iact:action>
  <iact:action type="add" startTime="43627">
    <iact:property name="dataType"/>
    <iact:actionData xml:id="d17">
      <inkml:trace xmlns:inkml="http://www.w3.org/2003/InkML" xml:id="stk17" contextRef="#ctx0" brushRef="#br0">25561 11829 0,'22'0'74,"0"0"-68,0 0 0,0 0-3,1 0 0,-1 0-1,0 0 1,0 0-1,0 22 1,23-22 0,-23 0 1,0 0 0,0 0-2,0 0 0,0 0 2,0 0-2,1 0 1,-1 0 0,0 0 1,0 0 4,0 0-2</inkml:trace>
    </iact:actionData>
  </iact:action>
  <iact:action type="add" startTime="44299">
    <iact:property name="dataType"/>
    <iact:actionData xml:id="d18">
      <inkml:trace xmlns:inkml="http://www.w3.org/2003/InkML" xml:id="stk18" contextRef="#ctx0" brushRef="#br0">25472 12050 0,'22'0'56,"1"0"-53,-1 0 5,0 0-4,0 0 2,0 0-4,0 0 2,0 0 0,1 0-2,-1 0 0,0 0 2,0 0 0,0 0-2,0 0 2,1 0 0,-1 0 2,0 0-2,0 0 0,0 0 2,0 0 2,-22-22-2,22 22 42</inkml:trace>
    </iact:actionData>
  </iact:action>
  <iact:action type="add" startTime="44947">
    <iact:property name="dataType"/>
    <iact:actionData xml:id="d19">
      <inkml:trace xmlns:inkml="http://www.w3.org/2003/InkML" xml:id="stk19" contextRef="#ctx0" brushRef="#br0">26580 11452 0,'22'0'44,"0"0"-30,0 0 5,0 0 13,1 0-26,-1 0-2,0 0 2,0 23-4,0-1 2,0-22 2,-22 22-4,22-22 2,1 0-2,-23 22 0,22 0 9,-22 0-6,0 0 3,0 1 0,0-1-2,0 0 0,0 0-4,-22-22 0,-1 22 2,23 0 0,-22-22-2,0 23 2,22-1-2,-22-22 2,0 22-2,0-22 4,22 22-4,-22-22 4,-1 0 2,23 22-4,-22-22 6,0 0-2,0 0 12,44 0 48,0 0-64,0 0 4,1 0 1,-1 0-4,0 0 1,0 0-2,-22 22 0,22-22-2,0 0 4,0 22 2,1-22-4,-23 23 0,0-1 4,22 0-4,-22 0 2,0 0 2,0 0 0,0 0-6,0 1 6,-22-23-4,22 22-2,-23-22 0,23 22 3,-22 0-3,0-22 1,22 22-1,-22-22 2,0 22 1,0-22-2,0 23 3,-1-1 0,1-22-2,0 0 0,0 0 4,0 0 2,0 0 0,-1 0-6,1 0 14,22-22-1</inkml:trace>
    </iact:actionData>
  </iact:action>
  <iact:action type="add" startTime="45771">
    <iact:property name="dataType"/>
    <iact:actionData xml:id="d20">
      <inkml:trace xmlns:inkml="http://www.w3.org/2003/InkML" xml:id="stk20" contextRef="#ctx0" brushRef="#br0">27067 11718 0,'0'0'1,"22"0"4,0 0-4,1 0 7,-1 0-2,0 0 2,0 0-6,0-22 4,0 22 0,0 0 0,1 0-4,-1-22 4,0 22 0,0 0 0,0 0 7</inkml:trace>
    </iact:actionData>
  </iact:action>
  <iact:action type="add" startTime="46115">
    <iact:property name="dataType"/>
    <iact:actionData xml:id="d21">
      <inkml:trace xmlns:inkml="http://www.w3.org/2003/InkML" xml:id="stk21" contextRef="#ctx0" brushRef="#br0">27134 11630 0,'0'22'22,"0"0"-15,0 0-5,0 0 3,0 0-2,0 1 3,0-1-4,0 0 2,0 0 0,0 0 0,0 0 0,0 0 0,0 1 2,0-1 0,0 0-1,0 0 4</inkml:trace>
    </iact:actionData>
  </iact:action>
  <iact:action type="add" startTime="46483">
    <iact:property name="dataType"/>
    <iact:actionData xml:id="d22">
      <inkml:trace xmlns:inkml="http://www.w3.org/2003/InkML" xml:id="stk22" contextRef="#ctx0" brushRef="#br0">27577 11452 0,'0'0'1,"22"0"0,22 23 11,-22-23-8,-22 22-2,22-22 1,-22 22 5,22-22-6,-22 22 6,23 0 2,-23 0-6,0 0 6,0 1 0,0-1-2,-23 0 0,23 0-4,-22-22 0,22 22 0,-22-22-2,0 0 2,0 22 0,0-22 2,22 23-4,-22-23 0,-1 0 2,23 22-2,-22-22 0,0 0 4,22 22 0,-22-22-4,0 0 2,22 22 60,22-22-60,0 0 4,0 0-1,-22 22-6,22-22 5,-22 22-4,23-22 2,-1 0 4,-22 22 4,0 1 10,0-1-6,0 0-10,-22 0 11,-1-22-12,23 22 1,-22-22 0,22 22 0,-22-22 4,22 22-8</inkml:trace>
    </iact:actionData>
  </iact:action>
  <iact:action type="add" startTime="47091">
    <iact:property name="dataType"/>
    <iact:actionData xml:id="d23">
      <inkml:trace xmlns:inkml="http://www.w3.org/2003/InkML" xml:id="stk23" contextRef="#ctx0" brushRef="#br0">27820 11674 0,'22'0'1,"0"0"6,1 0 0,-1 0 1,0 0-3,0 0 0,0 0 3,0 0-2,1 0-2,-1 0 2,0 0 0,-22-22-2,22 22-2,0 0 6,-22-22-6,22 22 0,0-23 10,-22 1 4,0 0-5</inkml:trace>
    </iact:actionData>
  </iact:action>
  <iact:action type="add" startTime="47339">
    <iact:property name="dataType"/>
    <iact:actionData xml:id="d24">
      <inkml:trace xmlns:inkml="http://www.w3.org/2003/InkML" xml:id="stk24" contextRef="#ctx0" brushRef="#br0">28064 11585 0,'0'0'1,"0"22"1,0 1 2,0-1 0,0 0 0,-22 0 0,22 0 2,0 0 0,0 1-2,0-1 4,0 0 10,22-22 22,0 0-31</inkml:trace>
    </iact:actionData>
  </iact:action>
  <iact:action type="add" startTime="47643">
    <iact:property name="dataType"/>
    <iact:actionData xml:id="d25">
      <inkml:trace xmlns:inkml="http://www.w3.org/2003/InkML" xml:id="stk25" contextRef="#ctx0" brushRef="#br0">28618 11209 0,'0'22'1,"0"-44"-1,0 66 3,-23-44 2,1 22-4,22 0 1,0 0 1,-22-22-1,22 23 0,0-1 3,-22 0-4,22 0 1,0 0 2,-22 0-2,22 1 0,-22-1 2,22 22 0,0-22 0,0 0 0,0 0-2,0 1 4,0-1-2,0 0 4,0 0-4,22-22 10,0 22-8,0-22 0,0 0 0,0 0-2,1 0 0,-1 0 0,-22-22 0,22 0-1,0 0 2,0 22-3,-22-22 2,22-1 0,-22 1 0,0 0 0,0 0 2,0 0 0,0 0-4,0 0 4,0-1 0,0 1 0,0 0-4,0 0 4,-22 22 2,22-22-6,-22 22 0,0 0 6,22-22-4,-22 22 0,0 0 6,-1 0 0,1 0-6,0 0 6,0 0-2</inkml:trace>
    </iact:actionData>
  </iact:action>
  <iact:action type="add" startTime="48075">
    <iact:property name="dataType"/>
    <iact:actionData xml:id="d26">
      <inkml:trace xmlns:inkml="http://www.w3.org/2003/InkML" xml:id="stk26" contextRef="#ctx0" brushRef="#br0">28440 11829 0,'0'0'1,"-22"0"10,0 22-10,22 0 17,0 0-5,0 1-10,0-1 5,0 0-2,22-22-4,-22 22 0,0 0 2,22 0 0,-22 0 2,22-22-2,-22 23-2,0-1 0,23-22 6,-23 22-6,22-22 4,0 0 14,0 0-10,0 0-2,0 0-6,-22-22 0,0 0 0,23 22 0,-23-23 0,22 1 2,-22 0 0,22 0-2,-22 0 2,0 0-2,22 22 0,-22-22 0,0-1 0,22 23 1,-22-22-1,0 0 1,0 0 1,0 0-2,0 0 4,0 0-2,-22 22-2,22-23 4,0 1-4,-22 22 1,0 0 8,22-22-9,-22 22 10,-1 0-2,1 0-6,0-22 2,0 22 0,0 0 0,0 0-4,-1 0 6,1 0-2</inkml:trace>
    </iact:actionData>
  </iact:action>
  <iact:action type="add" startTime="48691">
    <iact:property name="dataType"/>
    <iact:actionData xml:id="d27">
      <inkml:trace xmlns:inkml="http://www.w3.org/2003/InkML" xml:id="stk27" contextRef="#ctx0" brushRef="#br0">29127 11519 0,'22'0'14,"0"0"-1,0 0-9,-22 22 0,23-22 0,-1 0 4,0 0-2,0 0-4,-22 22 0,22-22 2,0 0 2,-22 22-2,22-22 0,1 0 0,-1 0 2,0 0 2,0 0-2,0 0-4</inkml:trace>
    </iact:actionData>
  </iact:action>
  <iact:action type="add" startTime="49011">
    <iact:property name="dataType"/>
    <iact:actionData xml:id="d28">
      <inkml:trace xmlns:inkml="http://www.w3.org/2003/InkML" xml:id="stk28" contextRef="#ctx0" brushRef="#br0">29193 11851 0,'23'0'50,"-1"0"-49,0 0 1,0 22 2,0-22-2,0 0 0,0 0 2,1 0-2,-1 0 0,0 0 3,0 0-4,0 0 1,0 0 0,1 0 2,-1 0 0,0 0-2,0 0 4,0 0 4</inkml:trace>
    </iact:actionData>
  </iact:action>
  <iact:action type="add" startTime="49371">
    <iact:property name="dataType"/>
    <iact:actionData xml:id="d29">
      <inkml:trace xmlns:inkml="http://www.w3.org/2003/InkML" xml:id="stk29" contextRef="#ctx0" brushRef="#br0">29703 11386 0,'0'0'1,"0"22"-1,22 0 4,-22 0-2,0 1 0,0-1 0,0 0 1,0 0-2,0 0 1,0 0 0,22 23 0,-22-23 2,0 22-2,0-22 0,0 0 0,0 1 0,0-1 0,0 0 0,0 0 0,0 22 0,0-22 0,0 1 2,0-1-3,0 0 1,0 0-1,0 0 1,0 0 0,0 0 0,0 1 0,0-1 2,0 0-3,0 22 2,0-22 1,0 1 0,0-1 1,0 0-4,0 0 5,0 0 2,22-22 37,-22-22-36</inkml:trace>
    </iact:actionData>
  </iact:action>
  <iact:action type="add" startTime="49723">
    <iact:property name="dataType"/>
    <iact:actionData xml:id="d30">
      <inkml:trace xmlns:inkml="http://www.w3.org/2003/InkML" xml:id="stk30" contextRef="#ctx0" brushRef="#br0">30124 11342 0,'0'22'1,"0"0"3,0 0 0,0 0 2,0 0 1,0 1-6,0-1 5,0 0 0,0 0-2,0 0 0,0 0 2,0 0 0,-22 1 2,22-1-4,0 0 0,-23-22 0,23 22-2,0 0 4,-22-22-4,22 22 0,-22 1 4,0-23-2,22 22-2,0 0 4,-22 0-1,22 0 2,0 0 1,22-22 30,0 0-34,0 0 2,0 0-2,1 0 0,-1 0-2,0 0 2,0 0-2,0 0 0,0 0 3,0 0-4,23 0 3,-23 0 0,22 0 0,-22 0 0,1 0 0,-1 0-2,-22-22 0,22 22 2,0 0 2,-22-22-4,22 22 2,0 0 2,0 0-4,1 0 4,-1 0 4,0 0 58</inkml:trace>
    </iact:actionData>
  </iact:action>
  <iact:action type="add" startTime="50299">
    <iact:property name="dataType"/>
    <iact:actionData xml:id="d31">
      <inkml:trace xmlns:inkml="http://www.w3.org/2003/InkML" xml:id="stk31" contextRef="#ctx0" brushRef="#br0">30301 11430 0,'0'22'6,"0"1"-2,0-1 1,0 0 4,0 0-2,0 0 3,0 0-6,0 0 2,0 1 0,0-1-2,0 0-2,0 0 4,0 0-4,0 0 0,0 1 2,0-1 0,0 22 0,0-22 0,0 0 0,0 0-2,0 1 0,0-1 0,0 0 1,0 0-1,0 0 0,0 22 1,-22-21-1,22-1 0,0 0 0,0 22 2,0-22-2,-22 1 0,22-1 0,0 0 0,-23 0 0,23 0 0,0 0 2,0 0-3,0 1 1,0-1-1,-22 0 1,22 0 0,0 0 0,-22-22 0,22 22 0,0 1 1,0-1 0,0 0-1,-22-22 0,22 22 2,0 0 2</inkml:trace>
    </iact:actionData>
  </iact:action>
  <iact:action type="add" startTime="52123">
    <iact:property name="dataType"/>
    <iact:actionData xml:id="d32">
      <inkml:trace xmlns:inkml="http://www.w3.org/2003/InkML" xml:id="stk32" contextRef="#ctx0" brushRef="#br0">22305 13601 0,'22'0'6,"0"0"5,0 0 19,1 0-12,-1 0 2,0 0 70,0 0-78,-22 22-10,22-22 6,-22 22 0,22-22-6,0 23 4,1-23 2,-1 0 0,0 0-2,0 0-4,0 0 4,0 0-2,0 0 0,1 0-2,-1-23 2,0 23 0,-22-22-2,22 22 0,0 0 0,-22-22 0,22 22 0,-22-22 0,23 22 0,-23-22 1,22 0 0,0 22 1,0 0-2,-22-23 0,22 23 3,-22-22-2,0 0-1,22 22 0,0-22 9,1 22 0,-23 22 23,0 0-30,22-22-2,-22 22 6,0 1 4,22-23-10,0 0 12,-22 22-12,22-22 2,-22 22 4,22-22-6,0 0 6,1 0 0,-1 22-2,0-22 4,0 0-2,0 0 0,0 0-6,0 0 4,1 0 0,-1 0 0,0 0-4,0 0 4,0 0 0,0 0 0,1 0 0,-1 0 12,0 0 16,-22 22-12,22-22 50,0 0-58</inkml:trace>
    </iact:actionData>
  </iact:action>
  <iact:action type="add" startTime="52947">
    <iact:property name="dataType"/>
    <iact:actionData xml:id="d33">
      <inkml:trace xmlns:inkml="http://www.w3.org/2003/InkML" xml:id="stk33" contextRef="#ctx0" brushRef="#br0">23745 13557 0,'0'22'44,"0"0"-37,-23-22-1,23 22-4,-22-22 0,22 22 4,0 1-4,-22-23 0,22 22 2,0 0 2,-22-22-4,22 22 3,0 0-2,-22 0 3,0 0 2,22 1 0,0-1-4,0 0 8,22-22 56,0-22-57</inkml:trace>
    </iact:actionData>
  </iact:action>
  <iact:action type="add" startTime="53355">
    <iact:property name="dataType"/>
    <iact:actionData xml:id="d34">
      <inkml:trace xmlns:inkml="http://www.w3.org/2003/InkML" xml:id="stk34" contextRef="#ctx0" brushRef="#br0">23855 13645 0,'0'23'32,"0"-1"-25,0 0 1,0 0 0,0 0-6,-22-22 4,22 22-4,0 0 4,0 1 2,-22-1-4,22 0 4,-22-22-3,22 22 0,0 0 11,-22-22-14,22 22 12,-22 0-8,-1-22 7,23 23-12,-22-23 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8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4A68015-4269-4BBF-B63B-4C5B5B9E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28" y="175282"/>
            <a:ext cx="5414255" cy="1110813"/>
          </a:xfrm>
        </p:spPr>
        <p:txBody>
          <a:bodyPr>
            <a:noAutofit/>
          </a:bodyPr>
          <a:lstStyle/>
          <a:p>
            <a:pPr algn="l"/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4" name="Picture 3" descr="컴퓨터 회로 보드">
            <a:extLst>
              <a:ext uri="{FF2B5EF4-FFF2-40B4-BE49-F238E27FC236}">
                <a16:creationId xmlns:a16="http://schemas.microsoft.com/office/drawing/2014/main" id="{38C9EFC1-9954-44D7-9907-F07F3868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4EE5D809-D2AC-4442-8F86-4EEDDC283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236" y="2883249"/>
            <a:ext cx="4936317" cy="3121152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11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주차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– 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순환 신경망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(RNN) 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이해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1. RNN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이해</a:t>
            </a:r>
            <a:endParaRPr lang="en-US" altLang="ko-KR" dirty="0">
              <a:solidFill>
                <a:schemeClr val="tx2">
                  <a:alpha val="80000"/>
                </a:schemeClr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2. LSTM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+mj-lt"/>
              </a:rPr>
              <a:t>개요</a:t>
            </a: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7D751B70-B748-47FB-916E-AB173D71579D}"/>
              </a:ext>
            </a:extLst>
          </p:cNvPr>
          <p:cNvSpPr txBox="1">
            <a:spLocks/>
          </p:cNvSpPr>
          <p:nvPr/>
        </p:nvSpPr>
        <p:spPr>
          <a:xfrm>
            <a:off x="94792" y="1305514"/>
            <a:ext cx="5459670" cy="63338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제어계측공학과 </a:t>
            </a:r>
            <a:r>
              <a:rPr lang="en-US" altLang="ko-KR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201720647</a:t>
            </a:r>
            <a:r>
              <a:rPr lang="ko-KR" altLang="en-US" b="1" dirty="0">
                <a:solidFill>
                  <a:schemeClr val="tx2">
                    <a:alpha val="80000"/>
                  </a:schemeClr>
                </a:solidFill>
                <a:latin typeface="+mj-lt"/>
              </a:rPr>
              <a:t> 최정선</a:t>
            </a:r>
            <a:endParaRPr lang="en-US" altLang="ko-KR" b="1" dirty="0">
              <a:solidFill>
                <a:schemeClr val="tx2">
                  <a:alpha val="80000"/>
                </a:schemeClr>
              </a:solidFill>
              <a:latin typeface="+mj-lt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56FB6A4-6390-4A37-BB6C-E108EDA3D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5"/>
    </mc:Choice>
    <mc:Fallback>
      <p:transition spd="slow" advTm="1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245175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개요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5" y="715792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과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순환신경망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노드는 일반 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은닉층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노드의 대체자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lang="en-US" altLang="ko-KR" sz="1600" dirty="0">
              <a:solidFill>
                <a:srgbClr val="34381F">
                  <a:alpha val="80000"/>
                </a:srgbClr>
              </a:solidFill>
              <a:latin typeface="Malgun Gothic Semilight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B37B05-8EF4-462B-8F84-DF1CCDBB7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73" y="1873451"/>
            <a:ext cx="10918907" cy="442778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6ED6E55-BE5A-465A-BD6F-589CC6654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1"/>
    </mc:Choice>
    <mc:Fallback>
      <p:transition spd="slow" advTm="1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" x="1666875" y="1316038"/>
          <p14:tracePt t="142" x="1658938" y="1316038"/>
          <p14:tracePt t="148" x="1651000" y="1316038"/>
          <p14:tracePt t="156" x="1643063" y="1316038"/>
          <p14:tracePt t="162" x="1635125" y="1316038"/>
          <p14:tracePt t="168" x="1627188" y="1316038"/>
          <p14:tracePt t="172" x="1619250" y="1316038"/>
          <p14:tracePt t="176" x="1611313" y="1316038"/>
          <p14:tracePt t="178" x="1611313" y="1308100"/>
          <p14:tracePt t="182" x="1603375" y="1308100"/>
          <p14:tracePt t="188" x="1603375" y="1300163"/>
          <p14:tracePt t="190" x="1595438" y="1300163"/>
          <p14:tracePt t="192" x="1595438" y="1292225"/>
          <p14:tracePt t="194" x="1587500" y="1292225"/>
          <p14:tracePt t="200" x="1579563" y="1284288"/>
          <p14:tracePt t="208" x="1571625" y="1284288"/>
          <p14:tracePt t="210" x="1571625" y="1276350"/>
          <p14:tracePt t="218" x="1562100" y="1268413"/>
          <p14:tracePt t="220" x="1554163" y="1268413"/>
          <p14:tracePt t="222" x="1554163" y="1260475"/>
          <p14:tracePt t="228" x="1546225" y="1260475"/>
          <p14:tracePt t="230" x="1546225" y="1252538"/>
          <p14:tracePt t="232" x="1538288" y="1252538"/>
          <p14:tracePt t="236" x="1530350" y="1244600"/>
          <p14:tracePt t="238" x="1522413" y="1244600"/>
          <p14:tracePt t="242" x="1514475" y="1236663"/>
          <p14:tracePt t="244" x="1506538" y="1228725"/>
          <p14:tracePt t="248" x="1490663" y="1228725"/>
          <p14:tracePt t="250" x="1490663" y="1220788"/>
          <p14:tracePt t="252" x="1482725" y="1220788"/>
          <p14:tracePt t="254" x="1466850" y="1212850"/>
          <p14:tracePt t="256" x="1458913" y="1212850"/>
          <p14:tracePt t="258" x="1450975" y="1204913"/>
          <p14:tracePt t="260" x="1443038" y="1204913"/>
          <p14:tracePt t="262" x="1435100" y="1195388"/>
          <p14:tracePt t="264" x="1419225" y="1195388"/>
          <p14:tracePt t="266" x="1411288" y="1187450"/>
          <p14:tracePt t="268" x="1403350" y="1187450"/>
          <p14:tracePt t="270" x="1387475" y="1179513"/>
          <p14:tracePt t="272" x="1379538" y="1171575"/>
          <p14:tracePt t="274" x="1371600" y="1171575"/>
          <p14:tracePt t="276" x="1347788" y="1171575"/>
          <p14:tracePt t="278" x="1339850" y="1171575"/>
          <p14:tracePt t="280" x="1331913" y="1163638"/>
          <p14:tracePt t="282" x="1316038" y="1155700"/>
          <p14:tracePt t="284" x="1308100" y="1155700"/>
          <p14:tracePt t="286" x="1300163" y="1155700"/>
          <p14:tracePt t="288" x="1284288" y="1147763"/>
          <p14:tracePt t="290" x="1276350" y="1147763"/>
          <p14:tracePt t="292" x="1268413" y="1139825"/>
          <p14:tracePt t="294" x="1252538" y="1139825"/>
          <p14:tracePt t="296" x="1244600" y="1139825"/>
          <p14:tracePt t="298" x="1236663" y="1131888"/>
          <p14:tracePt t="300" x="1220788" y="1131888"/>
          <p14:tracePt t="302" x="1220788" y="1123950"/>
          <p14:tracePt t="304" x="1211263" y="1123950"/>
          <p14:tracePt t="306" x="1203325" y="1123950"/>
          <p14:tracePt t="308" x="1195388" y="1123950"/>
          <p14:tracePt t="310" x="1187450" y="1116013"/>
          <p14:tracePt t="314" x="1179513" y="1116013"/>
          <p14:tracePt t="316" x="1171575" y="1116013"/>
          <p14:tracePt t="318" x="1163638" y="1108075"/>
          <p14:tracePt t="322" x="1155700" y="1100138"/>
          <p14:tracePt t="326" x="1147763" y="1100138"/>
          <p14:tracePt t="328" x="1139825" y="1100138"/>
          <p14:tracePt t="330" x="1131888" y="1092200"/>
          <p14:tracePt t="334" x="1123950" y="1092200"/>
          <p14:tracePt t="338" x="1116013" y="1084263"/>
          <p14:tracePt t="340" x="1108075" y="1084263"/>
          <p14:tracePt t="342" x="1100138" y="1084263"/>
          <p14:tracePt t="346" x="1084263" y="1076325"/>
          <p14:tracePt t="350" x="1076325" y="1068388"/>
          <p14:tracePt t="352" x="1068388" y="1068388"/>
          <p14:tracePt t="356" x="1060450" y="1068388"/>
          <p14:tracePt t="358" x="1052513" y="1068388"/>
          <p14:tracePt t="360" x="1044575" y="1060450"/>
          <p14:tracePt t="364" x="1036638" y="1060450"/>
          <p14:tracePt t="366" x="1028700" y="1060450"/>
          <p14:tracePt t="368" x="1020763" y="1052513"/>
          <p14:tracePt t="372" x="1012825" y="1052513"/>
          <p14:tracePt t="374" x="1012825" y="1044575"/>
          <p14:tracePt t="376" x="996950" y="1044575"/>
          <p14:tracePt t="380" x="989013" y="1044575"/>
          <p14:tracePt t="384" x="981075" y="1044575"/>
          <p14:tracePt t="388" x="965200" y="1044575"/>
          <p14:tracePt t="392" x="957263" y="1044575"/>
          <p14:tracePt t="398" x="949325" y="1044575"/>
          <p14:tracePt t="400" x="941388" y="1044575"/>
          <p14:tracePt t="406" x="933450" y="1044575"/>
          <p14:tracePt t="416" x="925513" y="1044575"/>
          <p14:tracePt t="694" x="917575" y="1044575"/>
          <p14:tracePt t="700" x="909638" y="1044575"/>
          <p14:tracePt t="702" x="909638" y="1052513"/>
          <p14:tracePt t="708" x="901700" y="1052513"/>
          <p14:tracePt t="714" x="901700" y="1060450"/>
          <p14:tracePt t="716" x="893763" y="1060450"/>
          <p14:tracePt t="722" x="885825" y="1060450"/>
          <p14:tracePt t="726" x="877888" y="1068388"/>
          <p14:tracePt t="732" x="868363" y="1068388"/>
          <p14:tracePt t="736" x="868363" y="1076325"/>
          <p14:tracePt t="738" x="860425" y="1076325"/>
          <p14:tracePt t="740" x="860425" y="1084263"/>
          <p14:tracePt t="742" x="852488" y="1084263"/>
          <p14:tracePt t="746" x="852488" y="1092200"/>
          <p14:tracePt t="750" x="844550" y="1092200"/>
          <p14:tracePt t="752" x="836613" y="1092200"/>
          <p14:tracePt t="754" x="836613" y="1100138"/>
          <p14:tracePt t="758" x="828675" y="1100138"/>
          <p14:tracePt t="762" x="828675" y="1108075"/>
          <p14:tracePt t="764" x="828675" y="1116013"/>
          <p14:tracePt t="768" x="820738" y="1116013"/>
          <p14:tracePt t="776" x="820738" y="1123950"/>
          <p14:tracePt t="856" x="828675" y="1123950"/>
          <p14:tracePt t="862" x="836613" y="1123950"/>
          <p14:tracePt t="864" x="844550" y="1123950"/>
          <p14:tracePt t="870" x="852488" y="1123950"/>
          <p14:tracePt t="874" x="860425" y="1123950"/>
          <p14:tracePt t="892" x="909638" y="1123950"/>
          <p14:tracePt t="894" x="917575" y="1123950"/>
          <p14:tracePt t="898" x="933450" y="1123950"/>
          <p14:tracePt t="902" x="941388" y="1123950"/>
          <p14:tracePt t="904" x="949325" y="1123950"/>
          <p14:tracePt t="906" x="949325" y="1131888"/>
          <p14:tracePt t="908" x="965200" y="1131888"/>
          <p14:tracePt t="912" x="973138" y="1131888"/>
          <p14:tracePt t="914" x="981075" y="1131888"/>
          <p14:tracePt t="916" x="989013" y="1139825"/>
          <p14:tracePt t="918" x="996950" y="1139825"/>
          <p14:tracePt t="920" x="1004888" y="1139825"/>
          <p14:tracePt t="922" x="1012825" y="1147763"/>
          <p14:tracePt t="924" x="1020763" y="1147763"/>
          <p14:tracePt t="928" x="1036638" y="1147763"/>
          <p14:tracePt t="930" x="1044575" y="1147763"/>
          <p14:tracePt t="932" x="1052513" y="1155700"/>
          <p14:tracePt t="934" x="1060450" y="1155700"/>
          <p14:tracePt t="936" x="1068388" y="1155700"/>
          <p14:tracePt t="938" x="1076325" y="1163638"/>
          <p14:tracePt t="940" x="1084263" y="1163638"/>
          <p14:tracePt t="942" x="1092200" y="1163638"/>
          <p14:tracePt t="944" x="1108075" y="1163638"/>
          <p14:tracePt t="946" x="1116013" y="1163638"/>
          <p14:tracePt t="950" x="1131888" y="1171575"/>
          <p14:tracePt t="954" x="1139825" y="1171575"/>
          <p14:tracePt t="956" x="1155700" y="1171575"/>
          <p14:tracePt t="960" x="1163638" y="1171575"/>
          <p14:tracePt t="962" x="1171575" y="1171575"/>
          <p14:tracePt t="964" x="1179513" y="1171575"/>
          <p14:tracePt t="966" x="1187450" y="1171575"/>
          <p14:tracePt t="968" x="1195388" y="1171575"/>
          <p14:tracePt t="970" x="1203325" y="1171575"/>
          <p14:tracePt t="972" x="1211263" y="1171575"/>
          <p14:tracePt t="976" x="1220788" y="1179513"/>
          <p14:tracePt t="978" x="1228725" y="1179513"/>
          <p14:tracePt t="980" x="1236663" y="1179513"/>
          <p14:tracePt t="984" x="1244600" y="1179513"/>
          <p14:tracePt t="988" x="1252538" y="1187450"/>
          <p14:tracePt t="990" x="1260475" y="1187450"/>
          <p14:tracePt t="994" x="1268413" y="1187450"/>
          <p14:tracePt t="1000" x="1276350" y="1187450"/>
          <p14:tracePt t="1014" x="1284288" y="1187450"/>
          <p14:tracePt t="1058" x="1292225" y="1187450"/>
          <p14:tracePt t="1064" x="1292225" y="1195388"/>
          <p14:tracePt t="1070" x="1300163" y="1195388"/>
          <p14:tracePt t="1082" x="1308100" y="1195388"/>
          <p14:tracePt t="1092" x="1316038" y="1195388"/>
          <p14:tracePt t="1096" x="1323975" y="1195388"/>
          <p14:tracePt t="1102" x="1331913" y="1195388"/>
          <p14:tracePt t="1110" x="1339850" y="1195388"/>
          <p14:tracePt t="1114" x="1347788" y="1195388"/>
          <p14:tracePt t="1120" x="1355725" y="1195388"/>
          <p14:tracePt t="1124" x="1363663" y="1195388"/>
          <p14:tracePt t="1128" x="1371600" y="1195388"/>
          <p14:tracePt t="1134" x="1379538" y="1195388"/>
          <p14:tracePt t="1140" x="1387475" y="1195388"/>
          <p14:tracePt t="1144" x="1395413" y="1204913"/>
          <p14:tracePt t="1150" x="1403350" y="1204913"/>
          <p14:tracePt t="1158" x="1411288" y="1204913"/>
          <p14:tracePt t="1166" x="1419225" y="1204913"/>
          <p14:tracePt t="1172" x="1427163" y="1204913"/>
          <p14:tracePt t="1180" x="1435100" y="1204913"/>
          <p14:tracePt t="1190" x="1443038" y="1204913"/>
          <p14:tracePt t="1198" x="1450975" y="1204913"/>
          <p14:tracePt t="1202" x="1458913" y="1204913"/>
          <p14:tracePt t="1210" x="1466850" y="1204913"/>
          <p14:tracePt t="1216" x="1474788" y="1204913"/>
          <p14:tracePt t="1220" x="1474788" y="1195388"/>
          <p14:tracePt t="1222" x="1482725" y="1195388"/>
          <p14:tracePt t="1224" x="1490663" y="1195388"/>
          <p14:tracePt t="1232" x="1498600" y="1195388"/>
          <p14:tracePt t="1238" x="1506538" y="1195388"/>
          <p14:tracePt t="1240" x="1506538" y="1187450"/>
          <p14:tracePt t="1246" x="1514475" y="1187450"/>
          <p14:tracePt t="1250" x="1522413" y="1187450"/>
          <p14:tracePt t="1252" x="1522413" y="1179513"/>
          <p14:tracePt t="1256" x="1530350" y="1179513"/>
          <p14:tracePt t="1264" x="1538288" y="1179513"/>
          <p14:tracePt t="1272" x="1546225" y="1179513"/>
          <p14:tracePt t="1274" x="1554163" y="1179513"/>
          <p14:tracePt t="1276" x="1554163" y="1171575"/>
          <p14:tracePt t="1282" x="1562100" y="1171575"/>
          <p14:tracePt t="1288" x="1571625" y="1171575"/>
          <p14:tracePt t="1292" x="1571625" y="1163638"/>
          <p14:tracePt t="1294" x="1579563" y="1163638"/>
          <p14:tracePt t="1298" x="1587500" y="1163638"/>
          <p14:tracePt t="1302" x="1595438" y="1163638"/>
          <p14:tracePt t="1308" x="1603375" y="1155700"/>
          <p14:tracePt t="1314" x="1611313" y="1155700"/>
          <p14:tracePt t="1316" x="1611313" y="1147763"/>
          <p14:tracePt t="1318" x="1619250" y="1147763"/>
          <p14:tracePt t="1322" x="1627188" y="1147763"/>
          <p14:tracePt t="1328" x="1635125" y="1147763"/>
          <p14:tracePt t="1332" x="1643063" y="1147763"/>
          <p14:tracePt t="1338" x="1643063" y="1139825"/>
          <p14:tracePt t="1340" x="1651000" y="1139825"/>
          <p14:tracePt t="1342" x="1658938" y="1139825"/>
          <p14:tracePt t="1350" x="1666875" y="1139825"/>
          <p14:tracePt t="1362" x="1674813" y="1139825"/>
          <p14:tracePt t="1376" x="1682750" y="1139825"/>
          <p14:tracePt t="1382" x="1690688" y="1139825"/>
          <p14:tracePt t="1394" x="1698625" y="1139825"/>
          <p14:tracePt t="1402" x="1706563" y="1139825"/>
          <p14:tracePt t="1412" x="1714500" y="1139825"/>
          <p14:tracePt t="1418" x="1722438" y="1139825"/>
          <p14:tracePt t="1424" x="1730375" y="1139825"/>
          <p14:tracePt t="1432" x="1738313" y="1139825"/>
          <p14:tracePt t="1438" x="1746250" y="1147763"/>
          <p14:tracePt t="1442" x="1754188" y="1147763"/>
          <p14:tracePt t="1446" x="1762125" y="1147763"/>
          <p14:tracePt t="1448" x="1762125" y="1155700"/>
          <p14:tracePt t="1450" x="1770063" y="1155700"/>
          <p14:tracePt t="1454" x="1778000" y="1155700"/>
          <p14:tracePt t="1456" x="1785938" y="1155700"/>
          <p14:tracePt t="1458" x="1785938" y="1163638"/>
          <p14:tracePt t="1460" x="1793875" y="1163638"/>
          <p14:tracePt t="1462" x="1801813" y="1163638"/>
          <p14:tracePt t="1466" x="1809750" y="1163638"/>
          <p14:tracePt t="1468" x="1817688" y="1163638"/>
          <p14:tracePt t="1470" x="1825625" y="1171575"/>
          <p14:tracePt t="1472" x="1833563" y="1171575"/>
          <p14:tracePt t="1474" x="1841500" y="1171575"/>
          <p14:tracePt t="1478" x="1849438" y="1171575"/>
          <p14:tracePt t="1480" x="1865313" y="1171575"/>
          <p14:tracePt t="1482" x="1865313" y="1179513"/>
          <p14:tracePt t="1484" x="1873250" y="1179513"/>
          <p14:tracePt t="1486" x="1881188" y="1179513"/>
          <p14:tracePt t="1488" x="1889125" y="1179513"/>
          <p14:tracePt t="1490" x="1897063" y="1179513"/>
          <p14:tracePt t="1492" x="1897063" y="1187450"/>
          <p14:tracePt t="1494" x="1905000" y="1187450"/>
          <p14:tracePt t="1496" x="1912938" y="1187450"/>
          <p14:tracePt t="1498" x="1922463" y="1187450"/>
          <p14:tracePt t="1502" x="1930400" y="1187450"/>
          <p14:tracePt t="1506" x="1938338" y="1187450"/>
          <p14:tracePt t="1508" x="1946275" y="1187450"/>
          <p14:tracePt t="1512" x="1954213" y="1187450"/>
          <p14:tracePt t="1516" x="1962150" y="1187450"/>
          <p14:tracePt t="1524" x="1970088" y="1187450"/>
          <p14:tracePt t="1534" x="1978025" y="1187450"/>
          <p14:tracePt t="1538" x="1978025" y="1179513"/>
          <p14:tracePt t="1540" x="1985963" y="1179513"/>
          <p14:tracePt t="1552" x="1985963" y="1171575"/>
          <p14:tracePt t="1558" x="1993900" y="1171575"/>
          <p14:tracePt t="1566" x="1993900" y="1163638"/>
          <p14:tracePt t="1578" x="2001838" y="1163638"/>
          <p14:tracePt t="1582" x="2001838" y="1155700"/>
          <p14:tracePt t="1592" x="2009775" y="1147763"/>
          <p14:tracePt t="1598" x="2017713" y="1147763"/>
          <p14:tracePt t="1606" x="2025650" y="1147763"/>
          <p14:tracePt t="1612" x="2033588" y="1147763"/>
          <p14:tracePt t="1620" x="2041525" y="1147763"/>
          <p14:tracePt t="1624" x="2049463" y="1147763"/>
          <p14:tracePt t="1628" x="2057400" y="1147763"/>
          <p14:tracePt t="1634" x="2065338" y="1147763"/>
          <p14:tracePt t="1638" x="2073275" y="1147763"/>
          <p14:tracePt t="1640" x="2081213" y="1147763"/>
          <p14:tracePt t="1646" x="2089150" y="1147763"/>
          <p14:tracePt t="1648" x="2089150" y="1155700"/>
          <p14:tracePt t="1650" x="2097088" y="1155700"/>
          <p14:tracePt t="1656" x="2105025" y="1155700"/>
          <p14:tracePt t="1658" x="2112963" y="1163638"/>
          <p14:tracePt t="1662" x="2120900" y="1163638"/>
          <p14:tracePt t="1666" x="2128838" y="1163638"/>
          <p14:tracePt t="1668" x="2128838" y="1171575"/>
          <p14:tracePt t="1670" x="2136775" y="1171575"/>
          <p14:tracePt t="1672" x="2144713" y="1171575"/>
          <p14:tracePt t="1674" x="2152650" y="1171575"/>
          <p14:tracePt t="1676" x="2152650" y="1179513"/>
          <p14:tracePt t="1678" x="2160588" y="1179513"/>
          <p14:tracePt t="1680" x="2168525" y="1187450"/>
          <p14:tracePt t="1684" x="2176463" y="1187450"/>
          <p14:tracePt t="1688" x="2184400" y="1187450"/>
          <p14:tracePt t="1690" x="2192338" y="1195388"/>
          <p14:tracePt t="1692" x="2200275" y="1195388"/>
          <p14:tracePt t="1696" x="2208213" y="1195388"/>
          <p14:tracePt t="1698" x="2216150" y="1195388"/>
          <p14:tracePt t="1700" x="2224088" y="1204913"/>
          <p14:tracePt t="1704" x="2232025" y="1204913"/>
          <p14:tracePt t="1706" x="2239963" y="1212850"/>
          <p14:tracePt t="1710" x="2247900" y="1212850"/>
          <p14:tracePt t="1712" x="2255838" y="1212850"/>
          <p14:tracePt t="1716" x="2265363" y="1212850"/>
          <p14:tracePt t="1720" x="2273300" y="1212850"/>
          <p14:tracePt t="1724" x="2273300" y="1220788"/>
          <p14:tracePt t="1726" x="2281238" y="1220788"/>
          <p14:tracePt t="1728" x="2289175" y="1220788"/>
          <p14:tracePt t="1732" x="2297113" y="1220788"/>
          <p14:tracePt t="1738" x="2305050" y="1220788"/>
          <p14:tracePt t="1744" x="2312988" y="1220788"/>
          <p14:tracePt t="1746" x="2320925" y="1220788"/>
          <p14:tracePt t="1750" x="2328863" y="1220788"/>
          <p14:tracePt t="1754" x="2336800" y="1220788"/>
          <p14:tracePt t="1756" x="2344738" y="1220788"/>
          <p14:tracePt t="1758" x="2352675" y="1220788"/>
          <p14:tracePt t="1760" x="2360613" y="1220788"/>
          <p14:tracePt t="1762" x="2368550" y="1220788"/>
          <p14:tracePt t="1764" x="2376488" y="1220788"/>
          <p14:tracePt t="1766" x="2392363" y="1220788"/>
          <p14:tracePt t="1768" x="2400300" y="1220788"/>
          <p14:tracePt t="1770" x="2408238" y="1220788"/>
          <p14:tracePt t="1772" x="2424113" y="1220788"/>
          <p14:tracePt t="1774" x="2432050" y="1220788"/>
          <p14:tracePt t="1776" x="2439988" y="1220788"/>
          <p14:tracePt t="1778" x="2455863" y="1220788"/>
          <p14:tracePt t="1780" x="2463800" y="1220788"/>
          <p14:tracePt t="1782" x="2479675" y="1220788"/>
          <p14:tracePt t="1784" x="2487613" y="1220788"/>
          <p14:tracePt t="1786" x="2503488" y="1220788"/>
          <p14:tracePt t="1788" x="2519363" y="1220788"/>
          <p14:tracePt t="1790" x="2527300" y="1220788"/>
          <p14:tracePt t="1792" x="2543175" y="1220788"/>
          <p14:tracePt t="1794" x="2551113" y="1220788"/>
          <p14:tracePt t="1796" x="2566988" y="1220788"/>
          <p14:tracePt t="1798" x="2582863" y="1220788"/>
          <p14:tracePt t="1802" x="2598738" y="1220788"/>
          <p14:tracePt t="1804" x="2606675" y="1220788"/>
          <p14:tracePt t="1806" x="2624138" y="1220788"/>
          <p14:tracePt t="1810" x="2632075" y="1220788"/>
          <p14:tracePt t="1812" x="2647950" y="1220788"/>
          <p14:tracePt t="1816" x="2663825" y="1220788"/>
          <p14:tracePt t="1820" x="2671763" y="1220788"/>
          <p14:tracePt t="1822" x="2679700" y="1220788"/>
          <p14:tracePt t="1826" x="2687638" y="1220788"/>
          <p14:tracePt t="1830" x="2695575" y="1220788"/>
          <p14:tracePt t="1836" x="2703513" y="1220788"/>
          <p14:tracePt t="1898" x="2703513" y="1212850"/>
          <p14:tracePt t="1916" x="2711450" y="1212850"/>
          <p14:tracePt t="1928" x="2711450" y="1204913"/>
          <p14:tracePt t="1932" x="2719388" y="1204913"/>
          <p14:tracePt t="1936" x="2727325" y="1204913"/>
          <p14:tracePt t="1942" x="2735263" y="1204913"/>
          <p14:tracePt t="1950" x="2743200" y="1204913"/>
          <p14:tracePt t="1954" x="2751138" y="1195388"/>
          <p14:tracePt t="1956" x="2759075" y="1195388"/>
          <p14:tracePt t="1962" x="2767013" y="1195388"/>
          <p14:tracePt t="1966" x="2774950" y="1195388"/>
          <p14:tracePt t="1970" x="2782888" y="1195388"/>
          <p14:tracePt t="1972" x="2790825" y="1195388"/>
          <p14:tracePt t="1974" x="2798763" y="1195388"/>
          <p14:tracePt t="1978" x="2806700" y="1195388"/>
          <p14:tracePt t="1980" x="2814638" y="1195388"/>
          <p14:tracePt t="1982" x="2822575" y="1195388"/>
          <p14:tracePt t="1984" x="2830513" y="1195388"/>
          <p14:tracePt t="1986" x="2830513" y="1187450"/>
          <p14:tracePt t="1991" x="2846388" y="1187450"/>
          <p14:tracePt t="1992" x="2854325" y="1187450"/>
          <p14:tracePt t="1994" x="2870200" y="1187450"/>
          <p14:tracePt t="1998" x="2878138" y="1187450"/>
          <p14:tracePt t="2000" x="2894013" y="1187450"/>
          <p14:tracePt t="2002" x="2894013" y="1179513"/>
          <p14:tracePt t="2004" x="2909888" y="1179513"/>
          <p14:tracePt t="2006" x="2917825" y="1179513"/>
          <p14:tracePt t="2008" x="2925763" y="1179513"/>
          <p14:tracePt t="2010" x="2933700" y="1179513"/>
          <p14:tracePt t="2012" x="2941638" y="1179513"/>
          <p14:tracePt t="2016" x="2957513" y="1179513"/>
          <p14:tracePt t="2018" x="2967038" y="1179513"/>
          <p14:tracePt t="2020" x="2974975" y="1179513"/>
          <p14:tracePt t="2022" x="2982913" y="1179513"/>
          <p14:tracePt t="2024" x="2990850" y="1179513"/>
          <p14:tracePt t="2026" x="2998788" y="1179513"/>
          <p14:tracePt t="2028" x="3006725" y="1179513"/>
          <p14:tracePt t="2030" x="3014663" y="1179513"/>
          <p14:tracePt t="2032" x="3022600" y="1179513"/>
          <p14:tracePt t="2034" x="3030538" y="1179513"/>
          <p14:tracePt t="2036" x="3038475" y="1179513"/>
          <p14:tracePt t="2038" x="3046413" y="1179513"/>
          <p14:tracePt t="2040" x="3054350" y="1179513"/>
          <p14:tracePt t="2042" x="3062288" y="1179513"/>
          <p14:tracePt t="2044" x="3070225" y="1179513"/>
          <p14:tracePt t="2046" x="3078163" y="1179513"/>
          <p14:tracePt t="2048" x="3086100" y="1179513"/>
          <p14:tracePt t="2050" x="3094038" y="1179513"/>
          <p14:tracePt t="2054" x="3109913" y="1179513"/>
          <p14:tracePt t="2058" x="3117850" y="1179513"/>
          <p14:tracePt t="2060" x="3125788" y="1179513"/>
          <p14:tracePt t="2064" x="3133725" y="1179513"/>
          <p14:tracePt t="2066" x="3141663" y="1179513"/>
          <p14:tracePt t="2068" x="3149600" y="1179513"/>
          <p14:tracePt t="2072" x="3157538" y="1179513"/>
          <p14:tracePt t="2074" x="3165475" y="1179513"/>
          <p14:tracePt t="2078" x="3173413" y="1179513"/>
          <p14:tracePt t="2084" x="3181350" y="1179513"/>
          <p14:tracePt t="2088" x="3189288" y="1179513"/>
          <p14:tracePt t="2092" x="3197225" y="1179513"/>
          <p14:tracePt t="2098" x="3205163" y="1179513"/>
          <p14:tracePt t="2106" x="3213100" y="1179513"/>
          <p14:tracePt t="2116" x="3221038" y="1179513"/>
          <p14:tracePt t="2120" x="3228975" y="1179513"/>
          <p14:tracePt t="2372" x="3236913" y="1179513"/>
          <p14:tracePt t="2388" x="3236913" y="1171575"/>
          <p14:tracePt t="2392" x="3244850" y="1171575"/>
          <p14:tracePt t="2408" x="3252788" y="1171575"/>
          <p14:tracePt t="2418" x="3252788" y="1163638"/>
          <p14:tracePt t="2434" x="3260725" y="1163638"/>
          <p14:tracePt t="2452" x="3268663" y="1163638"/>
          <p14:tracePt t="2464" x="3268663" y="1155700"/>
          <p14:tracePt t="2476" x="3276600" y="1155700"/>
          <p14:tracePt t="2482" x="3276600" y="1147763"/>
          <p14:tracePt t="2488" x="3284538" y="1147763"/>
          <p14:tracePt t="2500" x="3292475" y="1147763"/>
          <p14:tracePt t="2506" x="3300413" y="1147763"/>
          <p14:tracePt t="2518" x="3308350" y="1147763"/>
          <p14:tracePt t="2528" x="3317875" y="1147763"/>
          <p14:tracePt t="2536" x="3325813" y="1147763"/>
          <p14:tracePt t="2540" x="3333750" y="1147763"/>
          <p14:tracePt t="2548" x="3341688" y="1147763"/>
          <p14:tracePt t="2556" x="3349625" y="1147763"/>
          <p14:tracePt t="2564" x="3357563" y="1147763"/>
          <p14:tracePt t="2568" x="3365500" y="1147763"/>
          <p14:tracePt t="2576" x="3373438" y="1147763"/>
          <p14:tracePt t="2584" x="3381375" y="1147763"/>
          <p14:tracePt t="2596" x="3389313" y="1147763"/>
          <p14:tracePt t="2602" x="3397250" y="1147763"/>
          <p14:tracePt t="2616" x="3405188" y="1147763"/>
          <p14:tracePt t="2638" x="3413125" y="1147763"/>
          <p14:tracePt t="2640" x="3413125" y="1155700"/>
          <p14:tracePt t="2724" x="3413125" y="1147763"/>
          <p14:tracePt t="2750" x="3405188" y="1147763"/>
          <p14:tracePt t="2940" x="3413125" y="1147763"/>
          <p14:tracePt t="2946" x="3421063" y="1147763"/>
          <p14:tracePt t="2950" x="3429000" y="1147763"/>
          <p14:tracePt t="2956" x="3436938" y="1147763"/>
          <p14:tracePt t="2964" x="3444875" y="1147763"/>
          <p14:tracePt t="2972" x="3452813" y="1147763"/>
          <p14:tracePt t="2978" x="3460750" y="1147763"/>
          <p14:tracePt t="2990" x="3468688" y="1147763"/>
          <p14:tracePt t="3132" x="3476625" y="1147763"/>
          <p14:tracePt t="3148" x="3484563" y="1147763"/>
          <p14:tracePt t="3150" x="3484563" y="1155700"/>
          <p14:tracePt t="3154" x="3492500" y="1155700"/>
          <p14:tracePt t="3164" x="3500438" y="1155700"/>
          <p14:tracePt t="3174" x="3508375" y="1155700"/>
          <p14:tracePt t="3184" x="3516313" y="1155700"/>
          <p14:tracePt t="3194" x="3524250" y="1163638"/>
          <p14:tracePt t="3198" x="3532188" y="1163638"/>
          <p14:tracePt t="3206" x="3540125" y="1163638"/>
          <p14:tracePt t="3210" x="3540125" y="1171575"/>
          <p14:tracePt t="3212" x="3548063" y="1171575"/>
          <p14:tracePt t="3218" x="3556000" y="1179513"/>
          <p14:tracePt t="3220" x="3563938" y="1179513"/>
          <p14:tracePt t="3222" x="3563938" y="1187450"/>
          <p14:tracePt t="3224" x="3571875" y="1187450"/>
          <p14:tracePt t="3228" x="3579813" y="1195388"/>
          <p14:tracePt t="3232" x="3587750" y="1204913"/>
          <p14:tracePt t="3234" x="3595688" y="1204913"/>
          <p14:tracePt t="3238" x="3603625" y="1212850"/>
          <p14:tracePt t="3240" x="3611563" y="1220788"/>
          <p14:tracePt t="3242" x="3619500" y="1220788"/>
          <p14:tracePt t="3244" x="3627438" y="1228725"/>
          <p14:tracePt t="3248" x="3635375" y="1236663"/>
          <p14:tracePt t="3250" x="3643313" y="1244600"/>
          <p14:tracePt t="3252" x="3651250" y="1244600"/>
          <p14:tracePt t="3254" x="3651250" y="1252538"/>
          <p14:tracePt t="3256" x="3668713" y="1252538"/>
          <p14:tracePt t="3258" x="3668713" y="1260475"/>
          <p14:tracePt t="3260" x="3676650" y="1268413"/>
          <p14:tracePt t="3262" x="3684588" y="1268413"/>
          <p14:tracePt t="3264" x="3692525" y="1276350"/>
          <p14:tracePt t="3268" x="3700463" y="1276350"/>
          <p14:tracePt t="3270" x="3708400" y="1284288"/>
          <p14:tracePt t="3274" x="3716338" y="1284288"/>
          <p14:tracePt t="3276" x="3724275" y="1292225"/>
          <p14:tracePt t="3278" x="3732213" y="1292225"/>
          <p14:tracePt t="3280" x="3732213" y="1300163"/>
          <p14:tracePt t="3282" x="3740150" y="1300163"/>
          <p14:tracePt t="3284" x="3748088" y="1300163"/>
          <p14:tracePt t="3290" x="3756025" y="1300163"/>
          <p14:tracePt t="3300" x="3763963" y="1308100"/>
          <p14:tracePt t="3538" x="3771900" y="1308100"/>
          <p14:tracePt t="3542" x="3779838" y="1308100"/>
          <p14:tracePt t="3548" x="3787775" y="1308100"/>
          <p14:tracePt t="3552" x="3795713" y="1308100"/>
          <p14:tracePt t="3556" x="3803650" y="1308100"/>
          <p14:tracePt t="3558" x="3811588" y="1308100"/>
          <p14:tracePt t="3562" x="3819525" y="1308100"/>
          <p14:tracePt t="3566" x="3827463" y="1308100"/>
          <p14:tracePt t="3570" x="3843338" y="1308100"/>
          <p14:tracePt t="3574" x="3851275" y="1308100"/>
          <p14:tracePt t="3576" x="3859213" y="1316038"/>
          <p14:tracePt t="3578" x="3867150" y="1316038"/>
          <p14:tracePt t="3580" x="3875088" y="1323975"/>
          <p14:tracePt t="3584" x="3890963" y="1323975"/>
          <p14:tracePt t="3586" x="3898900" y="1323975"/>
          <p14:tracePt t="3588" x="3906838" y="1331913"/>
          <p14:tracePt t="3590" x="3914775" y="1331913"/>
          <p14:tracePt t="3592" x="3930650" y="1339850"/>
          <p14:tracePt t="3596" x="3946525" y="1339850"/>
          <p14:tracePt t="3598" x="3962400" y="1339850"/>
          <p14:tracePt t="3600" x="3970338" y="1347788"/>
          <p14:tracePt t="3602" x="3978275" y="1355725"/>
          <p14:tracePt t="3604" x="3994150" y="1355725"/>
          <p14:tracePt t="3606" x="4002088" y="1355725"/>
          <p14:tracePt t="3608" x="4019550" y="1363663"/>
          <p14:tracePt t="3610" x="4035425" y="1371600"/>
          <p14:tracePt t="3612" x="4043363" y="1371600"/>
          <p14:tracePt t="3614" x="4059238" y="1371600"/>
          <p14:tracePt t="3616" x="4075113" y="1379538"/>
          <p14:tracePt t="3618" x="4083050" y="1387475"/>
          <p14:tracePt t="3620" x="4098925" y="1387475"/>
          <p14:tracePt t="3622" x="4106863" y="1387475"/>
          <p14:tracePt t="3624" x="4130675" y="1395413"/>
          <p14:tracePt t="3626" x="4138613" y="1403350"/>
          <p14:tracePt t="3628" x="4154488" y="1411288"/>
          <p14:tracePt t="3630" x="4170363" y="1411288"/>
          <p14:tracePt t="3632" x="4186238" y="1411288"/>
          <p14:tracePt t="3634" x="4210050" y="1419225"/>
          <p14:tracePt t="3636" x="4225925" y="1427163"/>
          <p14:tracePt t="3638" x="4241800" y="1435100"/>
          <p14:tracePt t="3640" x="4257675" y="1435100"/>
          <p14:tracePt t="3642" x="4273550" y="1435100"/>
          <p14:tracePt t="3644" x="4297363" y="1443038"/>
          <p14:tracePt t="3646" x="4313238" y="1450975"/>
          <p14:tracePt t="3648" x="4329113" y="1450975"/>
          <p14:tracePt t="3650" x="4344988" y="1450975"/>
          <p14:tracePt t="3652" x="4362450" y="1450975"/>
          <p14:tracePt t="3654" x="4378325" y="1450975"/>
          <p14:tracePt t="3656" x="4402138" y="1458913"/>
          <p14:tracePt t="3658" x="4410075" y="1458913"/>
          <p14:tracePt t="3660" x="4425950" y="1458913"/>
          <p14:tracePt t="3662" x="4433888" y="1458913"/>
          <p14:tracePt t="3664" x="4449763" y="1458913"/>
          <p14:tracePt t="3666" x="4457700" y="1458913"/>
          <p14:tracePt t="3668" x="4465638" y="1458913"/>
          <p14:tracePt t="3670" x="4473575" y="1458913"/>
          <p14:tracePt t="3676" x="4481513" y="1458913"/>
          <p14:tracePt t="3946" x="4481513" y="1466850"/>
          <p14:tracePt t="3956" x="4481513" y="1474788"/>
          <p14:tracePt t="3958" x="4489450" y="1474788"/>
          <p14:tracePt t="3964" x="4497388" y="1482725"/>
          <p14:tracePt t="3966" x="4497388" y="1490663"/>
          <p14:tracePt t="3970" x="4497388" y="1498600"/>
          <p14:tracePt t="3974" x="4505325" y="1498600"/>
          <p14:tracePt t="3976" x="4505325" y="1506538"/>
          <p14:tracePt t="3980" x="4505325" y="1514475"/>
          <p14:tracePt t="3982" x="4513263" y="1522413"/>
          <p14:tracePt t="3986" x="4513263" y="1530350"/>
          <p14:tracePt t="3990" x="4513263" y="1547813"/>
          <p14:tracePt t="3994" x="4521200" y="1555750"/>
          <p14:tracePt t="3998" x="4529138" y="1563688"/>
          <p14:tracePt t="4000" x="4529138" y="1571625"/>
          <p14:tracePt t="4002" x="4529138" y="1579563"/>
          <p14:tracePt t="4004" x="4529138" y="1587500"/>
          <p14:tracePt t="4008" x="4537075" y="1595438"/>
          <p14:tracePt t="4010" x="4537075" y="1603375"/>
          <p14:tracePt t="4012" x="4537075" y="1611313"/>
          <p14:tracePt t="4016" x="4545013" y="1627188"/>
          <p14:tracePt t="4020" x="4545013" y="1635125"/>
          <p14:tracePt t="4022" x="4545013" y="1643063"/>
          <p14:tracePt t="4024" x="4545013" y="1651000"/>
          <p14:tracePt t="4026" x="4545013" y="1658938"/>
          <p14:tracePt t="4028" x="4552950" y="1658938"/>
          <p14:tracePt t="4030" x="4552950" y="1666875"/>
          <p14:tracePt t="4032" x="4552950" y="1674813"/>
          <p14:tracePt t="4034" x="4560888" y="1682750"/>
          <p14:tracePt t="4036" x="4560888" y="1690688"/>
          <p14:tracePt t="4038" x="4560888" y="1698625"/>
          <p14:tracePt t="4040" x="4560888" y="1706563"/>
          <p14:tracePt t="4044" x="4568825" y="1714500"/>
          <p14:tracePt t="4046" x="4568825" y="1722438"/>
          <p14:tracePt t="4048" x="4568825" y="1730375"/>
          <p14:tracePt t="4050" x="4568825" y="1738313"/>
          <p14:tracePt t="4054" x="4576763" y="1754188"/>
          <p14:tracePt t="4058" x="4584700" y="1762125"/>
          <p14:tracePt t="4060" x="4584700" y="1770063"/>
          <p14:tracePt t="4062" x="4584700" y="1778000"/>
          <p14:tracePt t="4066" x="4592638" y="1785938"/>
          <p14:tracePt t="4070" x="4592638" y="1793875"/>
          <p14:tracePt t="4074" x="4600575" y="1801813"/>
          <p14:tracePt t="4076" x="4600575" y="1809750"/>
          <p14:tracePt t="4080" x="4608513" y="1817688"/>
          <p14:tracePt t="4084" x="4608513" y="1825625"/>
          <p14:tracePt t="4088" x="4608513" y="1833563"/>
          <p14:tracePt t="4090" x="4616450" y="1841500"/>
          <p14:tracePt t="4096" x="4616450" y="1849438"/>
          <p14:tracePt t="4102" x="4616450" y="1857375"/>
          <p14:tracePt t="4104" x="4624388" y="1857375"/>
          <p14:tracePt t="4108" x="4624388" y="1865313"/>
          <p14:tracePt t="4110" x="4624388" y="1873250"/>
          <p14:tracePt t="4116" x="4624388" y="1881188"/>
          <p14:tracePt t="4118" x="4632325" y="1881188"/>
          <p14:tracePt t="4122" x="4632325" y="1890713"/>
          <p14:tracePt t="4126" x="4632325" y="1898650"/>
          <p14:tracePt t="4130" x="4640263" y="1898650"/>
          <p14:tracePt t="4132" x="4640263" y="1906588"/>
          <p14:tracePt t="4134" x="4640263" y="1914525"/>
          <p14:tracePt t="4136" x="4648200" y="1914525"/>
          <p14:tracePt t="4138" x="4648200" y="1922463"/>
          <p14:tracePt t="4142" x="4648200" y="1930400"/>
          <p14:tracePt t="4144" x="4656138" y="1930400"/>
          <p14:tracePt t="4146" x="4656138" y="1946275"/>
          <p14:tracePt t="4150" x="4656138" y="1954213"/>
          <p14:tracePt t="4152" x="4664075" y="1962150"/>
          <p14:tracePt t="4154" x="4672013" y="1970088"/>
          <p14:tracePt t="4156" x="4672013" y="1978025"/>
          <p14:tracePt t="4158" x="4672013" y="1985963"/>
          <p14:tracePt t="4160" x="4679950" y="2001838"/>
          <p14:tracePt t="4162" x="4679950" y="2009775"/>
          <p14:tracePt t="4164" x="4687888" y="2025650"/>
          <p14:tracePt t="4166" x="4687888" y="2033588"/>
          <p14:tracePt t="4168" x="4695825" y="2057400"/>
          <p14:tracePt t="4170" x="4695825" y="2073275"/>
          <p14:tracePt t="4172" x="4705350" y="2089150"/>
          <p14:tracePt t="4174" x="4713288" y="2105025"/>
          <p14:tracePt t="4176" x="4713288" y="2120900"/>
          <p14:tracePt t="4178" x="4713288" y="2136775"/>
          <p14:tracePt t="4180" x="4713288" y="2152650"/>
          <p14:tracePt t="4182" x="4721225" y="2168525"/>
          <p14:tracePt t="4184" x="4721225" y="2184400"/>
          <p14:tracePt t="4186" x="4729163" y="2208213"/>
          <p14:tracePt t="4188" x="4737100" y="2233613"/>
          <p14:tracePt t="4190" x="4737100" y="2257425"/>
          <p14:tracePt t="4192" x="4737100" y="2273300"/>
          <p14:tracePt t="4194" x="4745038" y="2305050"/>
          <p14:tracePt t="4196" x="4745038" y="2328863"/>
          <p14:tracePt t="4198" x="4752975" y="2352675"/>
          <p14:tracePt t="4200" x="4760913" y="2376488"/>
          <p14:tracePt t="4202" x="4760913" y="2400300"/>
          <p14:tracePt t="4204" x="4760913" y="2416175"/>
          <p14:tracePt t="4206" x="4768850" y="2432050"/>
          <p14:tracePt t="4208" x="4768850" y="2455863"/>
          <p14:tracePt t="4210" x="4776788" y="2471738"/>
          <p14:tracePt t="4212" x="4776788" y="2487613"/>
          <p14:tracePt t="4214" x="4784725" y="2511425"/>
          <p14:tracePt t="4216" x="4784725" y="2527300"/>
          <p14:tracePt t="4218" x="4784725" y="2543175"/>
          <p14:tracePt t="4220" x="4792663" y="2559050"/>
          <p14:tracePt t="4222" x="4800600" y="2576513"/>
          <p14:tracePt t="4224" x="4800600" y="2592388"/>
          <p14:tracePt t="4226" x="4800600" y="2608263"/>
          <p14:tracePt t="4228" x="4808538" y="2624138"/>
          <p14:tracePt t="4230" x="4816475" y="2632075"/>
          <p14:tracePt t="4232" x="4816475" y="2647950"/>
          <p14:tracePt t="4234" x="4824413" y="2663825"/>
          <p14:tracePt t="4236" x="4824413" y="2671763"/>
          <p14:tracePt t="4238" x="4824413" y="2687638"/>
          <p14:tracePt t="4240" x="4832350" y="2695575"/>
          <p14:tracePt t="4242" x="4840288" y="2703513"/>
          <p14:tracePt t="4244" x="4840288" y="2719388"/>
          <p14:tracePt t="4246" x="4840288" y="2735263"/>
          <p14:tracePt t="4248" x="4848225" y="2743200"/>
          <p14:tracePt t="4250" x="4856163" y="2751138"/>
          <p14:tracePt t="4252" x="4856163" y="2767013"/>
          <p14:tracePt t="4254" x="4864100" y="2782888"/>
          <p14:tracePt t="4256" x="4872038" y="2790825"/>
          <p14:tracePt t="4258" x="4872038" y="2814638"/>
          <p14:tracePt t="4260" x="4879975" y="2830513"/>
          <p14:tracePt t="4262" x="4879975" y="2846388"/>
          <p14:tracePt t="4264" x="4887913" y="2862263"/>
          <p14:tracePt t="4266" x="4895850" y="2886075"/>
          <p14:tracePt t="4268" x="4903788" y="2909888"/>
          <p14:tracePt t="4270" x="4903788" y="2927350"/>
          <p14:tracePt t="4272" x="4911725" y="2959100"/>
          <p14:tracePt t="4274" x="4919663" y="2982913"/>
          <p14:tracePt t="4276" x="4927600" y="3014663"/>
          <p14:tracePt t="4278" x="4927600" y="3038475"/>
          <p14:tracePt t="4280" x="4927600" y="3070225"/>
          <p14:tracePt t="4282" x="4927600" y="3094038"/>
          <p14:tracePt t="4284" x="4935538" y="3125788"/>
          <p14:tracePt t="4286" x="4935538" y="3157538"/>
          <p14:tracePt t="4288" x="4935538" y="3189288"/>
          <p14:tracePt t="4290" x="4943475" y="3228975"/>
          <p14:tracePt t="4292" x="4943475" y="3262313"/>
          <p14:tracePt t="4294" x="4943475" y="3294063"/>
          <p14:tracePt t="4296" x="4943475" y="3325813"/>
          <p14:tracePt t="4298" x="4943475" y="3349625"/>
          <p14:tracePt t="4300" x="4943475" y="3381375"/>
          <p14:tracePt t="4302" x="4943475" y="3405188"/>
          <p14:tracePt t="4304" x="4943475" y="3436938"/>
          <p14:tracePt t="4306" x="4943475" y="3460750"/>
          <p14:tracePt t="4308" x="4943475" y="3484563"/>
          <p14:tracePt t="4310" x="4943475" y="3508375"/>
          <p14:tracePt t="4312" x="4935538" y="3532188"/>
          <p14:tracePt t="4314" x="4927600" y="3556000"/>
          <p14:tracePt t="4316" x="4919663" y="3579813"/>
          <p14:tracePt t="4318" x="4919663" y="3595688"/>
          <p14:tracePt t="4320" x="4911725" y="3613150"/>
          <p14:tracePt t="4322" x="4903788" y="3629025"/>
          <p14:tracePt t="4324" x="4895850" y="3644900"/>
          <p14:tracePt t="4326" x="4895850" y="3660775"/>
          <p14:tracePt t="4328" x="4879975" y="3676650"/>
          <p14:tracePt t="4330" x="4879975" y="3684588"/>
          <p14:tracePt t="4332" x="4872038" y="3692525"/>
          <p14:tracePt t="4334" x="4864100" y="3700463"/>
          <p14:tracePt t="4336" x="4856163" y="3716338"/>
          <p14:tracePt t="4338" x="4848225" y="3724275"/>
          <p14:tracePt t="4340" x="4840288" y="3732213"/>
          <p14:tracePt t="4342" x="4832350" y="3740150"/>
          <p14:tracePt t="4344" x="4824413" y="3748088"/>
          <p14:tracePt t="4346" x="4816475" y="3756025"/>
          <p14:tracePt t="4348" x="4816475" y="3763963"/>
          <p14:tracePt t="4350" x="4808538" y="3763963"/>
          <p14:tracePt t="4352" x="4800600" y="3771900"/>
          <p14:tracePt t="4354" x="4792663" y="3779838"/>
          <p14:tracePt t="4356" x="4792663" y="3787775"/>
          <p14:tracePt t="4358" x="4784725" y="3787775"/>
          <p14:tracePt t="4360" x="4776788" y="3795713"/>
          <p14:tracePt t="4362" x="4768850" y="3795713"/>
          <p14:tracePt t="4364" x="4768850" y="3803650"/>
          <p14:tracePt t="4366" x="4760913" y="3803650"/>
          <p14:tracePt t="4368" x="4760913" y="3811588"/>
          <p14:tracePt t="4370" x="4752975" y="3819525"/>
          <p14:tracePt t="4372" x="4745038" y="3819525"/>
          <p14:tracePt t="4374" x="4745038" y="3827463"/>
          <p14:tracePt t="4376" x="4737100" y="3827463"/>
          <p14:tracePt t="4380" x="4729163" y="3835400"/>
          <p14:tracePt t="4384" x="4721225" y="3843338"/>
          <p14:tracePt t="4386" x="4721225" y="3851275"/>
          <p14:tracePt t="4388" x="4713288" y="3851275"/>
          <p14:tracePt t="4390" x="4705350" y="3859213"/>
          <p14:tracePt t="4396" x="4687888" y="3867150"/>
          <p14:tracePt t="4398" x="4687888" y="3875088"/>
          <p14:tracePt t="4400" x="4679950" y="3875088"/>
          <p14:tracePt t="4402" x="4679950" y="3883025"/>
          <p14:tracePt t="4404" x="4672013" y="3883025"/>
          <p14:tracePt t="4406" x="4672013" y="3890963"/>
          <p14:tracePt t="4408" x="4664075" y="3890963"/>
          <p14:tracePt t="4410" x="4656138" y="3890963"/>
          <p14:tracePt t="4412" x="4648200" y="3898900"/>
          <p14:tracePt t="4416" x="4640263" y="3906838"/>
          <p14:tracePt t="4418" x="4632325" y="3906838"/>
          <p14:tracePt t="4420" x="4624388" y="3906838"/>
          <p14:tracePt t="4422" x="4624388" y="3914775"/>
          <p14:tracePt t="4424" x="4616450" y="3914775"/>
          <p14:tracePt t="4428" x="4608513" y="3922713"/>
          <p14:tracePt t="4430" x="4600575" y="3922713"/>
          <p14:tracePt t="4434" x="4592638" y="3922713"/>
          <p14:tracePt t="4436" x="4584700" y="3930650"/>
          <p14:tracePt t="4438" x="4576763" y="3930650"/>
          <p14:tracePt t="4440" x="4576763" y="3938588"/>
          <p14:tracePt t="4442" x="4568825" y="3938588"/>
          <p14:tracePt t="4448" x="4560888" y="3938588"/>
          <p14:tracePt t="4452" x="4560888" y="3948113"/>
          <p14:tracePt t="4454" x="4552950" y="3948113"/>
          <p14:tracePt t="4456" x="4545013" y="3948113"/>
          <p14:tracePt t="4462" x="4537075" y="3948113"/>
          <p14:tracePt t="4466" x="4537075" y="3956050"/>
          <p14:tracePt t="4468" x="4529138" y="3956050"/>
          <p14:tracePt t="4474" x="4521200" y="3956050"/>
          <p14:tracePt t="4476" x="4513263" y="3956050"/>
          <p14:tracePt t="4482" x="4505325" y="3956050"/>
          <p14:tracePt t="4484" x="4505325" y="3963988"/>
          <p14:tracePt t="4488" x="4497388" y="3963988"/>
          <p14:tracePt t="4494" x="4489450" y="3971925"/>
          <p14:tracePt t="4496" x="4481513" y="3971925"/>
          <p14:tracePt t="4502" x="4473575" y="3971925"/>
          <p14:tracePt t="4506" x="4465638" y="3971925"/>
          <p14:tracePt t="4510" x="4465638" y="3979863"/>
          <p14:tracePt t="4512" x="4457700" y="3979863"/>
          <p14:tracePt t="4514" x="4449763" y="3979863"/>
          <p14:tracePt t="4520" x="4441825" y="3979863"/>
          <p14:tracePt t="4524" x="4441825" y="3987800"/>
          <p14:tracePt t="4528" x="4433888" y="3987800"/>
          <p14:tracePt t="4536" x="4425950" y="3987800"/>
          <p14:tracePt t="4542" x="4418013" y="3995738"/>
          <p14:tracePt t="4550" x="4418013" y="4003675"/>
          <p14:tracePt t="4560" x="4418013" y="4011613"/>
          <p14:tracePt t="4568" x="4418013" y="4019550"/>
          <p14:tracePt t="4576" x="4418013" y="4027488"/>
          <p14:tracePt t="4580" x="4418013" y="4035425"/>
          <p14:tracePt t="4594" x="4418013" y="4043363"/>
          <p14:tracePt t="4596" x="4425950" y="4043363"/>
          <p14:tracePt t="4604" x="4433888" y="4043363"/>
          <p14:tracePt t="4618" x="4433888" y="4035425"/>
          <p14:tracePt t="4620" x="4433888" y="4027488"/>
          <p14:tracePt t="4622" x="4425950" y="4027488"/>
          <p14:tracePt t="4624" x="4418013" y="4027488"/>
          <p14:tracePt t="4626" x="4410075" y="4019550"/>
          <p14:tracePt t="4628" x="4402138" y="4011613"/>
          <p14:tracePt t="4630" x="4394200" y="4011613"/>
          <p14:tracePt t="4632" x="4386263" y="4003675"/>
          <p14:tracePt t="4634" x="4378325" y="4003675"/>
          <p14:tracePt t="4636" x="4362450" y="3995738"/>
          <p14:tracePt t="4638" x="4352925" y="3987800"/>
          <p14:tracePt t="4640" x="4344988" y="3987800"/>
          <p14:tracePt t="4642" x="4337050" y="3979863"/>
          <p14:tracePt t="4644" x="4329113" y="3971925"/>
          <p14:tracePt t="4646" x="4313238" y="3971925"/>
          <p14:tracePt t="4648" x="4313238" y="3963988"/>
          <p14:tracePt t="4652" x="4305300" y="3963988"/>
          <p14:tracePt t="4654" x="4305300" y="3956050"/>
          <p14:tracePt t="4934" x="4305300" y="3948113"/>
          <p14:tracePt t="4936" x="4313238" y="3948113"/>
          <p14:tracePt t="4938" x="4321175" y="3948113"/>
          <p14:tracePt t="4940" x="4329113" y="3948113"/>
          <p14:tracePt t="4942" x="4337050" y="3938588"/>
          <p14:tracePt t="4944" x="4344988" y="3938588"/>
          <p14:tracePt t="4946" x="4352925" y="3930650"/>
          <p14:tracePt t="4950" x="4362450" y="3930650"/>
          <p14:tracePt t="4952" x="4370388" y="3930650"/>
          <p14:tracePt t="4954" x="4370388" y="3922713"/>
          <p14:tracePt t="4958" x="4378325" y="3922713"/>
          <p14:tracePt t="4960" x="4378325" y="3914775"/>
          <p14:tracePt t="4966" x="4378325" y="3906838"/>
          <p14:tracePt t="4978" x="4370388" y="3906838"/>
          <p14:tracePt t="4982" x="4362450" y="3906838"/>
          <p14:tracePt t="4988" x="4352925" y="3906838"/>
          <p14:tracePt t="4992" x="4344988" y="3906838"/>
          <p14:tracePt t="4998" x="4337050" y="3906838"/>
          <p14:tracePt t="5000" x="4329113" y="3906838"/>
          <p14:tracePt t="5004" x="4321175" y="3906838"/>
          <p14:tracePt t="5008" x="4313238" y="3906838"/>
          <p14:tracePt t="5014" x="4305300" y="3906838"/>
          <p14:tracePt t="5016" x="4297363" y="3906838"/>
          <p14:tracePt t="5022" x="4289425" y="3906838"/>
          <p14:tracePt t="5032" x="4281488" y="3906838"/>
          <p14:tracePt t="5042" x="4273550" y="3906838"/>
          <p14:tracePt t="5046" x="4273550" y="3914775"/>
          <p14:tracePt t="5052" x="4265613" y="3914775"/>
          <p14:tracePt t="5056" x="4257675" y="3914775"/>
          <p14:tracePt t="5058" x="4257675" y="3922713"/>
          <p14:tracePt t="5064" x="4249738" y="3922713"/>
          <p14:tracePt t="5068" x="4249738" y="3930650"/>
          <p14:tracePt t="5070" x="4241800" y="3930650"/>
          <p14:tracePt t="5072" x="4241800" y="3938588"/>
          <p14:tracePt t="5074" x="4233863" y="3938588"/>
          <p14:tracePt t="5078" x="4225925" y="3938588"/>
          <p14:tracePt t="5080" x="4225925" y="3948113"/>
          <p14:tracePt t="5082" x="4217988" y="3948113"/>
          <p14:tracePt t="5086" x="4210050" y="3948113"/>
          <p14:tracePt t="5090" x="4202113" y="3956050"/>
          <p14:tracePt t="5092" x="4194175" y="3956050"/>
          <p14:tracePt t="5096" x="4186238" y="3956050"/>
          <p14:tracePt t="5100" x="4178300" y="3963988"/>
          <p14:tracePt t="5104" x="4170363" y="3963988"/>
          <p14:tracePt t="5106" x="4162425" y="3971925"/>
          <p14:tracePt t="5108" x="4154488" y="3971925"/>
          <p14:tracePt t="5112" x="4146550" y="3971925"/>
          <p14:tracePt t="5116" x="4138613" y="3971925"/>
          <p14:tracePt t="5118" x="4130675" y="3979863"/>
          <p14:tracePt t="5120" x="4122738" y="3979863"/>
          <p14:tracePt t="5124" x="4106863" y="3979863"/>
          <p14:tracePt t="5128" x="4098925" y="3979863"/>
          <p14:tracePt t="5130" x="4090988" y="3987800"/>
          <p14:tracePt t="5132" x="4083050" y="3987800"/>
          <p14:tracePt t="5134" x="4075113" y="3995738"/>
          <p14:tracePt t="5138" x="4059238" y="3995738"/>
          <p14:tracePt t="5142" x="4051300" y="3995738"/>
          <p14:tracePt t="5144" x="4043363" y="3995738"/>
          <p14:tracePt t="5146" x="4035425" y="4003675"/>
          <p14:tracePt t="5148" x="4027488" y="4003675"/>
          <p14:tracePt t="5152" x="4019550" y="4003675"/>
          <p14:tracePt t="5154" x="4011613" y="4003675"/>
          <p14:tracePt t="5156" x="4002088" y="4011613"/>
          <p14:tracePt t="5160" x="3994150" y="4011613"/>
          <p14:tracePt t="5166" x="3986213" y="4011613"/>
          <p14:tracePt t="5168" x="3978275" y="4011613"/>
          <p14:tracePt t="5176" x="3970338" y="4011613"/>
          <p14:tracePt t="5178" x="3970338" y="4019550"/>
          <p14:tracePt t="5186" x="3962400" y="4019550"/>
          <p14:tracePt t="5268" x="3970338" y="4019550"/>
          <p14:tracePt t="5276" x="3978275" y="4019550"/>
          <p14:tracePt t="5280" x="3986213" y="4019550"/>
          <p14:tracePt t="5286" x="3994150" y="4019550"/>
          <p14:tracePt t="5294" x="4002088" y="4019550"/>
          <p14:tracePt t="5298" x="4011613" y="4027488"/>
          <p14:tracePt t="5300" x="4019550" y="4027488"/>
          <p14:tracePt t="5304" x="4027488" y="4027488"/>
          <p14:tracePt t="5306" x="4035425" y="4027488"/>
          <p14:tracePt t="5310" x="4051300" y="4027488"/>
          <p14:tracePt t="5312" x="4059238" y="4035425"/>
          <p14:tracePt t="5314" x="4067175" y="4035425"/>
          <p14:tracePt t="5316" x="4083050" y="4043363"/>
          <p14:tracePt t="5318" x="4090988" y="4043363"/>
          <p14:tracePt t="5320" x="4098925" y="4043363"/>
          <p14:tracePt t="5322" x="4114800" y="4051300"/>
          <p14:tracePt t="5324" x="4122738" y="4059238"/>
          <p14:tracePt t="5326" x="4138613" y="4059238"/>
          <p14:tracePt t="5328" x="4154488" y="4067175"/>
          <p14:tracePt t="5330" x="4170363" y="4075113"/>
          <p14:tracePt t="5332" x="4186238" y="4083050"/>
          <p14:tracePt t="5334" x="4202113" y="4090988"/>
          <p14:tracePt t="5336" x="4217988" y="4098925"/>
          <p14:tracePt t="5338" x="4233863" y="4114800"/>
          <p14:tracePt t="5340" x="4249738" y="4122738"/>
          <p14:tracePt t="5342" x="4265613" y="4130675"/>
          <p14:tracePt t="5344" x="4289425" y="4146550"/>
          <p14:tracePt t="5346" x="4297363" y="4162425"/>
          <p14:tracePt t="5348" x="4313238" y="4170363"/>
          <p14:tracePt t="5350" x="4329113" y="4186238"/>
          <p14:tracePt t="5352" x="4344988" y="4202113"/>
          <p14:tracePt t="5354" x="4362450" y="4210050"/>
          <p14:tracePt t="5356" x="4370388" y="4233863"/>
          <p14:tracePt t="5358" x="4386263" y="4249738"/>
          <p14:tracePt t="5360" x="4394200" y="4257675"/>
          <p14:tracePt t="5362" x="4402138" y="4281488"/>
          <p14:tracePt t="5364" x="4418013" y="4298950"/>
          <p14:tracePt t="5366" x="4425950" y="4306888"/>
          <p14:tracePt t="5368" x="4425950" y="4322763"/>
          <p14:tracePt t="5370" x="4441825" y="4346575"/>
          <p14:tracePt t="5372" x="4449763" y="4362450"/>
          <p14:tracePt t="5374" x="4449763" y="4370388"/>
          <p14:tracePt t="5376" x="4449763" y="4378325"/>
          <p14:tracePt t="5378" x="4449763" y="4402138"/>
          <p14:tracePt t="5380" x="4457700" y="4418013"/>
          <p14:tracePt t="5382" x="4465638" y="4433888"/>
          <p14:tracePt t="5384" x="4465638" y="4457700"/>
          <p14:tracePt t="5386" x="4465638" y="4481513"/>
          <p14:tracePt t="5388" x="4465638" y="4505325"/>
          <p14:tracePt t="5390" x="4465638" y="4529138"/>
          <p14:tracePt t="5392" x="4465638" y="4552950"/>
          <p14:tracePt t="5394" x="4465638" y="4576763"/>
          <p14:tracePt t="5396" x="4465638" y="4600575"/>
          <p14:tracePt t="5398" x="4465638" y="4633913"/>
          <p14:tracePt t="5400" x="4465638" y="4665663"/>
          <p14:tracePt t="5402" x="4465638" y="4697413"/>
          <p14:tracePt t="5404" x="4465638" y="4721225"/>
          <p14:tracePt t="5406" x="4457700" y="4760913"/>
          <p14:tracePt t="5408" x="4449763" y="4792663"/>
          <p14:tracePt t="5410" x="4433888" y="4824413"/>
          <p14:tracePt t="5412" x="4425950" y="4864100"/>
          <p14:tracePt t="5414" x="4418013" y="4895850"/>
          <p14:tracePt t="5416" x="4402138" y="4935538"/>
          <p14:tracePt t="5418" x="4386263" y="4959350"/>
          <p14:tracePt t="5420" x="4370388" y="5000625"/>
          <p14:tracePt t="5422" x="4362450" y="5032375"/>
          <p14:tracePt t="5424" x="4344988" y="5064125"/>
          <p14:tracePt t="5426" x="4329113" y="5095875"/>
          <p14:tracePt t="5428" x="4313238" y="5135563"/>
          <p14:tracePt t="5430" x="4305300" y="5159375"/>
          <p14:tracePt t="5432" x="4289425" y="5191125"/>
          <p14:tracePt t="5434" x="4273550" y="5222875"/>
          <p14:tracePt t="5436" x="4265613" y="5246688"/>
          <p14:tracePt t="5438" x="4249738" y="5270500"/>
          <p14:tracePt t="5440" x="4233863" y="5302250"/>
          <p14:tracePt t="5442" x="4225925" y="5327650"/>
          <p14:tracePt t="5444" x="4210050" y="5351463"/>
          <p14:tracePt t="5446" x="4186238" y="5383213"/>
          <p14:tracePt t="5448" x="4178300" y="5407025"/>
          <p14:tracePt t="5450" x="4154488" y="5422900"/>
          <p14:tracePt t="5452" x="4146550" y="5454650"/>
          <p14:tracePt t="5454" x="4122738" y="5470525"/>
          <p14:tracePt t="5456" x="4106863" y="5486400"/>
          <p14:tracePt t="5458" x="4098925" y="5518150"/>
          <p14:tracePt t="5460" x="4075113" y="5534025"/>
          <p14:tracePt t="5462" x="4059238" y="5549900"/>
          <p14:tracePt t="5464" x="4043363" y="5565775"/>
          <p14:tracePt t="5466" x="4019550" y="5589588"/>
          <p14:tracePt t="5468" x="4002088" y="5605463"/>
          <p14:tracePt t="5470" x="3986213" y="5621338"/>
          <p14:tracePt t="5472" x="3962400" y="5645150"/>
          <p14:tracePt t="5474" x="3946525" y="5662613"/>
          <p14:tracePt t="5476" x="3930650" y="5678488"/>
          <p14:tracePt t="5478" x="3906838" y="5702300"/>
          <p14:tracePt t="5480" x="3890963" y="5710238"/>
          <p14:tracePt t="5482" x="3875088" y="5726113"/>
          <p14:tracePt t="5484" x="3859213" y="5741988"/>
          <p14:tracePt t="5486" x="3835400" y="5757863"/>
          <p14:tracePt t="5488" x="3819525" y="5781675"/>
          <p14:tracePt t="5490" x="3803650" y="5789613"/>
          <p14:tracePt t="5492" x="3779838" y="5805488"/>
          <p14:tracePt t="5494" x="3763963" y="5821363"/>
          <p14:tracePt t="5496" x="3748088" y="5829300"/>
          <p14:tracePt t="5498" x="3732213" y="5845175"/>
          <p14:tracePt t="5500" x="3708400" y="5861050"/>
          <p14:tracePt t="5502" x="3692525" y="5876925"/>
          <p14:tracePt t="5504" x="3676650" y="5884863"/>
          <p14:tracePt t="5506" x="3660775" y="5900738"/>
          <p14:tracePt t="5508" x="3635375" y="5916613"/>
          <p14:tracePt t="5510" x="3627438" y="5924550"/>
          <p14:tracePt t="5512" x="3611563" y="5940425"/>
          <p14:tracePt t="5514" x="3595688" y="5948363"/>
          <p14:tracePt t="5516" x="3579813" y="5964238"/>
          <p14:tracePt t="5518" x="3571875" y="5972175"/>
          <p14:tracePt t="5520" x="3548063" y="5988050"/>
          <p14:tracePt t="5522" x="3540125" y="5995988"/>
          <p14:tracePt t="5524" x="3524250" y="6013450"/>
          <p14:tracePt t="5526" x="3508375" y="6029325"/>
          <p14:tracePt t="5528" x="3500438" y="6037263"/>
          <p14:tracePt t="5530" x="3484563" y="6053138"/>
          <p14:tracePt t="5532" x="3468688" y="6061075"/>
          <p14:tracePt t="5534" x="3460750" y="6076950"/>
          <p14:tracePt t="5536" x="3444875" y="6076950"/>
          <p14:tracePt t="5538" x="3436938" y="6092825"/>
          <p14:tracePt t="5540" x="3421063" y="6100763"/>
          <p14:tracePt t="5542" x="3413125" y="6108700"/>
          <p14:tracePt t="5544" x="3405188" y="6116638"/>
          <p14:tracePt t="5546" x="3389313" y="6124575"/>
          <p14:tracePt t="5548" x="3381375" y="6132513"/>
          <p14:tracePt t="5550" x="3373438" y="6140450"/>
          <p14:tracePt t="5552" x="3357563" y="6148388"/>
          <p14:tracePt t="5554" x="3349625" y="6156325"/>
          <p14:tracePt t="5556" x="3333750" y="6164263"/>
          <p14:tracePt t="5558" x="3325813" y="6172200"/>
          <p14:tracePt t="5560" x="3317875" y="6180138"/>
          <p14:tracePt t="5562" x="3300413" y="6188075"/>
          <p14:tracePt t="5564" x="3292475" y="6188075"/>
          <p14:tracePt t="5566" x="3276600" y="6196013"/>
          <p14:tracePt t="5568" x="3260725" y="6203950"/>
          <p14:tracePt t="5570" x="3252788" y="6211888"/>
          <p14:tracePt t="5572" x="3244850" y="6219825"/>
          <p14:tracePt t="5574" x="3221038" y="6227763"/>
          <p14:tracePt t="5576" x="3213100" y="6227763"/>
          <p14:tracePt t="5578" x="3205163" y="6235700"/>
          <p14:tracePt t="5580" x="3181350" y="6243638"/>
          <p14:tracePt t="5582" x="3173413" y="6243638"/>
          <p14:tracePt t="5584" x="3157538" y="6251575"/>
          <p14:tracePt t="5586" x="3141663" y="6259513"/>
          <p14:tracePt t="5588" x="3125788" y="6259513"/>
          <p14:tracePt t="5591" x="3109913" y="6267450"/>
          <p14:tracePt t="5592" x="3094038" y="6275388"/>
          <p14:tracePt t="5594" x="3078163" y="6283325"/>
          <p14:tracePt t="5596" x="3054350" y="6283325"/>
          <p14:tracePt t="5598" x="3046413" y="6291263"/>
          <p14:tracePt t="5600" x="3030538" y="6299200"/>
          <p14:tracePt t="5602" x="3014663" y="6307138"/>
          <p14:tracePt t="5604" x="2998788" y="6307138"/>
          <p14:tracePt t="5606" x="2974975" y="6315075"/>
          <p14:tracePt t="5608" x="2957513" y="6323013"/>
          <p14:tracePt t="5610" x="2941638" y="6323013"/>
          <p14:tracePt t="5612" x="2925763" y="6323013"/>
          <p14:tracePt t="5614" x="2909888" y="6330950"/>
          <p14:tracePt t="5616" x="2886075" y="6330950"/>
          <p14:tracePt t="5618" x="2862263" y="6338888"/>
          <p14:tracePt t="5620" x="2846388" y="6348413"/>
          <p14:tracePt t="5622" x="2822575" y="6348413"/>
          <p14:tracePt t="5624" x="2806700" y="6348413"/>
          <p14:tracePt t="5626" x="2790825" y="6348413"/>
          <p14:tracePt t="5628" x="2774950" y="6356350"/>
          <p14:tracePt t="5630" x="2751138" y="6356350"/>
          <p14:tracePt t="5632" x="2735263" y="6356350"/>
          <p14:tracePt t="5634" x="2711450" y="6364288"/>
          <p14:tracePt t="5636" x="2695575" y="6364288"/>
          <p14:tracePt t="5638" x="2679700" y="6364288"/>
          <p14:tracePt t="5640" x="2655888" y="6372225"/>
          <p14:tracePt t="5642" x="2640013" y="6372225"/>
          <p14:tracePt t="5644" x="2624138" y="6372225"/>
          <p14:tracePt t="5646" x="2606675" y="6372225"/>
          <p14:tracePt t="5648" x="2582863" y="6372225"/>
          <p14:tracePt t="5650" x="2566988" y="6372225"/>
          <p14:tracePt t="5652" x="2551113" y="6372225"/>
          <p14:tracePt t="5654" x="2543175" y="6372225"/>
          <p14:tracePt t="5656" x="2527300" y="6372225"/>
          <p14:tracePt t="5658" x="2511425" y="6372225"/>
          <p14:tracePt t="5660" x="2495550" y="6372225"/>
          <p14:tracePt t="5662" x="2479675" y="6372225"/>
          <p14:tracePt t="5664" x="2471738" y="6372225"/>
          <p14:tracePt t="5666" x="2455863" y="6372225"/>
          <p14:tracePt t="5668" x="2447925" y="6372225"/>
          <p14:tracePt t="5670" x="2424113" y="6372225"/>
          <p14:tracePt t="5672" x="2416175" y="6372225"/>
          <p14:tracePt t="5674" x="2408238" y="6372225"/>
          <p14:tracePt t="5676" x="2392363" y="6372225"/>
          <p14:tracePt t="5678" x="2376488" y="6372225"/>
          <p14:tracePt t="5680" x="2368550" y="6372225"/>
          <p14:tracePt t="5682" x="2360613" y="6372225"/>
          <p14:tracePt t="5684" x="2344738" y="6372225"/>
          <p14:tracePt t="5686" x="2336800" y="6364288"/>
          <p14:tracePt t="5688" x="2328863" y="6364288"/>
          <p14:tracePt t="5690" x="2312988" y="6364288"/>
          <p14:tracePt t="5692" x="2305050" y="6364288"/>
          <p14:tracePt t="5694" x="2297113" y="6356350"/>
          <p14:tracePt t="5696" x="2281238" y="6348413"/>
          <p14:tracePt t="5698" x="2273300" y="6348413"/>
          <p14:tracePt t="5700" x="2265363" y="6348413"/>
          <p14:tracePt t="5702" x="2255838" y="6338888"/>
          <p14:tracePt t="5704" x="2247900" y="6338888"/>
          <p14:tracePt t="5706" x="2239963" y="6330950"/>
          <p14:tracePt t="5708" x="2224088" y="6323013"/>
          <p14:tracePt t="5710" x="2216150" y="6315075"/>
          <p14:tracePt t="5712" x="2208213" y="6315075"/>
          <p14:tracePt t="5714" x="2192338" y="6307138"/>
          <p14:tracePt t="5716" x="2184400" y="6307138"/>
          <p14:tracePt t="5718" x="2176463" y="6299200"/>
          <p14:tracePt t="5720" x="2168525" y="6299200"/>
          <p14:tracePt t="5722" x="2160588" y="6291263"/>
          <p14:tracePt t="5724" x="2144713" y="6291263"/>
          <p14:tracePt t="5726" x="2136775" y="6283325"/>
          <p14:tracePt t="5728" x="2128838" y="6275388"/>
          <p14:tracePt t="5730" x="2112963" y="6267450"/>
          <p14:tracePt t="5732" x="2105025" y="6267450"/>
          <p14:tracePt t="5734" x="2097088" y="6259513"/>
          <p14:tracePt t="5736" x="2089150" y="6259513"/>
          <p14:tracePt t="5738" x="2081213" y="6251575"/>
          <p14:tracePt t="5740" x="2073275" y="6251575"/>
          <p14:tracePt t="5742" x="2065338" y="6243638"/>
          <p14:tracePt t="5744" x="2057400" y="6243638"/>
          <p14:tracePt t="5746" x="2049463" y="6235700"/>
          <p14:tracePt t="5748" x="2041525" y="6235700"/>
          <p14:tracePt t="5750" x="2033588" y="6227763"/>
          <p14:tracePt t="5752" x="2033588" y="6219825"/>
          <p14:tracePt t="5754" x="2017713" y="6219825"/>
          <p14:tracePt t="5756" x="2017713" y="6203950"/>
          <p14:tracePt t="5758" x="2009775" y="6203950"/>
          <p14:tracePt t="5760" x="2009775" y="6196013"/>
          <p14:tracePt t="5762" x="2001838" y="6196013"/>
          <p14:tracePt t="5764" x="1993900" y="6180138"/>
          <p14:tracePt t="5768" x="1985963" y="6172200"/>
          <p14:tracePt t="5770" x="1978025" y="6156325"/>
          <p14:tracePt t="5774" x="1970088" y="6140450"/>
          <p14:tracePt t="5776" x="1970088" y="6132513"/>
          <p14:tracePt t="5778" x="1962150" y="6116638"/>
          <p14:tracePt t="5780" x="1954213" y="6100763"/>
          <p14:tracePt t="5782" x="1946275" y="6092825"/>
          <p14:tracePt t="5784" x="1946275" y="6076950"/>
          <p14:tracePt t="5786" x="1938338" y="6061075"/>
          <p14:tracePt t="5788" x="1930400" y="6037263"/>
          <p14:tracePt t="5790" x="1930400" y="6021388"/>
          <p14:tracePt t="5792" x="1930400" y="6005513"/>
          <p14:tracePt t="5794" x="1922463" y="5988050"/>
          <p14:tracePt t="5796" x="1912938" y="5972175"/>
          <p14:tracePt t="5798" x="1912938" y="5956300"/>
          <p14:tracePt t="5800" x="1905000" y="5940425"/>
          <p14:tracePt t="5802" x="1905000" y="5924550"/>
          <p14:tracePt t="5804" x="1897063" y="5900738"/>
          <p14:tracePt t="5806" x="1889125" y="5876925"/>
          <p14:tracePt t="5808" x="1889125" y="5853113"/>
          <p14:tracePt t="5810" x="1881188" y="5821363"/>
          <p14:tracePt t="5812" x="1873250" y="5797550"/>
          <p14:tracePt t="5814" x="1873250" y="5757863"/>
          <p14:tracePt t="5816" x="1865313" y="5726113"/>
          <p14:tracePt t="5818" x="1849438" y="5694363"/>
          <p14:tracePt t="5820" x="1841500" y="5645150"/>
          <p14:tracePt t="5822" x="1825625" y="5597525"/>
          <p14:tracePt t="5824" x="1809750" y="5549900"/>
          <p14:tracePt t="5826" x="1801813" y="5510213"/>
          <p14:tracePt t="5828" x="1785938" y="5462588"/>
          <p14:tracePt t="5830" x="1778000" y="5414963"/>
          <p14:tracePt t="5832" x="1762125" y="5359400"/>
          <p14:tracePt t="5834" x="1746250" y="5319713"/>
          <p14:tracePt t="5836" x="1746250" y="5270500"/>
          <p14:tracePt t="5838" x="1738313" y="5222875"/>
          <p14:tracePt t="5840" x="1730375" y="5183188"/>
          <p14:tracePt t="5842" x="1722438" y="5135563"/>
          <p14:tracePt t="5844" x="1714500" y="5095875"/>
          <p14:tracePt t="5846" x="1706563" y="5048250"/>
          <p14:tracePt t="5848" x="1698625" y="5000625"/>
          <p14:tracePt t="5850" x="1690688" y="4959350"/>
          <p14:tracePt t="5852" x="1682750" y="4911725"/>
          <p14:tracePt t="5854" x="1674813" y="4872038"/>
          <p14:tracePt t="5856" x="1674813" y="4824413"/>
          <p14:tracePt t="5858" x="1674813" y="4792663"/>
          <p14:tracePt t="5860" x="1666875" y="4745038"/>
          <p14:tracePt t="5862" x="1666875" y="4705350"/>
          <p14:tracePt t="5864" x="1666875" y="4665663"/>
          <p14:tracePt t="5866" x="1666875" y="4624388"/>
          <p14:tracePt t="5868" x="1666875" y="4584700"/>
          <p14:tracePt t="5870" x="1666875" y="4545013"/>
          <p14:tracePt t="5872" x="1666875" y="4497388"/>
          <p14:tracePt t="5874" x="1666875" y="4457700"/>
          <p14:tracePt t="5876" x="1666875" y="4410075"/>
          <p14:tracePt t="5878" x="1666875" y="4370388"/>
          <p14:tracePt t="5880" x="1666875" y="4322763"/>
          <p14:tracePt t="5882" x="1666875" y="4281488"/>
          <p14:tracePt t="5884" x="1666875" y="4233863"/>
          <p14:tracePt t="5886" x="1674813" y="4194175"/>
          <p14:tracePt t="5888" x="1674813" y="4138613"/>
          <p14:tracePt t="5890" x="1682750" y="4090988"/>
          <p14:tracePt t="5892" x="1690688" y="4051300"/>
          <p14:tracePt t="5894" x="1690688" y="4003675"/>
          <p14:tracePt t="5896" x="1698625" y="3963988"/>
          <p14:tracePt t="5898" x="1698625" y="3914775"/>
          <p14:tracePt t="5900" x="1706563" y="3875088"/>
          <p14:tracePt t="5902" x="1714500" y="3835400"/>
          <p14:tracePt t="5904" x="1722438" y="3795713"/>
          <p14:tracePt t="5906" x="1722438" y="3748088"/>
          <p14:tracePt t="5908" x="1722438" y="3716338"/>
          <p14:tracePt t="5910" x="1730375" y="3668713"/>
          <p14:tracePt t="5912" x="1738313" y="3636963"/>
          <p14:tracePt t="5914" x="1746250" y="3595688"/>
          <p14:tracePt t="5916" x="1754188" y="3548063"/>
          <p14:tracePt t="5918" x="1762125" y="3516313"/>
          <p14:tracePt t="5920" x="1770063" y="3476625"/>
          <p14:tracePt t="5922" x="1778000" y="3444875"/>
          <p14:tracePt t="5924" x="1785938" y="3397250"/>
          <p14:tracePt t="5926" x="1793875" y="3365500"/>
          <p14:tracePt t="5928" x="1793875" y="3317875"/>
          <p14:tracePt t="5930" x="1801813" y="3286125"/>
          <p14:tracePt t="5932" x="1809750" y="3252788"/>
          <p14:tracePt t="5934" x="1817688" y="3213100"/>
          <p14:tracePt t="5936" x="1833563" y="3173413"/>
          <p14:tracePt t="5938" x="1841500" y="3133725"/>
          <p14:tracePt t="5940" x="1857375" y="3086100"/>
          <p14:tracePt t="5942" x="1865313" y="3054350"/>
          <p14:tracePt t="5944" x="1873250" y="3022600"/>
          <p14:tracePt t="5946" x="1889125" y="2982913"/>
          <p14:tracePt t="5948" x="1897063" y="2951163"/>
          <p14:tracePt t="5950" x="1912938" y="2909888"/>
          <p14:tracePt t="5952" x="1930400" y="2878138"/>
          <p14:tracePt t="5954" x="1938338" y="2838450"/>
          <p14:tracePt t="5956" x="1946275" y="2806700"/>
          <p14:tracePt t="5958" x="1962150" y="2782888"/>
          <p14:tracePt t="5960" x="1970088" y="2743200"/>
          <p14:tracePt t="5962" x="1985963" y="2719388"/>
          <p14:tracePt t="5964" x="1993900" y="2695575"/>
          <p14:tracePt t="5966" x="2001838" y="2663825"/>
          <p14:tracePt t="5968" x="2017713" y="2640013"/>
          <p14:tracePt t="5970" x="2017713" y="2616200"/>
          <p14:tracePt t="5972" x="2033588" y="2592388"/>
          <p14:tracePt t="5974" x="2041525" y="2576513"/>
          <p14:tracePt t="5976" x="2049463" y="2551113"/>
          <p14:tracePt t="5978" x="2057400" y="2535238"/>
          <p14:tracePt t="5980" x="2065338" y="2519363"/>
          <p14:tracePt t="5982" x="2065338" y="2511425"/>
          <p14:tracePt t="5984" x="2073275" y="2487613"/>
          <p14:tracePt t="5986" x="2081213" y="2479675"/>
          <p14:tracePt t="5988" x="2089150" y="2471738"/>
          <p14:tracePt t="5990" x="2089150" y="2455863"/>
          <p14:tracePt t="5992" x="2097088" y="2447925"/>
          <p14:tracePt t="5994" x="2105025" y="2439988"/>
          <p14:tracePt t="5996" x="2105025" y="2424113"/>
          <p14:tracePt t="6000" x="2112963" y="2408238"/>
          <p14:tracePt t="6002" x="2112963" y="2400300"/>
          <p14:tracePt t="6006" x="2120900" y="2384425"/>
          <p14:tracePt t="6010" x="2120900" y="2368550"/>
          <p14:tracePt t="6012" x="2120900" y="2360613"/>
          <p14:tracePt t="6016" x="2120900" y="2344738"/>
          <p14:tracePt t="6018" x="2120900" y="2336800"/>
          <p14:tracePt t="6020" x="2128838" y="2328863"/>
          <p14:tracePt t="6022" x="2128838" y="2320925"/>
          <p14:tracePt t="6024" x="2128838" y="2305050"/>
          <p14:tracePt t="6026" x="2128838" y="2297113"/>
          <p14:tracePt t="6028" x="2128838" y="2289175"/>
          <p14:tracePt t="6030" x="2128838" y="2273300"/>
          <p14:tracePt t="6032" x="2128838" y="2265363"/>
          <p14:tracePt t="6034" x="2128838" y="2257425"/>
          <p14:tracePt t="6036" x="2128838" y="2241550"/>
          <p14:tracePt t="6038" x="2128838" y="2233613"/>
          <p14:tracePt t="6040" x="2136775" y="2224088"/>
          <p14:tracePt t="6042" x="2136775" y="2216150"/>
          <p14:tracePt t="6044" x="2136775" y="2192338"/>
          <p14:tracePt t="6046" x="2136775" y="2184400"/>
          <p14:tracePt t="6048" x="2136775" y="2176463"/>
          <p14:tracePt t="6050" x="2136775" y="2168525"/>
          <p14:tracePt t="6052" x="2136775" y="2152650"/>
          <p14:tracePt t="6056" x="2136775" y="2144713"/>
          <p14:tracePt t="6058" x="2136775" y="2128838"/>
          <p14:tracePt t="6060" x="2136775" y="2120900"/>
          <p14:tracePt t="6062" x="2136775" y="2112963"/>
          <p14:tracePt t="6064" x="2136775" y="2105025"/>
          <p14:tracePt t="6066" x="2136775" y="2097088"/>
          <p14:tracePt t="6068" x="2136775" y="2089150"/>
          <p14:tracePt t="6072" x="2136775" y="2081213"/>
          <p14:tracePt t="6074" x="2136775" y="2073275"/>
          <p14:tracePt t="6076" x="2136775" y="2065338"/>
          <p14:tracePt t="6078" x="2136775" y="2057400"/>
          <p14:tracePt t="6082" x="2136775" y="2049463"/>
          <p14:tracePt t="6086" x="2136775" y="2041525"/>
          <p14:tracePt t="6088" x="2136775" y="2033588"/>
          <p14:tracePt t="6092" x="2136775" y="2025650"/>
          <p14:tracePt t="6096" x="2136775" y="2017713"/>
          <p14:tracePt t="6100" x="2136775" y="2009775"/>
          <p14:tracePt t="6102" x="2136775" y="2001838"/>
          <p14:tracePt t="6106" x="2136775" y="1993900"/>
          <p14:tracePt t="6112" x="2136775" y="1985963"/>
          <p14:tracePt t="6118" x="2136775" y="1978025"/>
          <p14:tracePt t="6120" x="2136775" y="1970088"/>
          <p14:tracePt t="6126" x="2136775" y="1962150"/>
          <p14:tracePt t="6132" x="2136775" y="1954213"/>
          <p14:tracePt t="6140" x="2136775" y="1946275"/>
          <p14:tracePt t="6144" x="2136775" y="1938338"/>
          <p14:tracePt t="6154" x="2136775" y="1930400"/>
          <p14:tracePt t="6208" x="2136775" y="1922463"/>
          <p14:tracePt t="6220" x="2136775" y="1914525"/>
          <p14:tracePt t="6222" x="2136775" y="1906588"/>
          <p14:tracePt t="6226" x="2144713" y="1906588"/>
          <p14:tracePt t="6230" x="2144713" y="1898650"/>
          <p14:tracePt t="6234" x="2152650" y="1890713"/>
          <p14:tracePt t="6240" x="2152650" y="1881188"/>
          <p14:tracePt t="6244" x="2160588" y="1873250"/>
          <p14:tracePt t="6248" x="2160588" y="1865313"/>
          <p14:tracePt t="6250" x="2168525" y="1865313"/>
          <p14:tracePt t="6252" x="2168525" y="1857375"/>
          <p14:tracePt t="6256" x="2168525" y="1849438"/>
          <p14:tracePt t="6260" x="2176463" y="1849438"/>
          <p14:tracePt t="6262" x="2176463" y="1841500"/>
          <p14:tracePt t="6264" x="2176463" y="1833563"/>
          <p14:tracePt t="6268" x="2176463" y="1825625"/>
          <p14:tracePt t="6270" x="2184400" y="1817688"/>
          <p14:tracePt t="6272" x="2184400" y="1809750"/>
          <p14:tracePt t="6276" x="2184400" y="1801813"/>
          <p14:tracePt t="6280" x="2184400" y="1793875"/>
          <p14:tracePt t="6282" x="2192338" y="1785938"/>
          <p14:tracePt t="6284" x="2192338" y="1778000"/>
          <p14:tracePt t="6288" x="2200275" y="1770063"/>
          <p14:tracePt t="6290" x="2200275" y="1762125"/>
          <p14:tracePt t="6292" x="2200275" y="1754188"/>
          <p14:tracePt t="6294" x="2200275" y="1746250"/>
          <p14:tracePt t="6298" x="2200275" y="1730375"/>
          <p14:tracePt t="6302" x="2200275" y="1722438"/>
          <p14:tracePt t="6304" x="2200275" y="1714500"/>
          <p14:tracePt t="6306" x="2200275" y="1706563"/>
          <p14:tracePt t="6308" x="2200275" y="1698625"/>
          <p14:tracePt t="6310" x="2200275" y="1690688"/>
          <p14:tracePt t="6312" x="2200275" y="1682750"/>
          <p14:tracePt t="6314" x="2200275" y="1674813"/>
          <p14:tracePt t="6316" x="2200275" y="1666875"/>
          <p14:tracePt t="6318" x="2200275" y="1658938"/>
          <p14:tracePt t="6320" x="2200275" y="1643063"/>
          <p14:tracePt t="6324" x="2200275" y="1635125"/>
          <p14:tracePt t="6326" x="2200275" y="1627188"/>
          <p14:tracePt t="6328" x="2200275" y="1619250"/>
          <p14:tracePt t="6330" x="2200275" y="1611313"/>
          <p14:tracePt t="6332" x="2200275" y="1603375"/>
          <p14:tracePt t="6336" x="2200275" y="1595438"/>
          <p14:tracePt t="6338" x="2200275" y="1587500"/>
          <p14:tracePt t="6342" x="2200275" y="1579563"/>
          <p14:tracePt t="6346" x="2200275" y="1571625"/>
          <p14:tracePt t="6350" x="2192338" y="1563688"/>
          <p14:tracePt t="6352" x="2192338" y="1555750"/>
          <p14:tracePt t="6356" x="2184400" y="1547813"/>
          <p14:tracePt t="6362" x="2184400" y="1538288"/>
          <p14:tracePt t="6366" x="2176463" y="1538288"/>
          <p14:tracePt t="6368" x="2176463" y="1530350"/>
          <p14:tracePt t="6370" x="2176463" y="1522413"/>
          <p14:tracePt t="6376" x="2176463" y="1514475"/>
          <p14:tracePt t="6378" x="2168525" y="1514475"/>
          <p14:tracePt t="6382" x="2168525" y="1506538"/>
          <p14:tracePt t="6388" x="2160588" y="1498600"/>
          <p14:tracePt t="6390" x="2160588" y="1490663"/>
          <p14:tracePt t="6392" x="2152650" y="1490663"/>
          <p14:tracePt t="6396" x="2152650" y="1482725"/>
          <p14:tracePt t="6402" x="2144713" y="1474788"/>
          <p14:tracePt t="6410" x="2136775" y="1466850"/>
          <p14:tracePt t="6414" x="2136775" y="1458913"/>
          <p14:tracePt t="6418" x="2128838" y="1458913"/>
          <p14:tracePt t="6422" x="2128838" y="1450975"/>
          <p14:tracePt t="6424" x="2120900" y="1450975"/>
          <p14:tracePt t="6436" x="2112963" y="1443038"/>
          <p14:tracePt t="6524" x="2120900" y="1443038"/>
          <p14:tracePt t="6528" x="2128838" y="1450975"/>
          <p14:tracePt t="6532" x="2136775" y="1450975"/>
          <p14:tracePt t="6536" x="2144713" y="1458913"/>
          <p14:tracePt t="6540" x="2160588" y="1458913"/>
          <p14:tracePt t="6542" x="2160588" y="1466850"/>
          <p14:tracePt t="6544" x="2168525" y="1466850"/>
          <p14:tracePt t="6546" x="2176463" y="1466850"/>
          <p14:tracePt t="6548" x="2184400" y="1466850"/>
          <p14:tracePt t="6550" x="2200275" y="1474788"/>
          <p14:tracePt t="6552" x="2208213" y="1474788"/>
          <p14:tracePt t="6554" x="2216150" y="1482725"/>
          <p14:tracePt t="6556" x="2239963" y="1482725"/>
          <p14:tracePt t="6558" x="2255838" y="1482725"/>
          <p14:tracePt t="6560" x="2265363" y="1482725"/>
          <p14:tracePt t="6562" x="2281238" y="1482725"/>
          <p14:tracePt t="6564" x="2297113" y="1490663"/>
          <p14:tracePt t="6566" x="2312988" y="1490663"/>
          <p14:tracePt t="6568" x="2336800" y="1490663"/>
          <p14:tracePt t="6570" x="2352675" y="1490663"/>
          <p14:tracePt t="6572" x="2360613" y="1490663"/>
          <p14:tracePt t="6574" x="2368550" y="1490663"/>
          <p14:tracePt t="6576" x="2384425" y="1490663"/>
          <p14:tracePt t="6578" x="2408238" y="1490663"/>
          <p14:tracePt t="6580" x="2432050" y="1490663"/>
          <p14:tracePt t="6582" x="2447925" y="1490663"/>
          <p14:tracePt t="6584" x="2471738" y="1490663"/>
          <p14:tracePt t="6586" x="2487613" y="1490663"/>
          <p14:tracePt t="6588" x="2511425" y="1490663"/>
          <p14:tracePt t="6590" x="2527300" y="1490663"/>
          <p14:tracePt t="6592" x="2551113" y="1490663"/>
          <p14:tracePt t="6594" x="2574925" y="1490663"/>
          <p14:tracePt t="6596" x="2598738" y="1490663"/>
          <p14:tracePt t="6598" x="2624138" y="1490663"/>
          <p14:tracePt t="6600" x="2647950" y="1490663"/>
          <p14:tracePt t="6602" x="2671763" y="1490663"/>
          <p14:tracePt t="6604" x="2687638" y="1490663"/>
          <p14:tracePt t="6606" x="2711450" y="1490663"/>
          <p14:tracePt t="6608" x="2727325" y="1490663"/>
          <p14:tracePt t="6610" x="2751138" y="1490663"/>
          <p14:tracePt t="6612" x="2767013" y="1490663"/>
          <p14:tracePt t="6614" x="2782888" y="1490663"/>
          <p14:tracePt t="6616" x="2806700" y="1490663"/>
          <p14:tracePt t="6618" x="2822575" y="1490663"/>
          <p14:tracePt t="6620" x="2838450" y="1490663"/>
          <p14:tracePt t="6622" x="2854325" y="1498600"/>
          <p14:tracePt t="6624" x="2870200" y="1498600"/>
          <p14:tracePt t="6626" x="2886075" y="1498600"/>
          <p14:tracePt t="6628" x="2901950" y="1498600"/>
          <p14:tracePt t="6630" x="2917825" y="1498600"/>
          <p14:tracePt t="6632" x="2925763" y="1498600"/>
          <p14:tracePt t="6634" x="2941638" y="1498600"/>
          <p14:tracePt t="6636" x="2949575" y="1498600"/>
          <p14:tracePt t="6638" x="2967038" y="1498600"/>
          <p14:tracePt t="6640" x="2974975" y="1498600"/>
          <p14:tracePt t="6642" x="2982913" y="1506538"/>
          <p14:tracePt t="6644" x="2998788" y="1506538"/>
          <p14:tracePt t="6646" x="3006725" y="1506538"/>
          <p14:tracePt t="6648" x="3014663" y="1506538"/>
          <p14:tracePt t="6650" x="3022600" y="1514475"/>
          <p14:tracePt t="6652" x="3030538" y="1514475"/>
          <p14:tracePt t="6654" x="3038475" y="1514475"/>
          <p14:tracePt t="6656" x="3046413" y="1514475"/>
          <p14:tracePt t="6660" x="3054350" y="1514475"/>
          <p14:tracePt t="6662" x="3062288" y="1522413"/>
          <p14:tracePt t="6664" x="3070225" y="1522413"/>
          <p14:tracePt t="6668" x="3086100" y="1530350"/>
          <p14:tracePt t="6672" x="3094038" y="1530350"/>
          <p14:tracePt t="6676" x="3109913" y="1530350"/>
          <p14:tracePt t="6680" x="3117850" y="1530350"/>
          <p14:tracePt t="6684" x="3133725" y="1538288"/>
          <p14:tracePt t="6688" x="3141663" y="1538288"/>
          <p14:tracePt t="6691" x="3149600" y="1538288"/>
          <p14:tracePt t="6694" x="3157538" y="1538288"/>
          <p14:tracePt t="6696" x="3165475" y="1538288"/>
          <p14:tracePt t="6698" x="3173413" y="1538288"/>
          <p14:tracePt t="6702" x="3181350" y="1538288"/>
          <p14:tracePt t="6704" x="3189288" y="1547813"/>
          <p14:tracePt t="6706" x="3197225" y="1547813"/>
          <p14:tracePt t="6710" x="3213100" y="1547813"/>
          <p14:tracePt t="6714" x="3221038" y="1547813"/>
          <p14:tracePt t="6716" x="3228975" y="1547813"/>
          <p14:tracePt t="6718" x="3236913" y="1547813"/>
          <p14:tracePt t="6720" x="3244850" y="1547813"/>
          <p14:tracePt t="6722" x="3252788" y="1547813"/>
          <p14:tracePt t="6724" x="3260725" y="1547813"/>
          <p14:tracePt t="6726" x="3268663" y="1547813"/>
          <p14:tracePt t="6728" x="3276600" y="1547813"/>
          <p14:tracePt t="6730" x="3284538" y="1547813"/>
          <p14:tracePt t="6732" x="3300413" y="1547813"/>
          <p14:tracePt t="6736" x="3308350" y="1547813"/>
          <p14:tracePt t="6738" x="3325813" y="1547813"/>
          <p14:tracePt t="6741" x="3333750" y="1547813"/>
          <p14:tracePt t="6742" x="3341688" y="1547813"/>
          <p14:tracePt t="6744" x="3349625" y="1547813"/>
          <p14:tracePt t="6746" x="3365500" y="1547813"/>
          <p14:tracePt t="6748" x="3373438" y="1547813"/>
          <p14:tracePt t="6750" x="3381375" y="1547813"/>
          <p14:tracePt t="6752" x="3389313" y="1547813"/>
          <p14:tracePt t="6754" x="3397250" y="1547813"/>
          <p14:tracePt t="6756" x="3405188" y="1547813"/>
          <p14:tracePt t="6758" x="3421063" y="1547813"/>
          <p14:tracePt t="6760" x="3429000" y="1547813"/>
          <p14:tracePt t="6762" x="3436938" y="1547813"/>
          <p14:tracePt t="6764" x="3452813" y="1547813"/>
          <p14:tracePt t="6766" x="3460750" y="1547813"/>
          <p14:tracePt t="6770" x="3476625" y="1547813"/>
          <p14:tracePt t="6772" x="3484563" y="1547813"/>
          <p14:tracePt t="6774" x="3492500" y="1547813"/>
          <p14:tracePt t="6776" x="3500438" y="1547813"/>
          <p14:tracePt t="6778" x="3516313" y="1547813"/>
          <p14:tracePt t="6782" x="3524250" y="1547813"/>
          <p14:tracePt t="6784" x="3540125" y="1547813"/>
          <p14:tracePt t="6786" x="3548063" y="1547813"/>
          <p14:tracePt t="6788" x="3556000" y="1547813"/>
          <p14:tracePt t="6791" x="3563938" y="1547813"/>
          <p14:tracePt t="6792" x="3571875" y="1547813"/>
          <p14:tracePt t="6794" x="3579813" y="1547813"/>
          <p14:tracePt t="6796" x="3587750" y="1547813"/>
          <p14:tracePt t="6798" x="3595688" y="1547813"/>
          <p14:tracePt t="6800" x="3603625" y="1547813"/>
          <p14:tracePt t="6802" x="3611563" y="1547813"/>
          <p14:tracePt t="6804" x="3619500" y="1547813"/>
          <p14:tracePt t="6806" x="3627438" y="1547813"/>
          <p14:tracePt t="6808" x="3635375" y="1547813"/>
          <p14:tracePt t="6810" x="3643313" y="1547813"/>
          <p14:tracePt t="6812" x="3651250" y="1547813"/>
          <p14:tracePt t="6816" x="3668713" y="1547813"/>
          <p14:tracePt t="6820" x="3676650" y="1547813"/>
          <p14:tracePt t="6824" x="3684588" y="1547813"/>
          <p14:tracePt t="6828" x="3692525" y="1547813"/>
          <p14:tracePt t="6830" x="3700463" y="1547813"/>
          <p14:tracePt t="6834" x="3708400" y="1547813"/>
          <p14:tracePt t="6841" x="3716338" y="1547813"/>
          <p14:tracePt t="6844" x="3716338" y="1555750"/>
          <p14:tracePt t="6848" x="3724275" y="1555750"/>
          <p14:tracePt t="6854" x="3732213" y="1555750"/>
          <p14:tracePt t="6894" x="3740150" y="1555750"/>
          <p14:tracePt t="6910" x="3748088" y="1555750"/>
          <p14:tracePt t="6924" x="3756025" y="1555750"/>
          <p14:tracePt t="6928" x="3763963" y="1555750"/>
          <p14:tracePt t="6938" x="3771900" y="1555750"/>
          <p14:tracePt t="6946" x="3779838" y="1555750"/>
          <p14:tracePt t="6954" x="3787775" y="1555750"/>
          <p14:tracePt t="6958" x="3795713" y="1555750"/>
          <p14:tracePt t="6964" x="3803650" y="1555750"/>
          <p14:tracePt t="6970" x="3811588" y="1555750"/>
          <p14:tracePt t="6974" x="3819525" y="1555750"/>
          <p14:tracePt t="6978" x="3827463" y="1555750"/>
          <p14:tracePt t="6982" x="3835400" y="1555750"/>
          <p14:tracePt t="6988" x="3843338" y="1555750"/>
          <p14:tracePt t="6992" x="3851275" y="1555750"/>
          <p14:tracePt t="6996" x="3859213" y="1555750"/>
          <p14:tracePt t="7000" x="3867150" y="1555750"/>
          <p14:tracePt t="7004" x="3875088" y="1555750"/>
          <p14:tracePt t="7008" x="3883025" y="1555750"/>
          <p14:tracePt t="7012" x="3890963" y="1555750"/>
          <p14:tracePt t="7014" x="3898900" y="1555750"/>
          <p14:tracePt t="7016" x="3906838" y="1555750"/>
          <p14:tracePt t="7020" x="3922713" y="1555750"/>
          <p14:tracePt t="7022" x="3930650" y="1555750"/>
          <p14:tracePt t="7024" x="3938588" y="1555750"/>
          <p14:tracePt t="7026" x="3946525" y="1555750"/>
          <p14:tracePt t="7030" x="3962400" y="1555750"/>
          <p14:tracePt t="7032" x="3970338" y="1555750"/>
          <p14:tracePt t="7034" x="3978275" y="1547813"/>
          <p14:tracePt t="7036" x="3986213" y="1547813"/>
          <p14:tracePt t="7038" x="3994150" y="1547813"/>
          <p14:tracePt t="7040" x="4002088" y="1547813"/>
          <p14:tracePt t="7042" x="4019550" y="1547813"/>
          <p14:tracePt t="7044" x="4027488" y="1547813"/>
          <p14:tracePt t="7046" x="4035425" y="1547813"/>
          <p14:tracePt t="7048" x="4043363" y="1547813"/>
          <p14:tracePt t="7050" x="4059238" y="1547813"/>
          <p14:tracePt t="7054" x="4075113" y="1547813"/>
          <p14:tracePt t="7056" x="4083050" y="1547813"/>
          <p14:tracePt t="7058" x="4090988" y="1547813"/>
          <p14:tracePt t="7060" x="4098925" y="1538288"/>
          <p14:tracePt t="7062" x="4114800" y="1538288"/>
          <p14:tracePt t="7066" x="4130675" y="1530350"/>
          <p14:tracePt t="7068" x="4138613" y="1530350"/>
          <p14:tracePt t="7072" x="4154488" y="1530350"/>
          <p14:tracePt t="7074" x="4162425" y="1530350"/>
          <p14:tracePt t="7078" x="4178300" y="1530350"/>
          <p14:tracePt t="7082" x="4186238" y="1530350"/>
          <p14:tracePt t="7084" x="4194175" y="1530350"/>
          <p14:tracePt t="7086" x="4202113" y="1522413"/>
          <p14:tracePt t="7088" x="4210050" y="1522413"/>
          <p14:tracePt t="7092" x="4225925" y="1522413"/>
          <p14:tracePt t="7094" x="4225925" y="1514475"/>
          <p14:tracePt t="7096" x="4233863" y="1514475"/>
          <p14:tracePt t="7098" x="4241800" y="1514475"/>
          <p14:tracePt t="7100" x="4249738" y="1514475"/>
          <p14:tracePt t="7102" x="4257675" y="1514475"/>
          <p14:tracePt t="7106" x="4265613" y="1514475"/>
          <p14:tracePt t="7110" x="4273550" y="1514475"/>
          <p14:tracePt t="7112" x="4281488" y="1514475"/>
          <p14:tracePt t="7114" x="4289425" y="1506538"/>
          <p14:tracePt t="7118" x="4297363" y="1506538"/>
          <p14:tracePt t="7120" x="4305300" y="1506538"/>
          <p14:tracePt t="7124" x="4313238" y="1506538"/>
          <p14:tracePt t="7130" x="4321175" y="1506538"/>
          <p14:tracePt t="7134" x="4329113" y="1506538"/>
          <p14:tracePt t="7136" x="4337050" y="1498600"/>
          <p14:tracePt t="7142" x="4344988" y="1498600"/>
          <p14:tracePt t="7146" x="4352925" y="1498600"/>
          <p14:tracePt t="7152" x="4362450" y="1490663"/>
          <p14:tracePt t="7156" x="4370388" y="1490663"/>
          <p14:tracePt t="7162" x="4378325" y="1490663"/>
          <p14:tracePt t="7170" x="4386263" y="1490663"/>
          <p14:tracePt t="7188" x="4394200" y="1490663"/>
          <p14:tracePt t="7198" x="4402138" y="1490663"/>
          <p14:tracePt t="7212" x="4410075" y="1490663"/>
          <p14:tracePt t="7224" x="4418013" y="1490663"/>
          <p14:tracePt t="7236" x="4425950" y="1490663"/>
          <p14:tracePt t="7246" x="4433888" y="1490663"/>
          <p14:tracePt t="7252" x="4441825" y="1490663"/>
          <p14:tracePt t="7260" x="4449763" y="1490663"/>
          <p14:tracePt t="7268" x="4457700" y="1490663"/>
          <p14:tracePt t="7276" x="4465638" y="1490663"/>
          <p14:tracePt t="7280" x="4473575" y="1490663"/>
          <p14:tracePt t="7286" x="4481513" y="1490663"/>
          <p14:tracePt t="7292" x="4489450" y="1490663"/>
          <p14:tracePt t="7298" x="4497388" y="1490663"/>
          <p14:tracePt t="7300" x="4505325" y="1490663"/>
          <p14:tracePt t="7306" x="4513263" y="1490663"/>
          <p14:tracePt t="7312" x="4521200" y="1490663"/>
          <p14:tracePt t="7318" x="4529138" y="1490663"/>
          <p14:tracePt t="7320" x="4537075" y="1490663"/>
          <p14:tracePt t="7324" x="4545013" y="1490663"/>
          <p14:tracePt t="7330" x="4552950" y="1490663"/>
          <p14:tracePt t="7334" x="4560888" y="1490663"/>
          <p14:tracePt t="7336" x="4568825" y="1490663"/>
          <p14:tracePt t="7342" x="4576763" y="1490663"/>
          <p14:tracePt t="7346" x="4584700" y="1490663"/>
          <p14:tracePt t="7350" x="4592638" y="1490663"/>
          <p14:tracePt t="7352" x="4600575" y="1490663"/>
          <p14:tracePt t="7358" x="4608513" y="1490663"/>
          <p14:tracePt t="7362" x="4616450" y="1490663"/>
          <p14:tracePt t="7366" x="4624388" y="1490663"/>
          <p14:tracePt t="7368" x="4624388" y="1498600"/>
          <p14:tracePt t="7370" x="4632325" y="1498600"/>
          <p14:tracePt t="7374" x="4640263" y="1498600"/>
          <p14:tracePt t="7378" x="4648200" y="1498600"/>
          <p14:tracePt t="7382" x="4656138" y="1498600"/>
          <p14:tracePt t="7384" x="4664075" y="1498600"/>
          <p14:tracePt t="7391" x="4672013" y="1498600"/>
          <p14:tracePt t="7394" x="4679950" y="1498600"/>
          <p14:tracePt t="7398" x="4687888" y="1506538"/>
          <p14:tracePt t="7404" x="4695825" y="1506538"/>
          <p14:tracePt t="7408" x="4705350" y="1506538"/>
          <p14:tracePt t="7414" x="4713288" y="1506538"/>
          <p14:tracePt t="7418" x="4721225" y="1506538"/>
          <p14:tracePt t="7424" x="4729163" y="1514475"/>
          <p14:tracePt t="7426" x="4737100" y="1514475"/>
          <p14:tracePt t="7430" x="4745038" y="1514475"/>
          <p14:tracePt t="7434" x="4752975" y="1514475"/>
          <p14:tracePt t="7438" x="4760913" y="1514475"/>
          <p14:tracePt t="7440" x="4768850" y="1514475"/>
          <p14:tracePt t="7444" x="4776788" y="1514475"/>
          <p14:tracePt t="7446" x="4784725" y="1514475"/>
          <p14:tracePt t="7448" x="4792663" y="1522413"/>
          <p14:tracePt t="7452" x="4800600" y="1522413"/>
          <p14:tracePt t="7456" x="4808538" y="1522413"/>
          <p14:tracePt t="7458" x="4816475" y="1522413"/>
          <p14:tracePt t="7460" x="4824413" y="1522413"/>
          <p14:tracePt t="7464" x="4832350" y="1522413"/>
          <p14:tracePt t="7466" x="4840288" y="1530350"/>
          <p14:tracePt t="7468" x="4848225" y="1530350"/>
          <p14:tracePt t="7472" x="4856163" y="1530350"/>
          <p14:tracePt t="7474" x="4864100" y="1530350"/>
          <p14:tracePt t="7478" x="4872038" y="1530350"/>
          <p14:tracePt t="7480" x="4879975" y="1530350"/>
          <p14:tracePt t="7482" x="4887913" y="1530350"/>
          <p14:tracePt t="7486" x="4895850" y="1530350"/>
          <p14:tracePt t="7488" x="4903788" y="1530350"/>
          <p14:tracePt t="7490" x="4911725" y="1530350"/>
          <p14:tracePt t="7492" x="4919663" y="1530350"/>
          <p14:tracePt t="7496" x="4927600" y="1530350"/>
          <p14:tracePt t="7498" x="4935538" y="1530350"/>
          <p14:tracePt t="7500" x="4943475" y="1530350"/>
          <p14:tracePt t="7502" x="4951413" y="1530350"/>
          <p14:tracePt t="7504" x="4959350" y="1530350"/>
          <p14:tracePt t="7506" x="4967288" y="1530350"/>
          <p14:tracePt t="7508" x="4975225" y="1530350"/>
          <p14:tracePt t="7510" x="4983163" y="1530350"/>
          <p14:tracePt t="7512" x="4991100" y="1530350"/>
          <p14:tracePt t="7516" x="5006975" y="1530350"/>
          <p14:tracePt t="7520" x="5014913" y="1530350"/>
          <p14:tracePt t="7522" x="5022850" y="1530350"/>
          <p14:tracePt t="7524" x="5030788" y="1530350"/>
          <p14:tracePt t="7526" x="5038725" y="1530350"/>
          <p14:tracePt t="7530" x="5046663" y="1530350"/>
          <p14:tracePt t="7532" x="5056188" y="1530350"/>
          <p14:tracePt t="7534" x="5064125" y="1530350"/>
          <p14:tracePt t="7538" x="5072063" y="1530350"/>
          <p14:tracePt t="7542" x="5087938" y="1530350"/>
          <p14:tracePt t="7546" x="5095875" y="1530350"/>
          <p14:tracePt t="7550" x="5103813" y="1530350"/>
          <p14:tracePt t="7554" x="5111750" y="1530350"/>
          <p14:tracePt t="7556" x="5119688" y="1530350"/>
          <p14:tracePt t="7560" x="5127625" y="1530350"/>
          <p14:tracePt t="7564" x="5135563" y="1530350"/>
          <p14:tracePt t="7568" x="5143500" y="1522413"/>
          <p14:tracePt t="7570" x="5151438" y="1522413"/>
          <p14:tracePt t="7574" x="5159375" y="1522413"/>
          <p14:tracePt t="7578" x="5167313" y="1522413"/>
          <p14:tracePt t="7582" x="5175250" y="1522413"/>
          <p14:tracePt t="7584" x="5183188" y="1522413"/>
          <p14:tracePt t="7588" x="5191125" y="1522413"/>
          <p14:tracePt t="7590" x="5199063" y="1522413"/>
          <p14:tracePt t="7592" x="5207000" y="1522413"/>
          <p14:tracePt t="7596" x="5214938" y="1522413"/>
          <p14:tracePt t="7598" x="5222875" y="1522413"/>
          <p14:tracePt t="7602" x="5238750" y="1522413"/>
          <p14:tracePt t="7606" x="5246688" y="1522413"/>
          <p14:tracePt t="7608" x="5254625" y="1522413"/>
          <p14:tracePt t="7610" x="5262563" y="1522413"/>
          <p14:tracePt t="7612" x="5270500" y="1522413"/>
          <p14:tracePt t="7614" x="5278438" y="1522413"/>
          <p14:tracePt t="7616" x="5286375" y="1522413"/>
          <p14:tracePt t="7618" x="5294313" y="1522413"/>
          <p14:tracePt t="7622" x="5310188" y="1522413"/>
          <p14:tracePt t="7626" x="5318125" y="1522413"/>
          <p14:tracePt t="7628" x="5326063" y="1522413"/>
          <p14:tracePt t="7632" x="5341938" y="1522413"/>
          <p14:tracePt t="7636" x="5349875" y="1522413"/>
          <p14:tracePt t="7641" x="5357813" y="1522413"/>
          <p14:tracePt t="7644" x="5365750" y="1522413"/>
          <p14:tracePt t="7646" x="5373688" y="1522413"/>
          <p14:tracePt t="7652" x="5381625" y="1522413"/>
          <p14:tracePt t="7660" x="5389563" y="1522413"/>
          <p14:tracePt t="7724" x="5389563" y="1530350"/>
          <p14:tracePt t="7738" x="5389563" y="1538288"/>
          <p14:tracePt t="7754" x="5389563" y="1547813"/>
          <p14:tracePt t="7770" x="5389563" y="1555750"/>
          <p14:tracePt t="7774" x="5389563" y="1563688"/>
          <p14:tracePt t="7784" x="5381625" y="1563688"/>
          <p14:tracePt t="7786" x="5381625" y="1571625"/>
          <p14:tracePt t="7794" x="5373688" y="1579563"/>
          <p14:tracePt t="7798" x="5365750" y="1579563"/>
          <p14:tracePt t="7802" x="5357813" y="1587500"/>
          <p14:tracePt t="7804" x="5357813" y="1595438"/>
          <p14:tracePt t="7808" x="5349875" y="1595438"/>
          <p14:tracePt t="7810" x="5349875" y="1603375"/>
          <p14:tracePt t="7814" x="5341938" y="1603375"/>
          <p14:tracePt t="7816" x="5341938" y="1611313"/>
          <p14:tracePt t="7818" x="5334000" y="1611313"/>
          <p14:tracePt t="7820" x="5326063" y="1619250"/>
          <p14:tracePt t="7822" x="5326063" y="1627188"/>
          <p14:tracePt t="7826" x="5318125" y="1635125"/>
          <p14:tracePt t="7828" x="5310188" y="1635125"/>
          <p14:tracePt t="7830" x="5302250" y="1643063"/>
          <p14:tracePt t="7834" x="5294313" y="1651000"/>
          <p14:tracePt t="7836" x="5294313" y="1658938"/>
          <p14:tracePt t="7838" x="5286375" y="1658938"/>
          <p14:tracePt t="7840" x="5286375" y="1666875"/>
          <p14:tracePt t="7842" x="5278438" y="1674813"/>
          <p14:tracePt t="7844" x="5270500" y="1682750"/>
          <p14:tracePt t="7848" x="5262563" y="1690688"/>
          <p14:tracePt t="7850" x="5254625" y="1690688"/>
          <p14:tracePt t="7852" x="5246688" y="1706563"/>
          <p14:tracePt t="7856" x="5238750" y="1714500"/>
          <p14:tracePt t="7858" x="5230813" y="1722438"/>
          <p14:tracePt t="7860" x="5214938" y="1730375"/>
          <p14:tracePt t="7874" x="5159375" y="1778000"/>
          <p14:tracePt t="7876" x="5151438" y="1785938"/>
          <p14:tracePt t="7878" x="5143500" y="1793875"/>
          <p14:tracePt t="7880" x="5135563" y="1801813"/>
          <p14:tracePt t="7882" x="5127625" y="1809750"/>
          <p14:tracePt t="7884" x="5111750" y="1817688"/>
          <p14:tracePt t="7886" x="5103813" y="1825625"/>
          <p14:tracePt t="7888" x="5087938" y="1833563"/>
          <p14:tracePt t="7890" x="5080000" y="1841500"/>
          <p14:tracePt t="7892" x="5072063" y="1849438"/>
          <p14:tracePt t="7894" x="5056188" y="1849438"/>
          <p14:tracePt t="7896" x="5046663" y="1865313"/>
          <p14:tracePt t="7898" x="5030788" y="1865313"/>
          <p14:tracePt t="7900" x="5014913" y="1881188"/>
          <p14:tracePt t="7902" x="5006975" y="1890713"/>
          <p14:tracePt t="7904" x="4991100" y="1898650"/>
          <p14:tracePt t="7906" x="4975225" y="1906588"/>
          <p14:tracePt t="7908" x="4959350" y="1914525"/>
          <p14:tracePt t="7910" x="4951413" y="1922463"/>
          <p14:tracePt t="7912" x="4927600" y="1930400"/>
          <p14:tracePt t="7914" x="4911725" y="1938338"/>
          <p14:tracePt t="7916" x="4903788" y="1954213"/>
          <p14:tracePt t="7918" x="4887913" y="1954213"/>
          <p14:tracePt t="7920" x="4864100" y="1970088"/>
          <p14:tracePt t="7922" x="4848225" y="1978025"/>
          <p14:tracePt t="7924" x="4832350" y="1993900"/>
          <p14:tracePt t="7926" x="4816475" y="2001838"/>
          <p14:tracePt t="7928" x="4808538" y="2001838"/>
          <p14:tracePt t="7930" x="4800600" y="2009775"/>
          <p14:tracePt t="7932" x="4784725" y="2017713"/>
          <p14:tracePt t="7934" x="4768850" y="2025650"/>
          <p14:tracePt t="7936" x="4752975" y="2041525"/>
          <p14:tracePt t="7938" x="4737100" y="2049463"/>
          <p14:tracePt t="7940" x="4713288" y="2065338"/>
          <p14:tracePt t="7942" x="4695825" y="2073275"/>
          <p14:tracePt t="7944" x="4679950" y="2089150"/>
          <p14:tracePt t="7946" x="4664075" y="2097088"/>
          <p14:tracePt t="7948" x="4640263" y="2112963"/>
          <p14:tracePt t="7950" x="4624388" y="2120900"/>
          <p14:tracePt t="7952" x="4600575" y="2136775"/>
          <p14:tracePt t="7954" x="4584700" y="2144713"/>
          <p14:tracePt t="7956" x="4560888" y="2160588"/>
          <p14:tracePt t="7958" x="4537075" y="2176463"/>
          <p14:tracePt t="7960" x="4521200" y="2192338"/>
          <p14:tracePt t="7962" x="4497388" y="2208213"/>
          <p14:tracePt t="7964" x="4473575" y="2224088"/>
          <p14:tracePt t="7966" x="4449763" y="2241550"/>
          <p14:tracePt t="7968" x="4425950" y="2265363"/>
          <p14:tracePt t="7970" x="4402138" y="2281238"/>
          <p14:tracePt t="7972" x="4378325" y="2297113"/>
          <p14:tracePt t="7974" x="4344988" y="2320925"/>
          <p14:tracePt t="7976" x="4321175" y="2344738"/>
          <p14:tracePt t="7978" x="4305300" y="2360613"/>
          <p14:tracePt t="7980" x="4273550" y="2392363"/>
          <p14:tracePt t="7982" x="4241800" y="2408238"/>
          <p14:tracePt t="7984" x="4217988" y="2439988"/>
          <p14:tracePt t="7986" x="4186238" y="2455863"/>
          <p14:tracePt t="7988" x="4162425" y="2487613"/>
          <p14:tracePt t="7990" x="4130675" y="2511425"/>
          <p14:tracePt t="7992" x="4106863" y="2535238"/>
          <p14:tracePt t="7994" x="4075113" y="2566988"/>
          <p14:tracePt t="7996" x="4043363" y="2600325"/>
          <p14:tracePt t="7998" x="4019550" y="2616200"/>
          <p14:tracePt t="8000" x="3978275" y="2647950"/>
          <p14:tracePt t="8002" x="3954463" y="2679700"/>
          <p14:tracePt t="8004" x="3922713" y="2703513"/>
          <p14:tracePt t="8006" x="3890963" y="2727325"/>
          <p14:tracePt t="8008" x="3867150" y="2751138"/>
          <p14:tracePt t="8010" x="3835400" y="2774950"/>
          <p14:tracePt t="8012" x="3803650" y="2806700"/>
          <p14:tracePt t="8014" x="3771900" y="2822575"/>
          <p14:tracePt t="8016" x="3740150" y="2854325"/>
          <p14:tracePt t="8018" x="3716338" y="2878138"/>
          <p14:tracePt t="8020" x="3684588" y="2901950"/>
          <p14:tracePt t="8022" x="3660775" y="2927350"/>
          <p14:tracePt t="8024" x="3627438" y="2951163"/>
          <p14:tracePt t="8026" x="3603625" y="2974975"/>
          <p14:tracePt t="8028" x="3571875" y="2998788"/>
          <p14:tracePt t="8030" x="3556000" y="3022600"/>
          <p14:tracePt t="8032" x="3524250" y="3046413"/>
          <p14:tracePt t="8034" x="3508375" y="3062288"/>
          <p14:tracePt t="8036" x="3476625" y="3094038"/>
          <p14:tracePt t="8038" x="3460750" y="3109913"/>
          <p14:tracePt t="8040" x="3444875" y="3125788"/>
          <p14:tracePt t="8042" x="3421063" y="3149600"/>
          <p14:tracePt t="8044" x="3397250" y="3173413"/>
          <p14:tracePt t="8046" x="3373438" y="3197225"/>
          <p14:tracePt t="8048" x="3357563" y="3213100"/>
          <p14:tracePt t="8050" x="3341688" y="3228975"/>
          <p14:tracePt t="8052" x="3317875" y="3252788"/>
          <p14:tracePt t="8054" x="3308350" y="3270250"/>
          <p14:tracePt t="8056" x="3300413" y="3286125"/>
          <p14:tracePt t="8058" x="3276600" y="3302000"/>
          <p14:tracePt t="8060" x="3268663" y="3325813"/>
          <p14:tracePt t="8062" x="3252788" y="3341688"/>
          <p14:tracePt t="8064" x="3244850" y="3357563"/>
          <p14:tracePt t="8066" x="3228975" y="3373438"/>
          <p14:tracePt t="8068" x="3221038" y="3381375"/>
          <p14:tracePt t="8070" x="3205163" y="3397250"/>
          <p14:tracePt t="8072" x="3197225" y="3413125"/>
          <p14:tracePt t="8074" x="3189288" y="3421063"/>
          <p14:tracePt t="8076" x="3181350" y="3436938"/>
          <p14:tracePt t="8078" x="3173413" y="3452813"/>
          <p14:tracePt t="8080" x="3165475" y="3460750"/>
          <p14:tracePt t="8082" x="3157538" y="3468688"/>
          <p14:tracePt t="8084" x="3149600" y="3484563"/>
          <p14:tracePt t="8086" x="3141663" y="3492500"/>
          <p14:tracePt t="8088" x="3133725" y="3508375"/>
          <p14:tracePt t="8090" x="3133725" y="3516313"/>
          <p14:tracePt t="8092" x="3125788" y="3524250"/>
          <p14:tracePt t="8094" x="3117850" y="3540125"/>
          <p14:tracePt t="8096" x="3109913" y="3548063"/>
          <p14:tracePt t="8098" x="3109913" y="3556000"/>
          <p14:tracePt t="8100" x="3101975" y="3563938"/>
          <p14:tracePt t="8102" x="3101975" y="3571875"/>
          <p14:tracePt t="8104" x="3101975" y="3579813"/>
          <p14:tracePt t="8106" x="3094038" y="3595688"/>
          <p14:tracePt t="8108" x="3086100" y="3605213"/>
          <p14:tracePt t="8110" x="3086100" y="3613150"/>
          <p14:tracePt t="8112" x="3086100" y="3629025"/>
          <p14:tracePt t="8114" x="3078163" y="3636963"/>
          <p14:tracePt t="8116" x="3078163" y="3652838"/>
          <p14:tracePt t="8118" x="3070225" y="3668713"/>
          <p14:tracePt t="8120" x="3070225" y="3676650"/>
          <p14:tracePt t="8122" x="3062288" y="3684588"/>
          <p14:tracePt t="8124" x="3062288" y="3700463"/>
          <p14:tracePt t="8126" x="3062288" y="3716338"/>
          <p14:tracePt t="8128" x="3062288" y="3732213"/>
          <p14:tracePt t="8130" x="3054350" y="3740150"/>
          <p14:tracePt t="8132" x="3054350" y="3756025"/>
          <p14:tracePt t="8134" x="3046413" y="3771900"/>
          <p14:tracePt t="8136" x="3046413" y="3787775"/>
          <p14:tracePt t="8138" x="3046413" y="3803650"/>
          <p14:tracePt t="8140" x="3046413" y="3811588"/>
          <p14:tracePt t="8142" x="3046413" y="3835400"/>
          <p14:tracePt t="8144" x="3046413" y="3851275"/>
          <p14:tracePt t="8146" x="3038475" y="3867150"/>
          <p14:tracePt t="8148" x="3038475" y="3875088"/>
          <p14:tracePt t="8150" x="3038475" y="3890963"/>
          <p14:tracePt t="8152" x="3038475" y="3914775"/>
          <p14:tracePt t="8154" x="3038475" y="3930650"/>
          <p14:tracePt t="8156" x="3038475" y="3938588"/>
          <p14:tracePt t="8158" x="3038475" y="3956050"/>
          <p14:tracePt t="8160" x="3038475" y="3963988"/>
          <p14:tracePt t="8162" x="3038475" y="3979863"/>
          <p14:tracePt t="8164" x="3030538" y="3995738"/>
          <p14:tracePt t="8166" x="3030538" y="4003675"/>
          <p14:tracePt t="8168" x="3030538" y="4011613"/>
          <p14:tracePt t="8170" x="3030538" y="4035425"/>
          <p14:tracePt t="8172" x="3030538" y="4043363"/>
          <p14:tracePt t="8174" x="3030538" y="4051300"/>
          <p14:tracePt t="8176" x="3030538" y="4059238"/>
          <p14:tracePt t="8178" x="3030538" y="4075113"/>
          <p14:tracePt t="8180" x="3030538" y="4083050"/>
          <p14:tracePt t="8182" x="3030538" y="4090988"/>
          <p14:tracePt t="8184" x="3030538" y="4098925"/>
          <p14:tracePt t="8186" x="3030538" y="4106863"/>
          <p14:tracePt t="8188" x="3030538" y="4114800"/>
          <p14:tracePt t="8190" x="3030538" y="4122738"/>
          <p14:tracePt t="8194" x="3030538" y="4138613"/>
          <p14:tracePt t="8196" x="3022600" y="4138613"/>
          <p14:tracePt t="8198" x="3022600" y="4146550"/>
          <p14:tracePt t="8200" x="3022600" y="4154488"/>
          <p14:tracePt t="8202" x="3022600" y="4162425"/>
          <p14:tracePt t="8204" x="3014663" y="4170363"/>
          <p14:tracePt t="8206" x="3006725" y="4178300"/>
          <p14:tracePt t="8208" x="3006725" y="4186238"/>
          <p14:tracePt t="8210" x="3006725" y="4194175"/>
          <p14:tracePt t="8212" x="2998788" y="4202113"/>
          <p14:tracePt t="8214" x="2990850" y="4210050"/>
          <p14:tracePt t="8218" x="2982913" y="4225925"/>
          <p14:tracePt t="8220" x="2982913" y="4233863"/>
          <p14:tracePt t="8222" x="2974975" y="4241800"/>
          <p14:tracePt t="8224" x="2967038" y="4249738"/>
          <p14:tracePt t="8226" x="2967038" y="4257675"/>
          <p14:tracePt t="8228" x="2957513" y="4273550"/>
          <p14:tracePt t="8230" x="2949575" y="4281488"/>
          <p14:tracePt t="8232" x="2949575" y="4291013"/>
          <p14:tracePt t="8234" x="2933700" y="4306888"/>
          <p14:tracePt t="8236" x="2933700" y="4314825"/>
          <p14:tracePt t="8238" x="2925763" y="4322763"/>
          <p14:tracePt t="8241" x="2917825" y="4338638"/>
          <p14:tracePt t="8242" x="2909888" y="4346575"/>
          <p14:tracePt t="8244" x="2901950" y="4362450"/>
          <p14:tracePt t="8246" x="2894013" y="4370388"/>
          <p14:tracePt t="8248" x="2894013" y="4378325"/>
          <p14:tracePt t="8250" x="2886075" y="4394200"/>
          <p14:tracePt t="8252" x="2878138" y="4402138"/>
          <p14:tracePt t="8254" x="2878138" y="4418013"/>
          <p14:tracePt t="8256" x="2870200" y="4425950"/>
          <p14:tracePt t="8258" x="2862263" y="4441825"/>
          <p14:tracePt t="8260" x="2862263" y="4449763"/>
          <p14:tracePt t="8262" x="2854325" y="4457700"/>
          <p14:tracePt t="8264" x="2846388" y="4473575"/>
          <p14:tracePt t="8266" x="2846388" y="4481513"/>
          <p14:tracePt t="8268" x="2830513" y="4497388"/>
          <p14:tracePt t="8270" x="2830513" y="4505325"/>
          <p14:tracePt t="8274" x="2822575" y="4521200"/>
          <p14:tracePt t="8276" x="2814638" y="4529138"/>
          <p14:tracePt t="8278" x="2814638" y="4537075"/>
          <p14:tracePt t="8280" x="2814638" y="4552950"/>
          <p14:tracePt t="8282" x="2806700" y="4552950"/>
          <p14:tracePt t="8284" x="2798763" y="4560888"/>
          <p14:tracePt t="8286" x="2798763" y="4576763"/>
          <p14:tracePt t="8291" x="2790825" y="4592638"/>
          <p14:tracePt t="8294" x="2790825" y="4600575"/>
          <p14:tracePt t="8296" x="2782888" y="4608513"/>
          <p14:tracePt t="8298" x="2774950" y="4616450"/>
          <p14:tracePt t="8300" x="2774950" y="4624388"/>
          <p14:tracePt t="8302" x="2774950" y="4633913"/>
          <p14:tracePt t="8304" x="2767013" y="4641850"/>
          <p14:tracePt t="8306" x="2767013" y="4649788"/>
          <p14:tracePt t="8308" x="2759075" y="4649788"/>
          <p14:tracePt t="8310" x="2759075" y="4665663"/>
          <p14:tracePt t="8312" x="2751138" y="4673600"/>
          <p14:tracePt t="8314" x="2751138" y="4681538"/>
          <p14:tracePt t="8316" x="2743200" y="4689475"/>
          <p14:tracePt t="8320" x="2735263" y="4705350"/>
          <p14:tracePt t="8322" x="2727325" y="4713288"/>
          <p14:tracePt t="8324" x="2727325" y="4721225"/>
          <p14:tracePt t="8326" x="2719388" y="4729163"/>
          <p14:tracePt t="8328" x="2719388" y="4737100"/>
          <p14:tracePt t="8330" x="2711450" y="4745038"/>
          <p14:tracePt t="8332" x="2703513" y="4760913"/>
          <p14:tracePt t="8334" x="2695575" y="4768850"/>
          <p14:tracePt t="8336" x="2695575" y="4784725"/>
          <p14:tracePt t="8338" x="2687638" y="4792663"/>
          <p14:tracePt t="8340" x="2679700" y="4800600"/>
          <p14:tracePt t="8342" x="2671763" y="4816475"/>
          <p14:tracePt t="8344" x="2663825" y="4832350"/>
          <p14:tracePt t="8346" x="2663825" y="4840288"/>
          <p14:tracePt t="8348" x="2655888" y="4848225"/>
          <p14:tracePt t="8350" x="2647950" y="4856163"/>
          <p14:tracePt t="8352" x="2647950" y="4872038"/>
          <p14:tracePt t="8354" x="2640013" y="4879975"/>
          <p14:tracePt t="8356" x="2632075" y="4887913"/>
          <p14:tracePt t="8358" x="2632075" y="4903788"/>
          <p14:tracePt t="8360" x="2616200" y="4911725"/>
          <p14:tracePt t="8362" x="2616200" y="4919663"/>
          <p14:tracePt t="8364" x="2606675" y="4927600"/>
          <p14:tracePt t="8366" x="2598738" y="4935538"/>
          <p14:tracePt t="8368" x="2590800" y="4951413"/>
          <p14:tracePt t="8370" x="2582863" y="4959350"/>
          <p14:tracePt t="8372" x="2574925" y="4967288"/>
          <p14:tracePt t="8374" x="2566988" y="4976813"/>
          <p14:tracePt t="8376" x="2559050" y="4984750"/>
          <p14:tracePt t="8378" x="2551113" y="4984750"/>
          <p14:tracePt t="8380" x="2543175" y="5000625"/>
          <p14:tracePt t="8382" x="2535238" y="5000625"/>
          <p14:tracePt t="8384" x="2519363" y="5008563"/>
          <p14:tracePt t="8386" x="2519363" y="5016500"/>
          <p14:tracePt t="8388" x="2503488" y="5016500"/>
          <p14:tracePt t="8390" x="2495550" y="5024438"/>
          <p14:tracePt t="8392" x="2487613" y="5032375"/>
          <p14:tracePt t="8394" x="2471738" y="5032375"/>
          <p14:tracePt t="8396" x="2463800" y="5040313"/>
          <p14:tracePt t="8398" x="2455863" y="5040313"/>
          <p14:tracePt t="8400" x="2439988" y="5048250"/>
          <p14:tracePt t="8402" x="2432050" y="5048250"/>
          <p14:tracePt t="8404" x="2416175" y="5048250"/>
          <p14:tracePt t="8406" x="2400300" y="5048250"/>
          <p14:tracePt t="8408" x="2384425" y="5056188"/>
          <p14:tracePt t="8410" x="2368550" y="5056188"/>
          <p14:tracePt t="8412" x="2352675" y="5056188"/>
          <p14:tracePt t="8414" x="2336800" y="5056188"/>
          <p14:tracePt t="8416" x="2328863" y="5056188"/>
          <p14:tracePt t="8418" x="2312988" y="5056188"/>
          <p14:tracePt t="8420" x="2297113" y="5056188"/>
          <p14:tracePt t="8422" x="2281238" y="5056188"/>
          <p14:tracePt t="8424" x="2255838" y="5056188"/>
          <p14:tracePt t="8426" x="2232025" y="5056188"/>
          <p14:tracePt t="8428" x="2208213" y="5056188"/>
          <p14:tracePt t="8430" x="2192338" y="5056188"/>
          <p14:tracePt t="8432" x="2168525" y="5056188"/>
          <p14:tracePt t="8434" x="2144713" y="5048250"/>
          <p14:tracePt t="8436" x="2120900" y="5040313"/>
          <p14:tracePt t="8438" x="2089150" y="5032375"/>
          <p14:tracePt t="8440" x="2065338" y="5024438"/>
          <p14:tracePt t="8442" x="2041525" y="5008563"/>
          <p14:tracePt t="8444" x="2017713" y="4992688"/>
          <p14:tracePt t="8446" x="1985963" y="4984750"/>
          <p14:tracePt t="8448" x="1970088" y="4967288"/>
          <p14:tracePt t="8450" x="1946275" y="4959350"/>
          <p14:tracePt t="8452" x="1930400" y="4935538"/>
          <p14:tracePt t="8454" x="1905000" y="4919663"/>
          <p14:tracePt t="8456" x="1889125" y="4903788"/>
          <p14:tracePt t="8458" x="1873250" y="4879975"/>
          <p14:tracePt t="8460" x="1849438" y="4864100"/>
          <p14:tracePt t="8462" x="1833563" y="4840288"/>
          <p14:tracePt t="8464" x="1809750" y="4816475"/>
          <p14:tracePt t="8466" x="1793875" y="4792663"/>
          <p14:tracePt t="8468" x="1778000" y="4760913"/>
          <p14:tracePt t="8470" x="1754188" y="4737100"/>
          <p14:tracePt t="8472" x="1746250" y="4713288"/>
          <p14:tracePt t="8474" x="1730375" y="4673600"/>
          <p14:tracePt t="8476" x="1714500" y="4641850"/>
          <p14:tracePt t="8478" x="1690688" y="4600575"/>
          <p14:tracePt t="8480" x="1682750" y="4560888"/>
          <p14:tracePt t="8482" x="1666875" y="4521200"/>
          <p14:tracePt t="8484" x="1651000" y="4481513"/>
          <p14:tracePt t="8486" x="1627188" y="4433888"/>
          <p14:tracePt t="8488" x="1611313" y="4394200"/>
          <p14:tracePt t="8490" x="1595438" y="4346575"/>
          <p14:tracePt t="8492" x="1579563" y="4291013"/>
          <p14:tracePt t="8494" x="1562100" y="4233863"/>
          <p14:tracePt t="8496" x="1546225" y="4186238"/>
          <p14:tracePt t="8498" x="1522413" y="4130675"/>
          <p14:tracePt t="8500" x="1506538" y="4075113"/>
          <p14:tracePt t="8502" x="1490663" y="4019550"/>
          <p14:tracePt t="8504" x="1474788" y="3963988"/>
          <p14:tracePt t="8506" x="1450975" y="3890963"/>
          <p14:tracePt t="8508" x="1435100" y="3835400"/>
          <p14:tracePt t="8510" x="1419225" y="3771900"/>
          <p14:tracePt t="8512" x="1403350" y="3716338"/>
          <p14:tracePt t="8514" x="1387475" y="3652838"/>
          <p14:tracePt t="8516" x="1371600" y="3595688"/>
          <p14:tracePt t="8518" x="1355725" y="3524250"/>
          <p14:tracePt t="8520" x="1339850" y="3468688"/>
          <p14:tracePt t="8522" x="1323975" y="3405188"/>
          <p14:tracePt t="8523" x="1308100" y="3349625"/>
          <p14:tracePt t="8526" x="1300163" y="3294063"/>
          <p14:tracePt t="8528" x="1292225" y="3236913"/>
          <p14:tracePt t="8530" x="1284288" y="3181350"/>
          <p14:tracePt t="8532" x="1276350" y="3141663"/>
          <p14:tracePt t="8534" x="1268413" y="3086100"/>
          <p14:tracePt t="8536" x="1260475" y="3038475"/>
          <p14:tracePt t="8538" x="1252538" y="2998788"/>
          <p14:tracePt t="8540" x="1244600" y="2959100"/>
          <p14:tracePt t="8542" x="1244600" y="2927350"/>
          <p14:tracePt t="8544" x="1236663" y="2894013"/>
          <p14:tracePt t="8546" x="1236663" y="2862263"/>
          <p14:tracePt t="8548" x="1236663" y="2830513"/>
          <p14:tracePt t="8550" x="1236663" y="2806700"/>
          <p14:tracePt t="8552" x="1236663" y="2782888"/>
          <p14:tracePt t="8554" x="1236663" y="2759075"/>
          <p14:tracePt t="8556" x="1236663" y="2735263"/>
          <p14:tracePt t="8558" x="1236663" y="2711450"/>
          <p14:tracePt t="8560" x="1236663" y="2687638"/>
          <p14:tracePt t="8562" x="1236663" y="2663825"/>
          <p14:tracePt t="8564" x="1236663" y="2647950"/>
          <p14:tracePt t="8566" x="1244600" y="2616200"/>
          <p14:tracePt t="8568" x="1244600" y="2600325"/>
          <p14:tracePt t="8570" x="1252538" y="2576513"/>
          <p14:tracePt t="8572" x="1252538" y="2551113"/>
          <p14:tracePt t="8574" x="1260475" y="2535238"/>
          <p14:tracePt t="8576" x="1268413" y="2519363"/>
          <p14:tracePt t="8578" x="1268413" y="2495550"/>
          <p14:tracePt t="8580" x="1276350" y="2471738"/>
          <p14:tracePt t="8582" x="1284288" y="2447925"/>
          <p14:tracePt t="8584" x="1292225" y="2424113"/>
          <p14:tracePt t="8586" x="1300163" y="2400300"/>
          <p14:tracePt t="8588" x="1308100" y="2384425"/>
          <p14:tracePt t="8590" x="1323975" y="2360613"/>
          <p14:tracePt t="8592" x="1323975" y="2344738"/>
          <p14:tracePt t="8594" x="1339850" y="2312988"/>
          <p14:tracePt t="8596" x="1355725" y="2289175"/>
          <p14:tracePt t="8598" x="1363663" y="2265363"/>
          <p14:tracePt t="8600" x="1379538" y="2249488"/>
          <p14:tracePt t="8602" x="1387475" y="2216150"/>
          <p14:tracePt t="8604" x="1403350" y="2192338"/>
          <p14:tracePt t="8606" x="1419225" y="2168525"/>
          <p14:tracePt t="8608" x="1427163" y="2144713"/>
          <p14:tracePt t="8610" x="1450975" y="2120900"/>
          <p14:tracePt t="8612" x="1458913" y="2097088"/>
          <p14:tracePt t="8614" x="1482725" y="2065338"/>
          <p14:tracePt t="8616" x="1498600" y="2049463"/>
          <p14:tracePt t="8618" x="1522413" y="2025650"/>
          <p14:tracePt t="8620" x="1538288" y="1993900"/>
          <p14:tracePt t="8622" x="1562100" y="1978025"/>
          <p14:tracePt t="8624" x="1579563" y="1946275"/>
          <p14:tracePt t="8626" x="1603375" y="1930400"/>
          <p14:tracePt t="8628" x="1627188" y="1906588"/>
          <p14:tracePt t="8630" x="1658938" y="1881188"/>
          <p14:tracePt t="8632" x="1674813" y="1865313"/>
          <p14:tracePt t="8634" x="1698625" y="1841500"/>
          <p14:tracePt t="8636" x="1722438" y="1825625"/>
          <p14:tracePt t="8638" x="1746250" y="1801813"/>
          <p14:tracePt t="8640" x="1770063" y="1785938"/>
          <p14:tracePt t="8642" x="1793875" y="1778000"/>
          <p14:tracePt t="8644" x="1817688" y="1762125"/>
          <p14:tracePt t="8646" x="1841500" y="1746250"/>
          <p14:tracePt t="8648" x="1865313" y="1730375"/>
          <p14:tracePt t="8650" x="1889125" y="1722438"/>
          <p14:tracePt t="8652" x="1912938" y="1706563"/>
          <p14:tracePt t="8654" x="1930400" y="1690688"/>
          <p14:tracePt t="8656" x="1962150" y="1690688"/>
          <p14:tracePt t="8658" x="1978025" y="1674813"/>
          <p14:tracePt t="8660" x="2001838" y="1666875"/>
          <p14:tracePt t="8662" x="2017713" y="1666875"/>
          <p14:tracePt t="8664" x="2041525" y="1658938"/>
          <p14:tracePt t="8666" x="2057400" y="1651000"/>
          <p14:tracePt t="8668" x="2073275" y="1643063"/>
          <p14:tracePt t="8670" x="2105025" y="1643063"/>
          <p14:tracePt t="8672" x="2120900" y="1635125"/>
          <p14:tracePt t="8674" x="2136775" y="1627188"/>
          <p14:tracePt t="8676" x="2160588" y="1619250"/>
          <p14:tracePt t="8678" x="2176463" y="1619250"/>
          <p14:tracePt t="8680" x="2192338" y="1619250"/>
          <p14:tracePt t="8682" x="2216150" y="1611313"/>
          <p14:tracePt t="8684" x="2239963" y="1611313"/>
          <p14:tracePt t="8686" x="2255838" y="1611313"/>
          <p14:tracePt t="8688" x="2281238" y="1611313"/>
          <p14:tracePt t="8690" x="2305050" y="1611313"/>
          <p14:tracePt t="8692" x="2320925" y="1611313"/>
          <p14:tracePt t="8694" x="2344738" y="1611313"/>
          <p14:tracePt t="8696" x="2368550" y="1611313"/>
          <p14:tracePt t="8698" x="2384425" y="1611313"/>
          <p14:tracePt t="8700" x="2408238" y="1611313"/>
          <p14:tracePt t="8702" x="2432050" y="1611313"/>
          <p14:tracePt t="8704" x="2455863" y="1619250"/>
          <p14:tracePt t="8706" x="2479675" y="1635125"/>
          <p14:tracePt t="8708" x="2511425" y="1651000"/>
          <p14:tracePt t="8710" x="2535238" y="1658938"/>
          <p14:tracePt t="8712" x="2559050" y="1674813"/>
          <p14:tracePt t="8714" x="2590800" y="1682750"/>
          <p14:tracePt t="8716" x="2616200" y="1706563"/>
          <p14:tracePt t="8718" x="2647950" y="1730375"/>
          <p14:tracePt t="8720" x="2671763" y="1746250"/>
          <p14:tracePt t="8722" x="2703513" y="1770063"/>
          <p14:tracePt t="8724" x="2735263" y="1801813"/>
          <p14:tracePt t="8726" x="2767013" y="1817688"/>
          <p14:tracePt t="8728" x="2790825" y="1849438"/>
          <p14:tracePt t="8730" x="2822575" y="1881188"/>
          <p14:tracePt t="8732" x="2862263" y="1906588"/>
          <p14:tracePt t="8734" x="2886075" y="1938338"/>
          <p14:tracePt t="8736" x="2917825" y="1970088"/>
          <p14:tracePt t="8738" x="2949575" y="1993900"/>
          <p14:tracePt t="8740" x="2982913" y="2033588"/>
          <p14:tracePt t="8742" x="3006725" y="2065338"/>
          <p14:tracePt t="8744" x="3038475" y="2097088"/>
          <p14:tracePt t="8746" x="3070225" y="2128838"/>
          <p14:tracePt t="8748" x="3094038" y="2168525"/>
          <p14:tracePt t="8750" x="3125788" y="2208213"/>
          <p14:tracePt t="8752" x="3149600" y="2241550"/>
          <p14:tracePt t="8754" x="3173413" y="2273300"/>
          <p14:tracePt t="8756" x="3205163" y="2312988"/>
          <p14:tracePt t="8758" x="3221038" y="2344738"/>
          <p14:tracePt t="8760" x="3244850" y="2384425"/>
          <p14:tracePt t="8762" x="3268663" y="2424113"/>
          <p14:tracePt t="8764" x="3284538" y="2455863"/>
          <p14:tracePt t="8766" x="3300413" y="2495550"/>
          <p14:tracePt t="8768" x="3308350" y="2527300"/>
          <p14:tracePt t="8770" x="3325813" y="2566988"/>
          <p14:tracePt t="8772" x="3341688" y="2600325"/>
          <p14:tracePt t="8774" x="3357563" y="2640013"/>
          <p14:tracePt t="8776" x="3365500" y="2671763"/>
          <p14:tracePt t="8778" x="3381375" y="2711450"/>
          <p14:tracePt t="8780" x="3381375" y="2743200"/>
          <p14:tracePt t="8782" x="3389313" y="2774950"/>
          <p14:tracePt t="8784" x="3397250" y="2814638"/>
          <p14:tracePt t="8786" x="3397250" y="2846388"/>
          <p14:tracePt t="8788" x="3405188" y="2878138"/>
          <p14:tracePt t="8791" x="3405188" y="2909888"/>
          <p14:tracePt t="8792" x="3405188" y="2943225"/>
          <p14:tracePt t="8794" x="3405188" y="2982913"/>
          <p14:tracePt t="8796" x="3405188" y="3014663"/>
          <p14:tracePt t="8798" x="3405188" y="3046413"/>
          <p14:tracePt t="8800" x="3405188" y="3078163"/>
          <p14:tracePt t="8802" x="3405188" y="3101975"/>
          <p14:tracePt t="8804" x="3405188" y="3133725"/>
          <p14:tracePt t="8806" x="3405188" y="3165475"/>
          <p14:tracePt t="8808" x="3405188" y="3197225"/>
          <p14:tracePt t="8810" x="3397250" y="3221038"/>
          <p14:tracePt t="8812" x="3389313" y="3262313"/>
          <p14:tracePt t="8814" x="3389313" y="3286125"/>
          <p14:tracePt t="8816" x="3381375" y="3309938"/>
          <p14:tracePt t="8818" x="3373438" y="3341688"/>
          <p14:tracePt t="8820" x="3365500" y="3365500"/>
          <p14:tracePt t="8822" x="3365500" y="3389313"/>
          <p14:tracePt t="8824" x="3357563" y="3421063"/>
          <p14:tracePt t="8826" x="3341688" y="3444875"/>
          <p14:tracePt t="8828" x="3333750" y="3476625"/>
          <p14:tracePt t="8830" x="3325813" y="3500438"/>
          <p14:tracePt t="8832" x="3317875" y="3532188"/>
          <p14:tracePt t="8834" x="3300413" y="3556000"/>
          <p14:tracePt t="8836" x="3292475" y="3579813"/>
          <p14:tracePt t="8838" x="3284538" y="3605213"/>
          <p14:tracePt t="8840" x="3268663" y="3636963"/>
          <p14:tracePt t="8842" x="3260725" y="3660775"/>
          <p14:tracePt t="8844" x="3252788" y="3676650"/>
          <p14:tracePt t="8846" x="3244850" y="3700463"/>
          <p14:tracePt t="8848" x="3236913" y="3716338"/>
          <p14:tracePt t="8850" x="3221038" y="3740150"/>
          <p14:tracePt t="8852" x="3205163" y="3763963"/>
          <p14:tracePt t="8854" x="3197225" y="3787775"/>
          <p14:tracePt t="8856" x="3189288" y="3803650"/>
          <p14:tracePt t="8858" x="3181350" y="3819525"/>
          <p14:tracePt t="8860" x="3165475" y="3843338"/>
          <p14:tracePt t="8862" x="3157538" y="3859213"/>
          <p14:tracePt t="8874" x="3094038" y="3956050"/>
          <p14:tracePt t="8876" x="3094038" y="3979863"/>
          <p14:tracePt t="8878" x="3078163" y="3987800"/>
          <p14:tracePt t="8880" x="3070225" y="3995738"/>
          <p14:tracePt t="8882" x="3054350" y="4019550"/>
          <p14:tracePt t="8884" x="3046413" y="4027488"/>
          <p14:tracePt t="8886" x="3030538" y="4035425"/>
          <p14:tracePt t="8888" x="3030538" y="4051300"/>
          <p14:tracePt t="8890" x="3014663" y="4059238"/>
          <p14:tracePt t="8892" x="3006725" y="4075113"/>
          <p14:tracePt t="8894" x="2990850" y="4083050"/>
          <p14:tracePt t="8896" x="2990850" y="4090988"/>
          <p14:tracePt t="8898" x="2974975" y="4106863"/>
          <p14:tracePt t="8900" x="2967038" y="4114800"/>
          <p14:tracePt t="8902" x="2957513" y="4122738"/>
          <p14:tracePt t="8904" x="2949575" y="4130675"/>
          <p14:tracePt t="8906" x="2941638" y="4130675"/>
          <p14:tracePt t="8908" x="2933700" y="4138613"/>
          <p14:tracePt t="8910" x="2925763" y="4146550"/>
          <p14:tracePt t="8912" x="2917825" y="4154488"/>
          <p14:tracePt t="8916" x="2901950" y="4162425"/>
          <p14:tracePt t="8920" x="2894013" y="4170363"/>
          <p14:tracePt t="8922" x="2886075" y="4178300"/>
          <p14:tracePt t="8924" x="2878138" y="4178300"/>
          <p14:tracePt t="8926" x="2878138" y="4186238"/>
          <p14:tracePt t="8928" x="2870200" y="4186238"/>
          <p14:tracePt t="8930" x="2862263" y="4194175"/>
          <p14:tracePt t="8932" x="2854325" y="4202113"/>
          <p14:tracePt t="8936" x="2846388" y="4210050"/>
          <p14:tracePt t="8940" x="2838450" y="4217988"/>
          <p14:tracePt t="8944" x="2830513" y="4225925"/>
          <p14:tracePt t="8946" x="2822575" y="4225925"/>
          <p14:tracePt t="8948" x="2822575" y="4233863"/>
          <p14:tracePt t="8950" x="2822575" y="4241800"/>
          <p14:tracePt t="8952" x="2814638" y="4241800"/>
          <p14:tracePt t="8954" x="2814638" y="4249738"/>
          <p14:tracePt t="8956" x="2806700" y="4249738"/>
          <p14:tracePt t="8958" x="2798763" y="4257675"/>
          <p14:tracePt t="8962" x="2798763" y="4265613"/>
          <p14:tracePt t="8964" x="2790825" y="4273550"/>
          <p14:tracePt t="8966" x="2790825" y="4281488"/>
          <p14:tracePt t="8968" x="2782888" y="4281488"/>
          <p14:tracePt t="8970" x="2782888" y="4291013"/>
          <p14:tracePt t="8974" x="2774950" y="4298950"/>
          <p14:tracePt t="8976" x="2767013" y="4298950"/>
          <p14:tracePt t="8978" x="2767013" y="4306888"/>
          <p14:tracePt t="8982" x="2759075" y="4322763"/>
          <p14:tracePt t="8988" x="2759075" y="4330700"/>
          <p14:tracePt t="8990" x="2751138" y="4330700"/>
          <p14:tracePt t="8992" x="2751138" y="4338638"/>
          <p14:tracePt t="8994" x="2751138" y="4346575"/>
          <p14:tracePt t="8998" x="2743200" y="4354513"/>
          <p14:tracePt t="9002" x="2735263" y="4354513"/>
          <p14:tracePt t="9004" x="2735263" y="4362450"/>
          <p14:tracePt t="9010" x="2735263" y="4370388"/>
          <p14:tracePt t="9014" x="2727325" y="4370388"/>
          <p14:tracePt t="9016" x="2727325" y="4378325"/>
          <p14:tracePt t="9028" x="2727325" y="4386263"/>
          <p14:tracePt t="9046" x="2719388" y="4394200"/>
          <p14:tracePt t="9068" x="2719388" y="4402138"/>
          <p14:tracePt t="9076" x="2719388" y="4410075"/>
          <p14:tracePt t="9084" x="2711450" y="4418013"/>
          <p14:tracePt t="9092" x="2711450" y="4425950"/>
          <p14:tracePt t="9096" x="2711450" y="4433888"/>
          <p14:tracePt t="9100" x="2711450" y="4441825"/>
          <p14:tracePt t="9106" x="2711450" y="4449763"/>
          <p14:tracePt t="9110" x="2711450" y="4457700"/>
          <p14:tracePt t="9114" x="2711450" y="4465638"/>
          <p14:tracePt t="9118" x="2711450" y="4473575"/>
          <p14:tracePt t="9122" x="2711450" y="4481513"/>
          <p14:tracePt t="9128" x="2711450" y="4489450"/>
          <p14:tracePt t="9132" x="2711450" y="4497388"/>
          <p14:tracePt t="9138" x="2711450" y="4505325"/>
          <p14:tracePt t="9142" x="2711450" y="4513263"/>
          <p14:tracePt t="9148" x="2711450" y="4521200"/>
          <p14:tracePt t="9156" x="2711450" y="4529138"/>
          <p14:tracePt t="9164" x="2711450" y="4537075"/>
          <p14:tracePt t="9168" x="2711450" y="4545013"/>
          <p14:tracePt t="9176" x="2711450" y="4552950"/>
          <p14:tracePt t="9182" x="2711450" y="4560888"/>
          <p14:tracePt t="9210" x="2711450" y="4552950"/>
          <p14:tracePt t="9212" x="2711450" y="4537075"/>
          <p14:tracePt t="9214" x="2719388" y="4521200"/>
          <p14:tracePt t="9216" x="2727325" y="4505325"/>
          <p14:tracePt t="9218" x="2735263" y="4489450"/>
          <p14:tracePt t="9220" x="2743200" y="4465638"/>
          <p14:tracePt t="9222" x="2751138" y="4449763"/>
          <p14:tracePt t="9224" x="2759075" y="4441825"/>
          <p14:tracePt t="9226" x="2767013" y="4425950"/>
          <p14:tracePt t="9228" x="2774950" y="4402138"/>
          <p14:tracePt t="9230" x="2790825" y="4378325"/>
          <p14:tracePt t="9232" x="2806700" y="4354513"/>
          <p14:tracePt t="9234" x="2822575" y="4322763"/>
          <p14:tracePt t="9236" x="2846388" y="4298950"/>
          <p14:tracePt t="9238" x="2862263" y="4265613"/>
          <p14:tracePt t="9240" x="2886075" y="4241800"/>
          <p14:tracePt t="9242" x="2909888" y="4210050"/>
          <p14:tracePt t="9244" x="2917825" y="4194175"/>
          <p14:tracePt t="9246" x="2941638" y="4170363"/>
          <p14:tracePt t="9248" x="2949575" y="4146550"/>
          <p14:tracePt t="9250" x="2974975" y="4114800"/>
          <p14:tracePt t="9252" x="2982913" y="4098925"/>
          <p14:tracePt t="9254" x="3006725" y="4075113"/>
          <p14:tracePt t="9256" x="3014663" y="4043363"/>
          <p14:tracePt t="9258" x="3030538" y="4019550"/>
          <p14:tracePt t="9260" x="3046413" y="3995738"/>
          <p14:tracePt t="9262" x="3054350" y="3963988"/>
          <p14:tracePt t="9266" x="3062288" y="3963988"/>
          <p14:tracePt t="9268" x="3070225" y="3956050"/>
          <p14:tracePt t="9270" x="3070225" y="3938588"/>
          <p14:tracePt t="9558" x="3070225" y="3930650"/>
          <p14:tracePt t="9568" x="3062288" y="3930650"/>
          <p14:tracePt t="9570" x="3054350" y="3930650"/>
          <p14:tracePt t="9572" x="3046413" y="3930650"/>
          <p14:tracePt t="9574" x="3038475" y="3922713"/>
          <p14:tracePt t="9576" x="3030538" y="3922713"/>
          <p14:tracePt t="9578" x="3014663" y="3922713"/>
          <p14:tracePt t="9582" x="3006725" y="3922713"/>
          <p14:tracePt t="9584" x="2990850" y="3922713"/>
          <p14:tracePt t="9588" x="2974975" y="3922713"/>
          <p14:tracePt t="9591" x="2974975" y="3914775"/>
          <p14:tracePt t="9592" x="2967038" y="3914775"/>
          <p14:tracePt t="9594" x="2949575" y="3914775"/>
          <p14:tracePt t="9600" x="2941638" y="3914775"/>
          <p14:tracePt t="9602" x="2941638" y="3906838"/>
          <p14:tracePt t="9608" x="2941638" y="3898900"/>
          <p14:tracePt t="9672" x="2941638" y="3906838"/>
          <p14:tracePt t="9680" x="2941638" y="3914775"/>
          <p14:tracePt t="9688" x="2949575" y="3922713"/>
          <p14:tracePt t="9692" x="2949575" y="3930650"/>
          <p14:tracePt t="9696" x="2957513" y="3938588"/>
          <p14:tracePt t="9700" x="2967038" y="3948113"/>
          <p14:tracePt t="9704" x="2967038" y="3956050"/>
          <p14:tracePt t="9708" x="2974975" y="3963988"/>
          <p14:tracePt t="9710" x="2974975" y="3971925"/>
          <p14:tracePt t="9714" x="2974975" y="3979863"/>
          <p14:tracePt t="9716" x="2982913" y="3979863"/>
          <p14:tracePt t="9718" x="2982913" y="3987800"/>
          <p14:tracePt t="9720" x="2982913" y="3995738"/>
          <p14:tracePt t="9722" x="2990850" y="4003675"/>
          <p14:tracePt t="9724" x="2998788" y="4003675"/>
          <p14:tracePt t="9726" x="2998788" y="4019550"/>
          <p14:tracePt t="9728" x="3006725" y="4019550"/>
          <p14:tracePt t="9730" x="3006725" y="4027488"/>
          <p14:tracePt t="9732" x="3022600" y="4035425"/>
          <p14:tracePt t="9734" x="3022600" y="4043363"/>
          <p14:tracePt t="9736" x="3030538" y="4051300"/>
          <p14:tracePt t="9738" x="3038475" y="4059238"/>
          <p14:tracePt t="9740" x="3046413" y="4067175"/>
          <p14:tracePt t="9742" x="3054350" y="4075113"/>
          <p14:tracePt t="9744" x="3062288" y="4090988"/>
          <p14:tracePt t="9746" x="3070225" y="4090988"/>
          <p14:tracePt t="9748" x="3086100" y="4106863"/>
          <p14:tracePt t="9750" x="3094038" y="4114800"/>
          <p14:tracePt t="9752" x="3109913" y="4122738"/>
          <p14:tracePt t="9754" x="3117850" y="4130675"/>
          <p14:tracePt t="9756" x="3133725" y="4146550"/>
          <p14:tracePt t="9758" x="3149600" y="4154488"/>
          <p14:tracePt t="9760" x="3157538" y="4170363"/>
          <p14:tracePt t="9762" x="3173413" y="4170363"/>
          <p14:tracePt t="9764" x="3189288" y="4186238"/>
          <p14:tracePt t="9766" x="3205163" y="4194175"/>
          <p14:tracePt t="9768" x="3213100" y="4210050"/>
          <p14:tracePt t="9770" x="3236913" y="4217988"/>
          <p14:tracePt t="9772" x="3252788" y="4233863"/>
          <p14:tracePt t="9774" x="3260725" y="4241800"/>
          <p14:tracePt t="9776" x="3284538" y="4257675"/>
          <p14:tracePt t="9778" x="3300413" y="4273550"/>
          <p14:tracePt t="9780" x="3317875" y="4281488"/>
          <p14:tracePt t="9782" x="3333750" y="4298950"/>
          <p14:tracePt t="9784" x="3341688" y="4306888"/>
          <p14:tracePt t="9786" x="3357563" y="4330700"/>
          <p14:tracePt t="9788" x="3373438" y="4346575"/>
          <p14:tracePt t="9790" x="3381375" y="4354513"/>
          <p14:tracePt t="9792" x="3397250" y="4378325"/>
          <p14:tracePt t="9794" x="3405188" y="4394200"/>
          <p14:tracePt t="9796" x="3421063" y="4402138"/>
          <p14:tracePt t="9798" x="3429000" y="4418013"/>
          <p14:tracePt t="9800" x="3444875" y="4441825"/>
          <p14:tracePt t="9802" x="3452813" y="4457700"/>
          <p14:tracePt t="9804" x="3460750" y="4465638"/>
          <p14:tracePt t="9806" x="3468688" y="4489450"/>
          <p14:tracePt t="9808" x="3476625" y="4505325"/>
          <p14:tracePt t="9810" x="3484563" y="4513263"/>
          <p14:tracePt t="9812" x="3484563" y="4521200"/>
          <p14:tracePt t="9814" x="3492500" y="4545013"/>
          <p14:tracePt t="9816" x="3500438" y="4560888"/>
          <p14:tracePt t="9818" x="3508375" y="4576763"/>
          <p14:tracePt t="9820" x="3516313" y="4592638"/>
          <p14:tracePt t="9822" x="3524250" y="4616450"/>
          <p14:tracePt t="9824" x="3532188" y="4641850"/>
          <p14:tracePt t="9826" x="3532188" y="4665663"/>
          <p14:tracePt t="9828" x="3540125" y="4689475"/>
          <p14:tracePt t="9830" x="3548063" y="4705350"/>
          <p14:tracePt t="9832" x="3556000" y="4729163"/>
          <p14:tracePt t="9834" x="3556000" y="4745038"/>
          <p14:tracePt t="9836" x="3563938" y="4768850"/>
          <p14:tracePt t="9838" x="3571875" y="4792663"/>
          <p14:tracePt t="9840" x="3571875" y="4808538"/>
          <p14:tracePt t="9842" x="3571875" y="4832350"/>
          <p14:tracePt t="9844" x="3579813" y="4856163"/>
          <p14:tracePt t="9846" x="3579813" y="4879975"/>
          <p14:tracePt t="9848" x="3579813" y="4895850"/>
          <p14:tracePt t="9850" x="3579813" y="4919663"/>
          <p14:tracePt t="9852" x="3579813" y="4935538"/>
          <p14:tracePt t="9854" x="3579813" y="4959350"/>
          <p14:tracePt t="9856" x="3579813" y="4976813"/>
          <p14:tracePt t="9858" x="3579813" y="4992688"/>
          <p14:tracePt t="9860" x="3579813" y="5008563"/>
          <p14:tracePt t="9862" x="3579813" y="5032375"/>
          <p14:tracePt t="9864" x="3579813" y="5048250"/>
          <p14:tracePt t="9866" x="3579813" y="5072063"/>
          <p14:tracePt t="9868" x="3579813" y="5095875"/>
          <p14:tracePt t="9870" x="3579813" y="5111750"/>
          <p14:tracePt t="9874" x="3579813" y="5143500"/>
          <p14:tracePt t="9876" x="3579813" y="5159375"/>
          <p14:tracePt t="9878" x="3579813" y="5175250"/>
          <p14:tracePt t="9880" x="3579813" y="5191125"/>
          <p14:tracePt t="9882" x="3579813" y="5214938"/>
          <p14:tracePt t="9884" x="3579813" y="5230813"/>
          <p14:tracePt t="9886" x="3579813" y="5246688"/>
          <p14:tracePt t="9888" x="3579813" y="5262563"/>
          <p14:tracePt t="9891" x="3579813" y="5278438"/>
          <p14:tracePt t="9892" x="3579813" y="5294313"/>
          <p14:tracePt t="9894" x="3579813" y="5310188"/>
          <p14:tracePt t="9896" x="3579813" y="5335588"/>
          <p14:tracePt t="9898" x="3579813" y="5351463"/>
          <p14:tracePt t="9900" x="3579813" y="5367338"/>
          <p14:tracePt t="9902" x="3579813" y="5383213"/>
          <p14:tracePt t="9904" x="3579813" y="5399088"/>
          <p14:tracePt t="9906" x="3571875" y="5414963"/>
          <p14:tracePt t="9908" x="3571875" y="5438775"/>
          <p14:tracePt t="9910" x="3571875" y="5462588"/>
          <p14:tracePt t="9912" x="3571875" y="5478463"/>
          <p14:tracePt t="9914" x="3563938" y="5494338"/>
          <p14:tracePt t="9916" x="3563938" y="5510213"/>
          <p14:tracePt t="9918" x="3563938" y="5526088"/>
          <p14:tracePt t="9920" x="3563938" y="5541963"/>
          <p14:tracePt t="9922" x="3563938" y="5557838"/>
          <p14:tracePt t="9924" x="3556000" y="5581650"/>
          <p14:tracePt t="9926" x="3556000" y="5597525"/>
          <p14:tracePt t="9928" x="3556000" y="5613400"/>
          <p14:tracePt t="9930" x="3548063" y="5629275"/>
          <p14:tracePt t="9932" x="3548063" y="5645150"/>
          <p14:tracePt t="9934" x="3548063" y="5662613"/>
          <p14:tracePt t="9936" x="3540125" y="5686425"/>
          <p14:tracePt t="9938" x="3540125" y="5702300"/>
          <p14:tracePt t="9941" x="3532188" y="5718175"/>
          <p14:tracePt t="9942" x="3524250" y="5734050"/>
          <p14:tracePt t="9944" x="3524250" y="5749925"/>
          <p14:tracePt t="9946" x="3524250" y="5765800"/>
          <p14:tracePt t="9948" x="3516313" y="5781675"/>
          <p14:tracePt t="9950" x="3508375" y="5797550"/>
          <p14:tracePt t="9952" x="3508375" y="5805488"/>
          <p14:tracePt t="9954" x="3508375" y="5821363"/>
          <p14:tracePt t="9956" x="3500438" y="5837238"/>
          <p14:tracePt t="9958" x="3492500" y="5845175"/>
          <p14:tracePt t="9960" x="3484563" y="5861050"/>
          <p14:tracePt t="9962" x="3484563" y="5876925"/>
          <p14:tracePt t="9964" x="3476625" y="5884863"/>
          <p14:tracePt t="9966" x="3468688" y="5900738"/>
          <p14:tracePt t="9968" x="3468688" y="5916613"/>
          <p14:tracePt t="9970" x="3460750" y="5924550"/>
          <p14:tracePt t="9972" x="3452813" y="5940425"/>
          <p14:tracePt t="9976" x="3444875" y="5948363"/>
          <p14:tracePt t="9978" x="3436938" y="5964238"/>
          <p14:tracePt t="9980" x="3436938" y="5972175"/>
          <p14:tracePt t="9982" x="3429000" y="5980113"/>
          <p14:tracePt t="9984" x="3421063" y="5995988"/>
          <p14:tracePt t="9988" x="3413125" y="6013450"/>
          <p14:tracePt t="9992" x="3405188" y="6021388"/>
          <p14:tracePt t="9994" x="3397250" y="6029325"/>
          <p14:tracePt t="9996" x="3389313" y="6037263"/>
          <p14:tracePt t="9998" x="3381375" y="6045200"/>
          <p14:tracePt t="10000" x="3381375" y="6053138"/>
          <p14:tracePt t="10002" x="3373438" y="6061075"/>
          <p14:tracePt t="10006" x="3357563" y="6076950"/>
          <p14:tracePt t="10010" x="3349625" y="6084888"/>
          <p14:tracePt t="10012" x="3341688" y="6084888"/>
          <p14:tracePt t="10014" x="3333750" y="6092825"/>
          <p14:tracePt t="10016" x="3325813" y="6092825"/>
          <p14:tracePt t="10018" x="3317875" y="6108700"/>
          <p14:tracePt t="10020" x="3308350" y="6108700"/>
          <p14:tracePt t="10022" x="3300413" y="6116638"/>
          <p14:tracePt t="10024" x="3292475" y="6124575"/>
          <p14:tracePt t="10026" x="3284538" y="6124575"/>
          <p14:tracePt t="10028" x="3276600" y="6124575"/>
          <p14:tracePt t="10030" x="3260725" y="6132513"/>
          <p14:tracePt t="10032" x="3252788" y="6140450"/>
          <p14:tracePt t="10034" x="3244850" y="6140450"/>
          <p14:tracePt t="10036" x="3228975" y="6148388"/>
          <p14:tracePt t="10038" x="3221038" y="6156325"/>
          <p14:tracePt t="10040" x="3213100" y="6156325"/>
          <p14:tracePt t="10042" x="3197225" y="6156325"/>
          <p14:tracePt t="10044" x="3181350" y="6164263"/>
          <p14:tracePt t="10046" x="3173413" y="6172200"/>
          <p14:tracePt t="10048" x="3157538" y="6172200"/>
          <p14:tracePt t="10050" x="3141663" y="6172200"/>
          <p14:tracePt t="10052" x="3133725" y="6172200"/>
          <p14:tracePt t="10054" x="3117850" y="6180138"/>
          <p14:tracePt t="10056" x="3101975" y="6188075"/>
          <p14:tracePt t="10058" x="3086100" y="6188075"/>
          <p14:tracePt t="10060" x="3070225" y="6196013"/>
          <p14:tracePt t="10062" x="3062288" y="6196013"/>
          <p14:tracePt t="10064" x="3046413" y="6196013"/>
          <p14:tracePt t="10066" x="3022600" y="6203950"/>
          <p14:tracePt t="10068" x="3014663" y="6211888"/>
          <p14:tracePt t="10070" x="2998788" y="6211888"/>
          <p14:tracePt t="10072" x="2982913" y="6211888"/>
          <p14:tracePt t="10074" x="2967038" y="6219825"/>
          <p14:tracePt t="10076" x="2941638" y="6227763"/>
          <p14:tracePt t="10078" x="2933700" y="6227763"/>
          <p14:tracePt t="10080" x="2917825" y="6235700"/>
          <p14:tracePt t="10082" x="2901950" y="6235700"/>
          <p14:tracePt t="10084" x="2886075" y="6235700"/>
          <p14:tracePt t="10086" x="2862263" y="6243638"/>
          <p14:tracePt t="10088" x="2846388" y="6251575"/>
          <p14:tracePt t="10090" x="2830513" y="6259513"/>
          <p14:tracePt t="10092" x="2822575" y="6259513"/>
          <p14:tracePt t="10094" x="2798763" y="6259513"/>
          <p14:tracePt t="10096" x="2782888" y="6267450"/>
          <p14:tracePt t="10098" x="2767013" y="6267450"/>
          <p14:tracePt t="10100" x="2759075" y="6275388"/>
          <p14:tracePt t="10102" x="2743200" y="6275388"/>
          <p14:tracePt t="10104" x="2719388" y="6275388"/>
          <p14:tracePt t="10106" x="2703513" y="6283325"/>
          <p14:tracePt t="10108" x="2687638" y="6283325"/>
          <p14:tracePt t="10110" x="2671763" y="6291263"/>
          <p14:tracePt t="10112" x="2663825" y="6291263"/>
          <p14:tracePt t="10114" x="2640013" y="6299200"/>
          <p14:tracePt t="10116" x="2632075" y="6299200"/>
          <p14:tracePt t="10118" x="2616200" y="6299200"/>
          <p14:tracePt t="10120" x="2598738" y="6299200"/>
          <p14:tracePt t="10122" x="2582863" y="6307138"/>
          <p14:tracePt t="10124" x="2559050" y="6307138"/>
          <p14:tracePt t="10126" x="2551113" y="6315075"/>
          <p14:tracePt t="10128" x="2535238" y="6315075"/>
          <p14:tracePt t="10130" x="2519363" y="6323013"/>
          <p14:tracePt t="10132" x="2503488" y="6323013"/>
          <p14:tracePt t="10134" x="2487613" y="6323013"/>
          <p14:tracePt t="10136" x="2471738" y="6323013"/>
          <p14:tracePt t="10138" x="2455863" y="6323013"/>
          <p14:tracePt t="10141" x="2439988" y="6330950"/>
          <p14:tracePt t="10142" x="2432050" y="6330950"/>
          <p14:tracePt t="10144" x="2408238" y="6330950"/>
          <p14:tracePt t="10146" x="2392363" y="6338888"/>
          <p14:tracePt t="10148" x="2376488" y="6338888"/>
          <p14:tracePt t="10150" x="2368550" y="6338888"/>
          <p14:tracePt t="10152" x="2352675" y="6338888"/>
          <p14:tracePt t="10154" x="2328863" y="6338888"/>
          <p14:tracePt t="10156" x="2312988" y="6348413"/>
          <p14:tracePt t="10158" x="2297113" y="6348413"/>
          <p14:tracePt t="10160" x="2281238" y="6356350"/>
          <p14:tracePt t="10162" x="2265363" y="6364288"/>
          <p14:tracePt t="10164" x="2247900" y="6364288"/>
          <p14:tracePt t="10166" x="2239963" y="6364288"/>
          <p14:tracePt t="10168" x="2224088" y="6364288"/>
          <p14:tracePt t="10170" x="2208213" y="6364288"/>
          <p14:tracePt t="10172" x="2184400" y="6372225"/>
          <p14:tracePt t="10174" x="2160588" y="6380163"/>
          <p14:tracePt t="10176" x="2136775" y="6388100"/>
          <p14:tracePt t="10178" x="2105025" y="6396038"/>
          <p14:tracePt t="10180" x="2081213" y="6396038"/>
          <p14:tracePt t="10182" x="2057400" y="6403975"/>
          <p14:tracePt t="10184" x="2025650" y="6411913"/>
          <p14:tracePt t="10186" x="1993900" y="6419850"/>
          <p14:tracePt t="10188" x="1954213" y="6427788"/>
          <p14:tracePt t="10190" x="1922463" y="6435725"/>
          <p14:tracePt t="10192" x="1889125" y="6435725"/>
          <p14:tracePt t="10194" x="1849438" y="6443663"/>
          <p14:tracePt t="10196" x="1817688" y="6451600"/>
          <p14:tracePt t="10198" x="1785938" y="6459538"/>
          <p14:tracePt t="10200" x="1746250" y="6467475"/>
          <p14:tracePt t="10202" x="1714500" y="6475413"/>
          <p14:tracePt t="10204" x="1682750" y="6483350"/>
          <p14:tracePt t="10206" x="1643063" y="6483350"/>
          <p14:tracePt t="10208" x="1611313" y="6491288"/>
          <p14:tracePt t="10210" x="1587500" y="6507163"/>
          <p14:tracePt t="10212" x="1554163" y="6515100"/>
          <p14:tracePt t="10214" x="1530350" y="6523038"/>
          <p14:tracePt t="10216" x="1506538" y="6523038"/>
          <p14:tracePt t="10218" x="1482725" y="6530975"/>
          <p14:tracePt t="10220" x="1458913" y="6538913"/>
          <p14:tracePt t="10222" x="1435100" y="6546850"/>
          <p14:tracePt t="10223" x="1419225" y="6546850"/>
          <p14:tracePt t="10226" x="1403350" y="6554788"/>
          <p14:tracePt t="10228" x="1379538" y="6562725"/>
          <p14:tracePt t="10230" x="1363663" y="6562725"/>
          <p14:tracePt t="10232" x="1347788" y="6570663"/>
          <p14:tracePt t="10234" x="1331913" y="6570663"/>
          <p14:tracePt t="10236" x="1316038" y="6570663"/>
          <p14:tracePt t="10238" x="1300163" y="6570663"/>
          <p14:tracePt t="10240" x="1284288" y="6570663"/>
          <p14:tracePt t="10242" x="1268413" y="6570663"/>
          <p14:tracePt t="10244" x="1252538" y="6578600"/>
          <p14:tracePt t="10246" x="1244600" y="6578600"/>
          <p14:tracePt t="10248" x="1228725" y="6578600"/>
          <p14:tracePt t="10250" x="1220788" y="6578600"/>
          <p14:tracePt t="10252" x="1203325" y="6578600"/>
          <p14:tracePt t="10254" x="1195388" y="6578600"/>
          <p14:tracePt t="10256" x="1187450" y="6578600"/>
          <p14:tracePt t="10258" x="1171575" y="6578600"/>
          <p14:tracePt t="10260" x="1155700" y="6578600"/>
          <p14:tracePt t="10262" x="1147763" y="6578600"/>
          <p14:tracePt t="10264" x="1139825" y="6578600"/>
          <p14:tracePt t="10266" x="1123950" y="6578600"/>
          <p14:tracePt t="10268" x="1116013" y="6578600"/>
          <p14:tracePt t="10270" x="1108075" y="6578600"/>
          <p14:tracePt t="10272" x="1092200" y="6578600"/>
          <p14:tracePt t="10274" x="1084263" y="6570663"/>
          <p14:tracePt t="10276" x="1076325" y="6562725"/>
          <p14:tracePt t="10278" x="1060450" y="6562725"/>
          <p14:tracePt t="10282" x="1044575" y="6554788"/>
          <p14:tracePt t="10286" x="1036638" y="6554788"/>
          <p14:tracePt t="10288" x="1020763" y="6546850"/>
          <p14:tracePt t="10290" x="1020763" y="6530975"/>
          <p14:tracePt t="10292" x="1012825" y="6530975"/>
          <p14:tracePt t="10294" x="1004888" y="6523038"/>
          <p14:tracePt t="10296" x="996950" y="6523038"/>
          <p14:tracePt t="10298" x="996950" y="6515100"/>
          <p14:tracePt t="10300" x="981075" y="6515100"/>
          <p14:tracePt t="10302" x="981075" y="6499225"/>
          <p14:tracePt t="10304" x="973138" y="6491288"/>
          <p14:tracePt t="10306" x="965200" y="6475413"/>
          <p14:tracePt t="10310" x="957263" y="6459538"/>
          <p14:tracePt t="10312" x="949325" y="6451600"/>
          <p14:tracePt t="10314" x="949325" y="6435725"/>
          <p14:tracePt t="10316" x="941388" y="6419850"/>
          <p14:tracePt t="10318" x="933450" y="6411913"/>
          <p14:tracePt t="10320" x="933450" y="6396038"/>
          <p14:tracePt t="10322" x="933450" y="6388100"/>
          <p14:tracePt t="10324" x="933450" y="6372225"/>
          <p14:tracePt t="10326" x="925513" y="6348413"/>
          <p14:tracePt t="10328" x="917575" y="6330950"/>
          <p14:tracePt t="10330" x="917575" y="6307138"/>
          <p14:tracePt t="10332" x="909638" y="6275388"/>
          <p14:tracePt t="10334" x="909638" y="6259513"/>
          <p14:tracePt t="10336" x="909638" y="6227763"/>
          <p14:tracePt t="10338" x="909638" y="6188075"/>
          <p14:tracePt t="10340" x="909638" y="6156325"/>
          <p14:tracePt t="10342" x="909638" y="6124575"/>
          <p14:tracePt t="10344" x="901700" y="6076950"/>
          <p14:tracePt t="10346" x="901700" y="6045200"/>
          <p14:tracePt t="10348" x="901700" y="6005513"/>
          <p14:tracePt t="10350" x="901700" y="5956300"/>
          <p14:tracePt t="10352" x="893763" y="5924550"/>
          <p14:tracePt t="10354" x="893763" y="5884863"/>
          <p14:tracePt t="10356" x="893763" y="5837238"/>
          <p14:tracePt t="10358" x="893763" y="5797550"/>
          <p14:tracePt t="10360" x="885825" y="5757863"/>
          <p14:tracePt t="10362" x="885825" y="5718175"/>
          <p14:tracePt t="10364" x="885825" y="5678488"/>
          <p14:tracePt t="10366" x="877888" y="5629275"/>
          <p14:tracePt t="10368" x="877888" y="5589588"/>
          <p14:tracePt t="10370" x="877888" y="5541963"/>
          <p14:tracePt t="10372" x="877888" y="5510213"/>
          <p14:tracePt t="10374" x="868363" y="5462588"/>
          <p14:tracePt t="10376" x="868363" y="5430838"/>
          <p14:tracePt t="10378" x="868363" y="5391150"/>
          <p14:tracePt t="10380" x="860425" y="5351463"/>
          <p14:tracePt t="10382" x="860425" y="5310188"/>
          <p14:tracePt t="10384" x="860425" y="5278438"/>
          <p14:tracePt t="10386" x="860425" y="5246688"/>
          <p14:tracePt t="10388" x="860425" y="5214938"/>
          <p14:tracePt t="10390" x="860425" y="5167313"/>
          <p14:tracePt t="10392" x="860425" y="5135563"/>
          <p14:tracePt t="10394" x="860425" y="5103813"/>
          <p14:tracePt t="10396" x="860425" y="5072063"/>
          <p14:tracePt t="10398" x="860425" y="5048250"/>
          <p14:tracePt t="10400" x="860425" y="5016500"/>
          <p14:tracePt t="10402" x="860425" y="4992688"/>
          <p14:tracePt t="10404" x="860425" y="4967288"/>
          <p14:tracePt t="10406" x="860425" y="4943475"/>
          <p14:tracePt t="10408" x="860425" y="4919663"/>
          <p14:tracePt t="10410" x="860425" y="4895850"/>
          <p14:tracePt t="10412" x="860425" y="4872038"/>
          <p14:tracePt t="10414" x="860425" y="4848225"/>
          <p14:tracePt t="10416" x="860425" y="4824413"/>
          <p14:tracePt t="10418" x="868363" y="4800600"/>
          <p14:tracePt t="10420" x="868363" y="4784725"/>
          <p14:tracePt t="10422" x="868363" y="4760913"/>
          <p14:tracePt t="10424" x="877888" y="4737100"/>
          <p14:tracePt t="10426" x="885825" y="4713288"/>
          <p14:tracePt t="10428" x="893763" y="4697413"/>
          <p14:tracePt t="10430" x="893763" y="4681538"/>
          <p14:tracePt t="10432" x="901700" y="4665663"/>
          <p14:tracePt t="10434" x="917575" y="4641850"/>
          <p14:tracePt t="10436" x="917575" y="4624388"/>
          <p14:tracePt t="10438" x="933450" y="4608513"/>
          <p14:tracePt t="10440" x="941388" y="4592638"/>
          <p14:tracePt t="10442" x="949325" y="4576763"/>
          <p14:tracePt t="10444" x="957263" y="4552950"/>
          <p14:tracePt t="10446" x="965200" y="4537075"/>
          <p14:tracePt t="10448" x="981075" y="4529138"/>
          <p14:tracePt t="10450" x="981075" y="4513263"/>
          <p14:tracePt t="10452" x="996950" y="4497388"/>
          <p14:tracePt t="10454" x="1004888" y="4489450"/>
          <p14:tracePt t="10456" x="1020763" y="4465638"/>
          <p14:tracePt t="10458" x="1028700" y="4457700"/>
          <p14:tracePt t="10460" x="1044575" y="4449763"/>
          <p14:tracePt t="10462" x="1052513" y="4425950"/>
          <p14:tracePt t="10464" x="1068388" y="4418013"/>
          <p14:tracePt t="10466" x="1076325" y="4410075"/>
          <p14:tracePt t="10468" x="1084263" y="4394200"/>
          <p14:tracePt t="10470" x="1108075" y="4386263"/>
          <p14:tracePt t="10472" x="1116013" y="4370388"/>
          <p14:tracePt t="10474" x="1123950" y="4362450"/>
          <p14:tracePt t="10476" x="1147763" y="4346575"/>
          <p14:tracePt t="10478" x="1163638" y="4338638"/>
          <p14:tracePt t="10480" x="1179513" y="4322763"/>
          <p14:tracePt t="10482" x="1203325" y="4306888"/>
          <p14:tracePt t="10484" x="1211263" y="4298950"/>
          <p14:tracePt t="10486" x="1228725" y="4281488"/>
          <p14:tracePt t="10488" x="1244600" y="4273550"/>
          <p14:tracePt t="10490" x="1268413" y="4257675"/>
          <p14:tracePt t="10492" x="1292225" y="4241800"/>
          <p14:tracePt t="10494" x="1308100" y="4241800"/>
          <p14:tracePt t="10496" x="1331913" y="4225925"/>
          <p14:tracePt t="10498" x="1363663" y="4210050"/>
          <p14:tracePt t="10500" x="1379538" y="4210050"/>
          <p14:tracePt t="10502" x="1403350" y="4194175"/>
          <p14:tracePt t="10504" x="1427163" y="4186238"/>
          <p14:tracePt t="10506" x="1450975" y="4186238"/>
          <p14:tracePt t="10508" x="1474788" y="4170363"/>
          <p14:tracePt t="10510" x="1498600" y="4162425"/>
          <p14:tracePt t="10512" x="1530350" y="4154488"/>
          <p14:tracePt t="10514" x="1554163" y="4154488"/>
          <p14:tracePt t="10516" x="1579563" y="4146550"/>
          <p14:tracePt t="10518" x="1603375" y="4138613"/>
          <p14:tracePt t="10520" x="1627188" y="4130675"/>
          <p14:tracePt t="10522" x="1651000" y="4130675"/>
          <p14:tracePt t="10524" x="1674813" y="4122738"/>
          <p14:tracePt t="10526" x="1698625" y="4114800"/>
          <p14:tracePt t="10528" x="1722438" y="4106863"/>
          <p14:tracePt t="10530" x="1746250" y="4098925"/>
          <p14:tracePt t="10532" x="1770063" y="4098925"/>
          <p14:tracePt t="10534" x="1809750" y="4090988"/>
          <p14:tracePt t="10536" x="1833563" y="4083050"/>
          <p14:tracePt t="10538" x="1857375" y="4075113"/>
          <p14:tracePt t="10541" x="1881188" y="4075113"/>
          <p14:tracePt t="10542" x="1905000" y="4067175"/>
          <p14:tracePt t="10544" x="1922463" y="4059238"/>
          <p14:tracePt t="10546" x="1946275" y="4051300"/>
          <p14:tracePt t="10548" x="1970088" y="4051300"/>
          <p14:tracePt t="10550" x="1993900" y="4043363"/>
          <p14:tracePt t="10552" x="2009775" y="4043363"/>
          <p14:tracePt t="10554" x="2025650" y="4035425"/>
          <p14:tracePt t="10556" x="2041525" y="4035425"/>
          <p14:tracePt t="10558" x="2057400" y="4027488"/>
          <p14:tracePt t="10560" x="2081213" y="4027488"/>
          <p14:tracePt t="10562" x="2097088" y="4027488"/>
          <p14:tracePt t="10564" x="2105025" y="4019550"/>
          <p14:tracePt t="10566" x="2112963" y="4019550"/>
          <p14:tracePt t="10568" x="2128838" y="4019550"/>
          <p14:tracePt t="10570" x="2144713" y="4019550"/>
          <p14:tracePt t="10572" x="2152650" y="4019550"/>
          <p14:tracePt t="10573" x="2160588" y="4011613"/>
          <p14:tracePt t="10576" x="2168525" y="4011613"/>
          <p14:tracePt t="10578" x="2176463" y="4011613"/>
          <p14:tracePt t="10580" x="2184400" y="4011613"/>
          <p14:tracePt t="10582" x="2192338" y="4011613"/>
          <p14:tracePt t="10584" x="2200275" y="4011613"/>
          <p14:tracePt t="10586" x="2216150" y="4011613"/>
          <p14:tracePt t="10591" x="2224088" y="4011613"/>
          <p14:tracePt t="10592" x="2232025" y="4011613"/>
          <p14:tracePt t="10594" x="2239963" y="4011613"/>
          <p14:tracePt t="10596" x="2247900" y="4011613"/>
          <p14:tracePt t="10598" x="2255838" y="4011613"/>
          <p14:tracePt t="10602" x="2273300" y="4011613"/>
          <p14:tracePt t="10606" x="2281238" y="4011613"/>
          <p14:tracePt t="10608" x="2289175" y="4011613"/>
          <p14:tracePt t="10610" x="2297113" y="4011613"/>
          <p14:tracePt t="10612" x="2305050" y="4011613"/>
          <p14:tracePt t="10614" x="2320925" y="4011613"/>
          <p14:tracePt t="10618" x="2336800" y="4011613"/>
          <p14:tracePt t="10620" x="2344738" y="4011613"/>
          <p14:tracePt t="10622" x="2352675" y="4011613"/>
          <p14:tracePt t="10624" x="2360613" y="4011613"/>
          <p14:tracePt t="10626" x="2376488" y="4011613"/>
          <p14:tracePt t="10630" x="2384425" y="4011613"/>
          <p14:tracePt t="10632" x="2400300" y="4011613"/>
          <p14:tracePt t="10634" x="2408238" y="4011613"/>
          <p14:tracePt t="10636" x="2416175" y="4019550"/>
          <p14:tracePt t="10638" x="2432050" y="4019550"/>
          <p14:tracePt t="10640" x="2439988" y="4019550"/>
          <p14:tracePt t="10642" x="2447925" y="4027488"/>
          <p14:tracePt t="10644" x="2463800" y="4027488"/>
          <p14:tracePt t="10646" x="2471738" y="4027488"/>
          <p14:tracePt t="10648" x="2479675" y="4027488"/>
          <p14:tracePt t="10650" x="2495550" y="4027488"/>
          <p14:tracePt t="10652" x="2503488" y="4035425"/>
          <p14:tracePt t="10654" x="2511425" y="4035425"/>
          <p14:tracePt t="10656" x="2519363" y="4035425"/>
          <p14:tracePt t="10658" x="2535238" y="4043363"/>
          <p14:tracePt t="10660" x="2543175" y="4043363"/>
          <p14:tracePt t="10662" x="2551113" y="4051300"/>
          <p14:tracePt t="10664" x="2566988" y="4051300"/>
          <p14:tracePt t="10666" x="2574925" y="4051300"/>
          <p14:tracePt t="10668" x="2582863" y="4051300"/>
          <p14:tracePt t="10670" x="2590800" y="4051300"/>
          <p14:tracePt t="10672" x="2590800" y="4059238"/>
          <p14:tracePt t="10674" x="2606675" y="4059238"/>
          <p14:tracePt t="10678" x="2616200" y="4059238"/>
          <p14:tracePt t="10680" x="2632075" y="4059238"/>
          <p14:tracePt t="10684" x="2647950" y="4067175"/>
          <p14:tracePt t="10688" x="2655888" y="4067175"/>
          <p14:tracePt t="10690" x="2663825" y="4067175"/>
          <p14:tracePt t="10694" x="2679700" y="4067175"/>
          <p14:tracePt t="10696" x="2679700" y="4075113"/>
          <p14:tracePt t="10698" x="2687638" y="4075113"/>
          <p14:tracePt t="10700" x="2695575" y="4083050"/>
          <p14:tracePt t="10702" x="2703513" y="4083050"/>
          <p14:tracePt t="10706" x="2711450" y="4083050"/>
          <p14:tracePt t="10710" x="2719388" y="4083050"/>
          <p14:tracePt t="10712" x="2719388" y="4090988"/>
          <p14:tracePt t="10714" x="2727325" y="4090988"/>
          <p14:tracePt t="10716" x="2735263" y="4090988"/>
          <p14:tracePt t="10720" x="2743200" y="4090988"/>
          <p14:tracePt t="10724" x="2743200" y="4098925"/>
          <p14:tracePt t="10726" x="2751138" y="4098925"/>
          <p14:tracePt t="10730" x="2759075" y="4106863"/>
          <p14:tracePt t="10732" x="2767013" y="4106863"/>
          <p14:tracePt t="10738" x="2774950" y="4114800"/>
          <p14:tracePt t="10742" x="2782888" y="4114800"/>
          <p14:tracePt t="10744" x="2782888" y="4122738"/>
          <p14:tracePt t="10746" x="2790825" y="4122738"/>
          <p14:tracePt t="10748" x="2798763" y="4122738"/>
          <p14:tracePt t="10750" x="2798763" y="4130675"/>
          <p14:tracePt t="10752" x="2806700" y="4138613"/>
          <p14:tracePt t="10756" x="2814638" y="4138613"/>
          <p14:tracePt t="10758" x="2822575" y="4146550"/>
          <p14:tracePt t="10760" x="2830513" y="4146550"/>
          <p14:tracePt t="10762" x="2830513" y="4154488"/>
          <p14:tracePt t="10764" x="2838450" y="4154488"/>
          <p14:tracePt t="10766" x="2838450" y="4162425"/>
          <p14:tracePt t="10768" x="2846388" y="4170363"/>
          <p14:tracePt t="10772" x="2862263" y="4178300"/>
          <p14:tracePt t="10776" x="2870200" y="4186238"/>
          <p14:tracePt t="10780" x="2878138" y="4194175"/>
          <p14:tracePt t="10782" x="2886075" y="4202113"/>
          <p14:tracePt t="10786" x="2894013" y="4210050"/>
          <p14:tracePt t="10790" x="2894013" y="4217988"/>
          <p14:tracePt t="10792" x="2901950" y="4217988"/>
          <p14:tracePt t="10794" x="2901950" y="4225925"/>
          <p14:tracePt t="10796" x="2909888" y="4233863"/>
          <p14:tracePt t="10798" x="2917825" y="4233863"/>
          <p14:tracePt t="10800" x="2917825" y="4241800"/>
          <p14:tracePt t="10802" x="2925763" y="4241800"/>
          <p14:tracePt t="10804" x="2925763" y="4249738"/>
          <p14:tracePt t="10806" x="2925763" y="4257675"/>
          <p14:tracePt t="10808" x="2933700" y="4265613"/>
          <p14:tracePt t="10812" x="2933700" y="4273550"/>
          <p14:tracePt t="10814" x="2941638" y="4273550"/>
          <p14:tracePt t="10816" x="2941638" y="4291013"/>
          <p14:tracePt t="10818" x="2949575" y="4291013"/>
          <p14:tracePt t="10820" x="2949575" y="4298950"/>
          <p14:tracePt t="10822" x="2949575" y="4306888"/>
          <p14:tracePt t="10824" x="2957513" y="4314825"/>
          <p14:tracePt t="10826" x="2957513" y="4322763"/>
          <p14:tracePt t="10830" x="2967038" y="4338638"/>
          <p14:tracePt t="10832" x="2974975" y="4338638"/>
          <p14:tracePt t="10834" x="2974975" y="4346575"/>
          <p14:tracePt t="10836" x="2974975" y="4354513"/>
          <p14:tracePt t="10838" x="2982913" y="4362450"/>
          <p14:tracePt t="10840" x="2982913" y="4370388"/>
          <p14:tracePt t="10842" x="2982913" y="4378325"/>
          <p14:tracePt t="10844" x="2990850" y="4386263"/>
          <p14:tracePt t="10846" x="2998788" y="4394200"/>
          <p14:tracePt t="10848" x="2998788" y="4402138"/>
          <p14:tracePt t="10850" x="2998788" y="4410075"/>
          <p14:tracePt t="10852" x="3006725" y="4418013"/>
          <p14:tracePt t="10856" x="3006725" y="4425950"/>
          <p14:tracePt t="10858" x="3014663" y="4433888"/>
          <p14:tracePt t="10860" x="3014663" y="4441825"/>
          <p14:tracePt t="10862" x="3022600" y="4449763"/>
          <p14:tracePt t="10864" x="3022600" y="4457700"/>
          <p14:tracePt t="10866" x="3030538" y="4465638"/>
          <p14:tracePt t="10868" x="3030538" y="4473575"/>
          <p14:tracePt t="10872" x="3038475" y="4481513"/>
          <p14:tracePt t="10874" x="3038475" y="4489450"/>
          <p14:tracePt t="10876" x="3046413" y="4497388"/>
          <p14:tracePt t="10878" x="3046413" y="4505325"/>
          <p14:tracePt t="10880" x="3054350" y="4513263"/>
          <p14:tracePt t="10882" x="3054350" y="4521200"/>
          <p14:tracePt t="10884" x="3062288" y="4529138"/>
          <p14:tracePt t="10888" x="3070225" y="4545013"/>
          <p14:tracePt t="10892" x="3078163" y="4552950"/>
          <p14:tracePt t="10894" x="3078163" y="4560888"/>
          <p14:tracePt t="10896" x="3086100" y="4568825"/>
          <p14:tracePt t="10898" x="3094038" y="4576763"/>
          <p14:tracePt t="10900" x="3094038" y="4584700"/>
          <p14:tracePt t="10902" x="3101975" y="4592638"/>
          <p14:tracePt t="10904" x="3101975" y="4600575"/>
          <p14:tracePt t="10906" x="3109913" y="4600575"/>
          <p14:tracePt t="10908" x="3117850" y="4616450"/>
          <p14:tracePt t="10910" x="3117850" y="4624388"/>
          <p14:tracePt t="10912" x="3125788" y="4633913"/>
          <p14:tracePt t="10914" x="3125788" y="4641850"/>
          <p14:tracePt t="10916" x="3133725" y="4641850"/>
          <p14:tracePt t="10918" x="3141663" y="4657725"/>
          <p14:tracePt t="10922" x="3149600" y="4673600"/>
          <p14:tracePt t="10926" x="3157538" y="4681538"/>
          <p14:tracePt t="10928" x="3165475" y="4689475"/>
          <p14:tracePt t="10930" x="3165475" y="4697413"/>
          <p14:tracePt t="10932" x="3173413" y="4705350"/>
          <p14:tracePt t="10936" x="3173413" y="4713288"/>
          <p14:tracePt t="10938" x="3181350" y="4713288"/>
          <p14:tracePt t="10940" x="3189288" y="4729163"/>
          <p14:tracePt t="10944" x="3197225" y="4737100"/>
          <p14:tracePt t="10948" x="3197225" y="4752975"/>
          <p14:tracePt t="10952" x="3205163" y="4760913"/>
          <p14:tracePt t="10954" x="3213100" y="4760913"/>
          <p14:tracePt t="10956" x="3213100" y="4768850"/>
          <p14:tracePt t="10958" x="3213100" y="4776788"/>
          <p14:tracePt t="10960" x="3221038" y="4776788"/>
          <p14:tracePt t="10962" x="3221038" y="4784725"/>
          <p14:tracePt t="10964" x="3221038" y="4792663"/>
          <p14:tracePt t="10966" x="3228975" y="4792663"/>
          <p14:tracePt t="10968" x="3228975" y="4800600"/>
          <p14:tracePt t="10970" x="3228975" y="4808538"/>
          <p14:tracePt t="10972" x="3236913" y="4808538"/>
          <p14:tracePt t="10973" x="3236913" y="4816475"/>
          <p14:tracePt t="10976" x="3244850" y="4824413"/>
          <p14:tracePt t="10978" x="3244850" y="4832350"/>
          <p14:tracePt t="10982" x="3252788" y="4840288"/>
          <p14:tracePt t="10986" x="3252788" y="4848225"/>
          <p14:tracePt t="10988" x="3260725" y="4856163"/>
          <p14:tracePt t="10990" x="3260725" y="4864100"/>
          <p14:tracePt t="10994" x="3268663" y="4872038"/>
          <p14:tracePt t="10996" x="3268663" y="4879975"/>
          <p14:tracePt t="10998" x="3276600" y="4887913"/>
          <p14:tracePt t="11002" x="3276600" y="4895850"/>
          <p14:tracePt t="11004" x="3284538" y="4895850"/>
          <p14:tracePt t="11006" x="3284538" y="4911725"/>
          <p14:tracePt t="11010" x="3284538" y="4919663"/>
          <p14:tracePt t="11012" x="3292475" y="4919663"/>
          <p14:tracePt t="11014" x="3292475" y="4927600"/>
          <p14:tracePt t="11016" x="3292475" y="4935538"/>
          <p14:tracePt t="11018" x="3292475" y="4943475"/>
          <p14:tracePt t="11020" x="3300413" y="4951413"/>
          <p14:tracePt t="11022" x="3308350" y="4951413"/>
          <p14:tracePt t="11024" x="3308350" y="4959350"/>
          <p14:tracePt t="11026" x="3308350" y="4967288"/>
          <p14:tracePt t="11028" x="3308350" y="4976813"/>
          <p14:tracePt t="11030" x="3317875" y="4984750"/>
          <p14:tracePt t="11032" x="3317875" y="4992688"/>
          <p14:tracePt t="11034" x="3317875" y="5000625"/>
          <p14:tracePt t="11036" x="3325813" y="5008563"/>
          <p14:tracePt t="11038" x="3325813" y="5016500"/>
          <p14:tracePt t="11040" x="3333750" y="5024438"/>
          <p14:tracePt t="11042" x="3333750" y="5032375"/>
          <p14:tracePt t="11044" x="3333750" y="5048250"/>
          <p14:tracePt t="11048" x="3333750" y="5056188"/>
          <p14:tracePt t="11050" x="3341688" y="5072063"/>
          <p14:tracePt t="11054" x="3341688" y="5080000"/>
          <p14:tracePt t="11056" x="3341688" y="5087938"/>
          <p14:tracePt t="11058" x="3341688" y="5095875"/>
          <p14:tracePt t="11060" x="3341688" y="5103813"/>
          <p14:tracePt t="11062" x="3349625" y="5111750"/>
          <p14:tracePt t="11064" x="3349625" y="5119688"/>
          <p14:tracePt t="11066" x="3349625" y="5127625"/>
          <p14:tracePt t="11070" x="3349625" y="5143500"/>
          <p14:tracePt t="11074" x="3349625" y="5151438"/>
          <p14:tracePt t="11076" x="3349625" y="5159375"/>
          <p14:tracePt t="11078" x="3349625" y="5167313"/>
          <p14:tracePt t="11082" x="3349625" y="5175250"/>
          <p14:tracePt t="11084" x="3349625" y="5183188"/>
          <p14:tracePt t="11086" x="3349625" y="5191125"/>
          <p14:tracePt t="11088" x="3349625" y="5199063"/>
          <p14:tracePt t="11092" x="3349625" y="5207000"/>
          <p14:tracePt t="11094" x="3341688" y="5214938"/>
          <p14:tracePt t="11096" x="3341688" y="5222875"/>
          <p14:tracePt t="11100" x="3341688" y="5238750"/>
          <p14:tracePt t="11104" x="3341688" y="5246688"/>
          <p14:tracePt t="11106" x="3333750" y="5254625"/>
          <p14:tracePt t="11110" x="3333750" y="5262563"/>
          <p14:tracePt t="11112" x="3333750" y="5270500"/>
          <p14:tracePt t="11114" x="3333750" y="5278438"/>
          <p14:tracePt t="11116" x="3325813" y="5278438"/>
          <p14:tracePt t="11118" x="3325813" y="5286375"/>
          <p14:tracePt t="11120" x="3325813" y="5294313"/>
          <p14:tracePt t="11122" x="3317875" y="5302250"/>
          <p14:tracePt t="11126" x="3308350" y="5310188"/>
          <p14:tracePt t="11130" x="3308350" y="5327650"/>
          <p14:tracePt t="11132" x="3300413" y="5327650"/>
          <p14:tracePt t="11134" x="3300413" y="5343525"/>
          <p14:tracePt t="11138" x="3292475" y="5351463"/>
          <p14:tracePt t="11142" x="3284538" y="5359400"/>
          <p14:tracePt t="11144" x="3284538" y="5367338"/>
          <p14:tracePt t="11146" x="3284538" y="5375275"/>
          <p14:tracePt t="11148" x="3276600" y="5383213"/>
          <p14:tracePt t="11152" x="3268663" y="5391150"/>
          <p14:tracePt t="11154" x="3268663" y="5399088"/>
          <p14:tracePt t="11156" x="3260725" y="5407025"/>
          <p14:tracePt t="11160" x="3252788" y="5414963"/>
          <p14:tracePt t="11162" x="3252788" y="5422900"/>
          <p14:tracePt t="11164" x="3252788" y="5430838"/>
          <p14:tracePt t="11166" x="3244850" y="5430838"/>
          <p14:tracePt t="11168" x="3244850" y="5438775"/>
          <p14:tracePt t="11170" x="3236913" y="5438775"/>
          <p14:tracePt t="11172" x="3236913" y="5454650"/>
          <p14:tracePt t="11174" x="3228975" y="5454650"/>
          <p14:tracePt t="11176" x="3228975" y="5462588"/>
          <p14:tracePt t="11180" x="3221038" y="5470525"/>
          <p14:tracePt t="11182" x="3221038" y="5478463"/>
          <p14:tracePt t="11186" x="3213100" y="5486400"/>
          <p14:tracePt t="11190" x="3213100" y="5494338"/>
          <p14:tracePt t="11192" x="3205163" y="5494338"/>
          <p14:tracePt t="11194" x="3205163" y="5502275"/>
          <p14:tracePt t="11196" x="3197225" y="5510213"/>
          <p14:tracePt t="11200" x="3197225" y="5518150"/>
          <p14:tracePt t="11202" x="3189288" y="5518150"/>
          <p14:tracePt t="11204" x="3189288" y="5526088"/>
          <p14:tracePt t="11208" x="3189288" y="5534025"/>
          <p14:tracePt t="11212" x="3181350" y="5534025"/>
          <p14:tracePt t="11214" x="3181350" y="5541963"/>
          <p14:tracePt t="11216" x="3181350" y="5549900"/>
          <p14:tracePt t="11222" x="3173413" y="5557838"/>
          <p14:tracePt t="11226" x="3173413" y="5565775"/>
          <p14:tracePt t="11228" x="3165475" y="5565775"/>
          <p14:tracePt t="11232" x="3165475" y="5573713"/>
          <p14:tracePt t="11236" x="3165475" y="5581650"/>
          <p14:tracePt t="11241" x="3157538" y="5581650"/>
          <p14:tracePt t="11242" x="3157538" y="5589588"/>
          <p14:tracePt t="11246" x="3157538" y="5597525"/>
          <p14:tracePt t="11254" x="3149600" y="5605463"/>
          <p14:tracePt t="11256" x="3149600" y="5613400"/>
          <p14:tracePt t="11262" x="3149600" y="5621338"/>
          <p14:tracePt t="11264" x="3141663" y="5621338"/>
          <p14:tracePt t="11268" x="3141663" y="5629275"/>
          <p14:tracePt t="11270" x="3133725" y="5629275"/>
          <p14:tracePt t="11274" x="3133725" y="5637213"/>
          <p14:tracePt t="11278" x="3133725" y="5645150"/>
          <p14:tracePt t="11284" x="3125788" y="5653088"/>
          <p14:tracePt t="11290" x="3125788" y="5662613"/>
          <p14:tracePt t="11296" x="3125788" y="5670550"/>
          <p14:tracePt t="11298" x="3117850" y="5670550"/>
          <p14:tracePt t="11300" x="3117850" y="5678488"/>
          <p14:tracePt t="11306" x="3117850" y="5686425"/>
          <p14:tracePt t="11312" x="3117850" y="5694363"/>
          <p14:tracePt t="11316" x="3109913" y="5694363"/>
          <p14:tracePt t="11318" x="3109913" y="5702300"/>
          <p14:tracePt t="11320" x="3109913" y="5710238"/>
          <p14:tracePt t="11326" x="3101975" y="5718175"/>
          <p14:tracePt t="11332" x="3101975" y="5726113"/>
          <p14:tracePt t="11340" x="3101975" y="5734050"/>
          <p14:tracePt t="11342" x="3094038" y="5741988"/>
          <p14:tracePt t="11346" x="3094038" y="5749925"/>
          <p14:tracePt t="11352" x="3094038" y="5757863"/>
          <p14:tracePt t="11354" x="3086100" y="5757863"/>
          <p14:tracePt t="11358" x="3086100" y="5765800"/>
          <p14:tracePt t="11360" x="3086100" y="5773738"/>
          <p14:tracePt t="11364" x="3078163" y="5781675"/>
          <p14:tracePt t="11370" x="3070225" y="5789613"/>
          <p14:tracePt t="11374" x="3070225" y="5797550"/>
          <p14:tracePt t="11378" x="3070225" y="5805488"/>
          <p14:tracePt t="11380" x="3062288" y="5813425"/>
          <p14:tracePt t="11386" x="3062288" y="5821363"/>
          <p14:tracePt t="11391" x="3054350" y="5829300"/>
          <p14:tracePt t="11396" x="3054350" y="5837238"/>
          <p14:tracePt t="11398" x="3054350" y="5845175"/>
          <p14:tracePt t="11402" x="3046413" y="5845175"/>
          <p14:tracePt t="11404" x="3046413" y="5853113"/>
          <p14:tracePt t="11408" x="3046413" y="5861050"/>
          <p14:tracePt t="11410" x="3038475" y="5861050"/>
          <p14:tracePt t="11416" x="3038475" y="5868988"/>
          <p14:tracePt t="11418" x="3038475" y="5876925"/>
          <p14:tracePt t="11426" x="3030538" y="5884863"/>
          <p14:tracePt t="11434" x="3030538" y="5892800"/>
          <p14:tracePt t="11442" x="3030538" y="5900738"/>
          <p14:tracePt t="11446" x="3030538" y="5908675"/>
          <p14:tracePt t="11456" x="3030538" y="5916613"/>
          <p14:tracePt t="11460" x="3022600" y="5916613"/>
          <p14:tracePt t="11466" x="3022600" y="5924550"/>
          <p14:tracePt t="11486" x="3022600" y="5932488"/>
          <p14:tracePt t="11498" x="3022600" y="5940425"/>
          <p14:tracePt t="11508" x="3014663" y="5940425"/>
          <p14:tracePt t="11522" x="3014663" y="5948363"/>
          <p14:tracePt t="11544" x="3006725" y="5948363"/>
          <p14:tracePt t="11550" x="3006725" y="5956300"/>
          <p14:tracePt t="11556" x="2998788" y="5956300"/>
          <p14:tracePt t="11628" x="2990850" y="5956300"/>
          <p14:tracePt t="11656" x="2982913" y="5956300"/>
          <p14:tracePt t="11658" x="2982913" y="5964238"/>
          <p14:tracePt t="11666" x="2974975" y="5964238"/>
          <p14:tracePt t="11670" x="2967038" y="5964238"/>
          <p14:tracePt t="11678" x="2957513" y="5964238"/>
          <p14:tracePt t="11684" x="2957513" y="5956300"/>
          <p14:tracePt t="11688" x="2957513" y="5948363"/>
          <p14:tracePt t="11692" x="2957513" y="5932488"/>
          <p14:tracePt t="11696" x="2974975" y="5916613"/>
          <p14:tracePt t="11698" x="2982913" y="5908675"/>
          <p14:tracePt t="11700" x="2998788" y="5900738"/>
          <p14:tracePt t="11702" x="3014663" y="5884863"/>
          <p14:tracePt t="11704" x="3030538" y="5868988"/>
          <p14:tracePt t="11706" x="3038475" y="5853113"/>
          <p14:tracePt t="11708" x="3046413" y="5837238"/>
          <p14:tracePt t="11710" x="3062288" y="5837238"/>
          <p14:tracePt t="11712" x="3070225" y="5821363"/>
          <p14:tracePt t="11714" x="3086100" y="5805488"/>
          <p14:tracePt t="11716" x="3109913" y="5781675"/>
          <p14:tracePt t="12192" x="3109913" y="5773738"/>
          <p14:tracePt t="12196" x="3109913" y="5765800"/>
          <p14:tracePt t="12200" x="3109913" y="5749925"/>
          <p14:tracePt t="12204" x="3101975" y="5741988"/>
          <p14:tracePt t="12208" x="3094038" y="5741988"/>
          <p14:tracePt t="12210" x="3094038" y="5734050"/>
          <p14:tracePt t="12216" x="3086100" y="5726113"/>
          <p14:tracePt t="12220" x="3086100" y="5718175"/>
          <p14:tracePt t="12230" x="3078163" y="5718175"/>
          <p14:tracePt t="12232" x="3078163" y="5710238"/>
          <p14:tracePt t="12246" x="3070225" y="5710238"/>
          <p14:tracePt t="12254" x="3062288" y="5710238"/>
          <p14:tracePt t="12296" x="3062288" y="5702300"/>
          <p14:tracePt t="12302" x="3062288" y="5694363"/>
          <p14:tracePt t="12304" x="3062288" y="5686425"/>
          <p14:tracePt t="12306" x="3070225" y="5686425"/>
          <p14:tracePt t="12308" x="3070225" y="5678488"/>
          <p14:tracePt t="12312" x="3078163" y="5670550"/>
          <p14:tracePt t="12316" x="3086100" y="5662613"/>
          <p14:tracePt t="12318" x="3086100" y="5653088"/>
          <p14:tracePt t="12320" x="3094038" y="5653088"/>
          <p14:tracePt t="12322" x="3101975" y="5653088"/>
          <p14:tracePt t="12324" x="3101975" y="5645150"/>
          <p14:tracePt t="12326" x="3109913" y="5645150"/>
          <p14:tracePt t="12330" x="3117850" y="5645150"/>
          <p14:tracePt t="12332" x="3125788" y="5637213"/>
          <p14:tracePt t="12334" x="3133725" y="5637213"/>
          <p14:tracePt t="12338" x="3141663" y="5629275"/>
          <p14:tracePt t="12340" x="3149600" y="5629275"/>
          <p14:tracePt t="12342" x="3157538" y="5629275"/>
          <p14:tracePt t="12344" x="3173413" y="5621338"/>
          <p14:tracePt t="12348" x="3181350" y="5621338"/>
          <p14:tracePt t="12350" x="3197225" y="5621338"/>
          <p14:tracePt t="12352" x="3197225" y="5613400"/>
          <p14:tracePt t="12354" x="3205163" y="5613400"/>
          <p14:tracePt t="12356" x="3213100" y="5613400"/>
          <p14:tracePt t="12358" x="3221038" y="5613400"/>
          <p14:tracePt t="12360" x="3236913" y="5605463"/>
          <p14:tracePt t="12364" x="3244850" y="5597525"/>
          <p14:tracePt t="12366" x="3252788" y="5597525"/>
          <p14:tracePt t="12368" x="3260725" y="5597525"/>
          <p14:tracePt t="12370" x="3268663" y="5597525"/>
          <p14:tracePt t="12372" x="3276600" y="5597525"/>
          <p14:tracePt t="12374" x="3284538" y="5597525"/>
          <p14:tracePt t="12376" x="3292475" y="5589588"/>
          <p14:tracePt t="12380" x="3300413" y="5589588"/>
          <p14:tracePt t="12382" x="3308350" y="5589588"/>
          <p14:tracePt t="12384" x="3317875" y="5589588"/>
          <p14:tracePt t="12388" x="3325813" y="5589588"/>
          <p14:tracePt t="12392" x="3333750" y="5589588"/>
          <p14:tracePt t="12394" x="3341688" y="5589588"/>
          <p14:tracePt t="12398" x="3349625" y="5589588"/>
          <p14:tracePt t="12406" x="3357563" y="5589588"/>
          <p14:tracePt t="12412" x="3365500" y="5589588"/>
          <p14:tracePt t="12414" x="3373438" y="5589588"/>
          <p14:tracePt t="12422" x="3381375" y="5589588"/>
          <p14:tracePt t="12426" x="3389313" y="5589588"/>
          <p14:tracePt t="12432" x="3397250" y="5589588"/>
          <p14:tracePt t="12434" x="3405188" y="5589588"/>
          <p14:tracePt t="12438" x="3413125" y="5589588"/>
          <p14:tracePt t="12441" x="3421063" y="5589588"/>
          <p14:tracePt t="12442" x="3421063" y="5597525"/>
          <p14:tracePt t="12444" x="3429000" y="5597525"/>
          <p14:tracePt t="12446" x="3436938" y="5597525"/>
          <p14:tracePt t="12450" x="3444875" y="5597525"/>
          <p14:tracePt t="12452" x="3444875" y="5605463"/>
          <p14:tracePt t="12454" x="3452813" y="5605463"/>
          <p14:tracePt t="12458" x="3460750" y="5605463"/>
          <p14:tracePt t="12460" x="3468688" y="5605463"/>
          <p14:tracePt t="12462" x="3468688" y="5613400"/>
          <p14:tracePt t="12466" x="3476625" y="5613400"/>
          <p14:tracePt t="12468" x="3476625" y="5621338"/>
          <p14:tracePt t="12472" x="3484563" y="5621338"/>
          <p14:tracePt t="12482" x="3492500" y="5621338"/>
          <p14:tracePt t="12562" x="3492500" y="5613400"/>
          <p14:tracePt t="12566" x="3492500" y="5605463"/>
          <p14:tracePt t="12568" x="3484563" y="5597525"/>
          <p14:tracePt t="12570" x="3484563" y="5589588"/>
          <p14:tracePt t="12572" x="3476625" y="5573713"/>
          <p14:tracePt t="12573" x="3468688" y="5565775"/>
          <p14:tracePt t="12576" x="3468688" y="5557838"/>
          <p14:tracePt t="12578" x="3460750" y="5534025"/>
          <p14:tracePt t="12580" x="3452813" y="5518150"/>
          <p14:tracePt t="12582" x="3444875" y="5502275"/>
          <p14:tracePt t="12584" x="3436938" y="5486400"/>
          <p14:tracePt t="12586" x="3421063" y="5462588"/>
          <p14:tracePt t="12588" x="3421063" y="5446713"/>
          <p14:tracePt t="12590" x="3413125" y="5438775"/>
          <p14:tracePt t="12592" x="3405188" y="5430838"/>
          <p14:tracePt t="12594" x="3397250" y="5407025"/>
          <p14:tracePt t="12596" x="3389313" y="5391150"/>
          <p14:tracePt t="12598" x="3381375" y="5375275"/>
          <p14:tracePt t="12600" x="3365500" y="5351463"/>
          <p14:tracePt t="12602" x="3349625" y="5319713"/>
          <p14:tracePt t="12604" x="3341688" y="5302250"/>
          <p14:tracePt t="12606" x="3325813" y="5286375"/>
          <p14:tracePt t="12608" x="3317875" y="5262563"/>
          <p14:tracePt t="12610" x="3300413" y="5238750"/>
          <p14:tracePt t="12612" x="3292475" y="5222875"/>
          <p14:tracePt t="12614" x="3276600" y="5199063"/>
          <p14:tracePt t="12616" x="3268663" y="5183188"/>
          <p14:tracePt t="12618" x="3260725" y="5167313"/>
          <p14:tracePt t="12620" x="3252788" y="5143500"/>
          <p14:tracePt t="12622" x="3244850" y="5127625"/>
          <p14:tracePt t="12624" x="3244850" y="5111750"/>
          <p14:tracePt t="12626" x="3236913" y="5095875"/>
          <p14:tracePt t="12628" x="3228975" y="5072063"/>
          <p14:tracePt t="12630" x="3221038" y="5056188"/>
          <p14:tracePt t="12632" x="3221038" y="5032375"/>
          <p14:tracePt t="12634" x="3213100" y="5016500"/>
          <p14:tracePt t="12636" x="3213100" y="5000625"/>
          <p14:tracePt t="12638" x="3213100" y="4984750"/>
          <p14:tracePt t="12641" x="3213100" y="4967288"/>
          <p14:tracePt t="12642" x="3213100" y="4951413"/>
          <p14:tracePt t="12644" x="3213100" y="4927600"/>
          <p14:tracePt t="12646" x="3213100" y="4903788"/>
          <p14:tracePt t="12648" x="3213100" y="4887913"/>
          <p14:tracePt t="12650" x="3213100" y="4872038"/>
          <p14:tracePt t="12652" x="3213100" y="4856163"/>
          <p14:tracePt t="12654" x="3213100" y="4840288"/>
          <p14:tracePt t="12656" x="3213100" y="4824413"/>
          <p14:tracePt t="12658" x="3221038" y="4800600"/>
          <p14:tracePt t="12660" x="3221038" y="4784725"/>
          <p14:tracePt t="12662" x="3228975" y="4768850"/>
          <p14:tracePt t="12664" x="3236913" y="4752975"/>
          <p14:tracePt t="12666" x="3236913" y="4737100"/>
          <p14:tracePt t="12668" x="3244850" y="4721225"/>
          <p14:tracePt t="12670" x="3252788" y="4697413"/>
          <p14:tracePt t="12672" x="3260725" y="4681538"/>
          <p14:tracePt t="12674" x="3260725" y="4665663"/>
          <p14:tracePt t="12676" x="3260725" y="4649788"/>
          <p14:tracePt t="12678" x="3268663" y="4633913"/>
          <p14:tracePt t="12680" x="3276600" y="4616450"/>
          <p14:tracePt t="12682" x="3276600" y="4600575"/>
          <p14:tracePt t="12684" x="3276600" y="4584700"/>
          <p14:tracePt t="12686" x="3284538" y="4568825"/>
          <p14:tracePt t="12688" x="3284538" y="4552950"/>
          <p14:tracePt t="12690" x="3292475" y="4545013"/>
          <p14:tracePt t="12692" x="3292475" y="4529138"/>
          <p14:tracePt t="12694" x="3292475" y="4521200"/>
          <p14:tracePt t="12696" x="3300413" y="4497388"/>
          <p14:tracePt t="12698" x="3300413" y="4481513"/>
          <p14:tracePt t="12700" x="3300413" y="4473575"/>
          <p14:tracePt t="12702" x="3300413" y="4457700"/>
          <p14:tracePt t="12704" x="3300413" y="4449763"/>
          <p14:tracePt t="12706" x="3300413" y="4425950"/>
          <p14:tracePt t="12708" x="3300413" y="4418013"/>
          <p14:tracePt t="12710" x="3300413" y="4402138"/>
          <p14:tracePt t="12712" x="3300413" y="4394200"/>
          <p14:tracePt t="12714" x="3300413" y="4378325"/>
          <p14:tracePt t="12716" x="3300413" y="4354513"/>
          <p14:tracePt t="12718" x="3300413" y="4338638"/>
          <p14:tracePt t="12720" x="3300413" y="4322763"/>
          <p14:tracePt t="12722" x="3300413" y="4306888"/>
          <p14:tracePt t="12724" x="3300413" y="4291013"/>
          <p14:tracePt t="12726" x="3300413" y="4273550"/>
          <p14:tracePt t="12728" x="3308350" y="4257675"/>
          <p14:tracePt t="12730" x="3308350" y="4241800"/>
          <p14:tracePt t="12732" x="3308350" y="4225925"/>
          <p14:tracePt t="12734" x="3308350" y="4210050"/>
          <p14:tracePt t="12736" x="3308350" y="4194175"/>
          <p14:tracePt t="12738" x="3317875" y="4170363"/>
          <p14:tracePt t="12741" x="3317875" y="4154488"/>
          <p14:tracePt t="12742" x="3317875" y="4130675"/>
          <p14:tracePt t="12744" x="3317875" y="4106863"/>
          <p14:tracePt t="12746" x="3317875" y="4083050"/>
          <p14:tracePt t="12748" x="3317875" y="4067175"/>
          <p14:tracePt t="12750" x="3317875" y="4043363"/>
          <p14:tracePt t="12752" x="3325813" y="4019550"/>
          <p14:tracePt t="12754" x="3325813" y="3995738"/>
          <p14:tracePt t="12756" x="3333750" y="3971925"/>
          <p14:tracePt t="12758" x="3333750" y="3948113"/>
          <p14:tracePt t="12760" x="3333750" y="3930650"/>
          <p14:tracePt t="12762" x="3341688" y="3906838"/>
          <p14:tracePt t="12764" x="3341688" y="3890963"/>
          <p14:tracePt t="12766" x="3349625" y="3867150"/>
          <p14:tracePt t="12768" x="3349625" y="3851275"/>
          <p14:tracePt t="12770" x="3349625" y="3827463"/>
          <p14:tracePt t="12772" x="3349625" y="3811588"/>
          <p14:tracePt t="12774" x="3349625" y="3787775"/>
          <p14:tracePt t="12776" x="3349625" y="3771900"/>
          <p14:tracePt t="12778" x="3349625" y="3756025"/>
          <p14:tracePt t="12780" x="3357563" y="3740150"/>
          <p14:tracePt t="12782" x="3357563" y="3724275"/>
          <p14:tracePt t="12784" x="3357563" y="3708400"/>
          <p14:tracePt t="12786" x="3357563" y="3692525"/>
          <p14:tracePt t="12788" x="3357563" y="3668713"/>
          <p14:tracePt t="12791" x="3357563" y="3652838"/>
          <p14:tracePt t="12792" x="3357563" y="3636963"/>
          <p14:tracePt t="12794" x="3357563" y="3621088"/>
          <p14:tracePt t="12796" x="3357563" y="3605213"/>
          <p14:tracePt t="12798" x="3357563" y="3587750"/>
          <p14:tracePt t="12800" x="3357563" y="3571875"/>
          <p14:tracePt t="12802" x="3357563" y="3548063"/>
          <p14:tracePt t="12804" x="3357563" y="3532188"/>
          <p14:tracePt t="12806" x="3357563" y="3516313"/>
          <p14:tracePt t="12808" x="3357563" y="3500438"/>
          <p14:tracePt t="12810" x="3357563" y="3484563"/>
          <p14:tracePt t="12812" x="3357563" y="3468688"/>
          <p14:tracePt t="12814" x="3357563" y="3452813"/>
          <p14:tracePt t="12816" x="3357563" y="3429000"/>
          <p14:tracePt t="12818" x="3349625" y="3413125"/>
          <p14:tracePt t="12820" x="3349625" y="3397250"/>
          <p14:tracePt t="12822" x="3341688" y="3381375"/>
          <p14:tracePt t="12824" x="3333750" y="3365500"/>
          <p14:tracePt t="12826" x="3333750" y="3341688"/>
          <p14:tracePt t="12828" x="3325813" y="3325813"/>
          <p14:tracePt t="12830" x="3317875" y="3309938"/>
          <p14:tracePt t="12832" x="3308350" y="3294063"/>
          <p14:tracePt t="12834" x="3308350" y="3278188"/>
          <p14:tracePt t="12836" x="3300413" y="3252788"/>
          <p14:tracePt t="12838" x="3292475" y="3236913"/>
          <p14:tracePt t="12840" x="3284538" y="3221038"/>
          <p14:tracePt t="12842" x="3284538" y="3205163"/>
          <p14:tracePt t="12844" x="3268663" y="3189288"/>
          <p14:tracePt t="12846" x="3260725" y="3165475"/>
          <p14:tracePt t="12848" x="3260725" y="3157538"/>
          <p14:tracePt t="12850" x="3244850" y="3141663"/>
          <p14:tracePt t="12852" x="3244850" y="3125788"/>
          <p14:tracePt t="12854" x="3228975" y="3101975"/>
          <p14:tracePt t="12856" x="3221038" y="3094038"/>
          <p14:tracePt t="12858" x="3205163" y="3078163"/>
          <p14:tracePt t="12860" x="3197225" y="3054350"/>
          <p14:tracePt t="12862" x="3181350" y="3046413"/>
          <p14:tracePt t="12864" x="3181350" y="3030538"/>
          <p14:tracePt t="12874" x="3117850" y="2959100"/>
          <p14:tracePt t="12876" x="3109913" y="2951163"/>
          <p14:tracePt t="12878" x="3094038" y="2935288"/>
          <p14:tracePt t="12880" x="3086100" y="2927350"/>
          <p14:tracePt t="12882" x="3078163" y="2909888"/>
          <p14:tracePt t="12884" x="3054350" y="2901950"/>
          <p14:tracePt t="12886" x="3046413" y="2886075"/>
          <p14:tracePt t="12888" x="3030538" y="2878138"/>
          <p14:tracePt t="12890" x="3022600" y="2870200"/>
          <p14:tracePt t="12892" x="3006725" y="2854325"/>
          <p14:tracePt t="12894" x="2990850" y="2846388"/>
          <p14:tracePt t="12896" x="2982913" y="2830513"/>
          <p14:tracePt t="12898" x="2967038" y="2822575"/>
          <p14:tracePt t="12900" x="2949575" y="2806700"/>
          <p14:tracePt t="12902" x="2933700" y="2790825"/>
          <p14:tracePt t="12904" x="2925763" y="2782888"/>
          <p14:tracePt t="12906" x="2901950" y="2767013"/>
          <p14:tracePt t="12908" x="2894013" y="2759075"/>
          <p14:tracePt t="12910" x="2878138" y="2743200"/>
          <p14:tracePt t="12912" x="2862263" y="2727325"/>
          <p14:tracePt t="12914" x="2846388" y="2711450"/>
          <p14:tracePt t="12916" x="2830513" y="2703513"/>
          <p14:tracePt t="12918" x="2814638" y="2687638"/>
          <p14:tracePt t="12920" x="2798763" y="2663825"/>
          <p14:tracePt t="12922" x="2782888" y="2655888"/>
          <p14:tracePt t="12924" x="2767013" y="2647950"/>
          <p14:tracePt t="12926" x="2751138" y="2624138"/>
          <p14:tracePt t="12928" x="2735263" y="2616200"/>
          <p14:tracePt t="12930" x="2719388" y="2592388"/>
          <p14:tracePt t="12932" x="2711450" y="2584450"/>
          <p14:tracePt t="12934" x="2695575" y="2576513"/>
          <p14:tracePt t="12936" x="2679700" y="2559050"/>
          <p14:tracePt t="12938" x="2671763" y="2551113"/>
          <p14:tracePt t="12940" x="2647950" y="2535238"/>
          <p14:tracePt t="12942" x="2640013" y="2527300"/>
          <p14:tracePt t="12944" x="2632075" y="2511425"/>
          <p14:tracePt t="12946" x="2616200" y="2503488"/>
          <p14:tracePt t="12948" x="2606675" y="2495550"/>
          <p14:tracePt t="12950" x="2590800" y="2479675"/>
          <p14:tracePt t="12952" x="2582863" y="2471738"/>
          <p14:tracePt t="12954" x="2566988" y="2455863"/>
          <p14:tracePt t="12956" x="2559050" y="2455863"/>
          <p14:tracePt t="12958" x="2551113" y="2439988"/>
          <p14:tracePt t="12962" x="2543175" y="2424113"/>
          <p14:tracePt t="12964" x="2535238" y="2424113"/>
          <p14:tracePt t="12966" x="2527300" y="2416175"/>
          <p14:tracePt t="12968" x="2527300" y="2408238"/>
          <p14:tracePt t="12970" x="2519363" y="2400300"/>
          <p14:tracePt t="12972" x="2519363" y="2392363"/>
          <p14:tracePt t="12974" x="2511425" y="2392363"/>
          <p14:tracePt t="12976" x="2503488" y="2384425"/>
          <p14:tracePt t="12978" x="2503488" y="2376488"/>
          <p14:tracePt t="12980" x="2503488" y="2368550"/>
          <p14:tracePt t="12984" x="2495550" y="2360613"/>
          <p14:tracePt t="12988" x="2495550" y="2352675"/>
          <p14:tracePt t="12990" x="2495550" y="2344738"/>
          <p14:tracePt t="12994" x="2487613" y="2336800"/>
          <p14:tracePt t="12998" x="2487613" y="2328863"/>
          <p14:tracePt t="13002" x="2487613" y="2320925"/>
          <p14:tracePt t="13004" x="2487613" y="2312988"/>
          <p14:tracePt t="13008" x="2479675" y="2312988"/>
          <p14:tracePt t="13010" x="2479675" y="2305050"/>
          <p14:tracePt t="13018" x="2479675" y="2297113"/>
          <p14:tracePt t="13024" x="2479675" y="2289175"/>
          <p14:tracePt t="13028" x="2479675" y="2281238"/>
          <p14:tracePt t="13030" x="2487613" y="2281238"/>
          <p14:tracePt t="13034" x="2495550" y="2273300"/>
          <p14:tracePt t="13038" x="2503488" y="2265363"/>
          <p14:tracePt t="13040" x="2511425" y="2265363"/>
          <p14:tracePt t="13042" x="2519363" y="2257425"/>
          <p14:tracePt t="13044" x="2527300" y="2249488"/>
          <p14:tracePt t="13046" x="2535238" y="2249488"/>
          <p14:tracePt t="13048" x="2551113" y="2241550"/>
          <p14:tracePt t="13050" x="2559050" y="2233613"/>
          <p14:tracePt t="13052" x="2574925" y="2233613"/>
          <p14:tracePt t="13054" x="2582863" y="2216150"/>
          <p14:tracePt t="13056" x="2590800" y="2208213"/>
          <p14:tracePt t="13058" x="2606675" y="2200275"/>
          <p14:tracePt t="13060" x="2624138" y="2192338"/>
          <p14:tracePt t="13062" x="2632075" y="2184400"/>
          <p14:tracePt t="13064" x="2647950" y="2176463"/>
          <p14:tracePt t="13066" x="2655888" y="2168525"/>
          <p14:tracePt t="13068" x="2671763" y="2160588"/>
          <p14:tracePt t="13070" x="2687638" y="2152650"/>
          <p14:tracePt t="13072" x="2695575" y="2136775"/>
          <p14:tracePt t="13074" x="2711450" y="2128838"/>
          <p14:tracePt t="13076" x="2727325" y="2112963"/>
          <p14:tracePt t="13078" x="2735263" y="2112963"/>
          <p14:tracePt t="13080" x="2751138" y="2097088"/>
          <p14:tracePt t="13082" x="2759075" y="2097088"/>
          <p14:tracePt t="13084" x="2767013" y="2081213"/>
          <p14:tracePt t="13086" x="2782888" y="2073275"/>
          <p14:tracePt t="13088" x="2790825" y="2065338"/>
          <p14:tracePt t="13090" x="2806700" y="2057400"/>
          <p14:tracePt t="13092" x="2814638" y="2049463"/>
          <p14:tracePt t="13094" x="2822575" y="2033588"/>
          <p14:tracePt t="13096" x="2838450" y="2033588"/>
          <p14:tracePt t="13098" x="2838450" y="2025650"/>
          <p14:tracePt t="13100" x="2854325" y="2017713"/>
          <p14:tracePt t="13102" x="2862263" y="2009775"/>
          <p14:tracePt t="13104" x="2870200" y="2009775"/>
          <p14:tracePt t="13106" x="2886075" y="2001838"/>
          <p14:tracePt t="13108" x="2894013" y="1993900"/>
          <p14:tracePt t="13110" x="2901950" y="1985963"/>
          <p14:tracePt t="13112" x="2917825" y="1978025"/>
          <p14:tracePt t="13114" x="2925763" y="1978025"/>
          <p14:tracePt t="13116" x="2941638" y="1970088"/>
          <p14:tracePt t="13118" x="2957513" y="1962150"/>
          <p14:tracePt t="13120" x="2967038" y="1954213"/>
          <p14:tracePt t="13122" x="2982913" y="1954213"/>
          <p14:tracePt t="13124" x="2998788" y="1946275"/>
          <p14:tracePt t="13126" x="3006725" y="1938338"/>
          <p14:tracePt t="13128" x="3022600" y="1938338"/>
          <p14:tracePt t="13130" x="3038475" y="1938338"/>
          <p14:tracePt t="13132" x="3054350" y="1930400"/>
          <p14:tracePt t="13134" x="3070225" y="1922463"/>
          <p14:tracePt t="13136" x="3086100" y="1922463"/>
          <p14:tracePt t="13138" x="3094038" y="1914525"/>
          <p14:tracePt t="13140" x="3117850" y="1914525"/>
          <p14:tracePt t="13142" x="3133725" y="1914525"/>
          <p14:tracePt t="13144" x="3141663" y="1914525"/>
          <p14:tracePt t="13146" x="3149600" y="1914525"/>
          <p14:tracePt t="13148" x="3165475" y="1906588"/>
          <p14:tracePt t="13150" x="3189288" y="1898650"/>
          <p14:tracePt t="13152" x="3205163" y="1898650"/>
          <p14:tracePt t="13154" x="3228975" y="1898650"/>
          <p14:tracePt t="13156" x="3252788" y="1890713"/>
          <p14:tracePt t="13158" x="3268663" y="1881188"/>
          <p14:tracePt t="13160" x="3292475" y="1881188"/>
          <p14:tracePt t="13162" x="3317875" y="1873250"/>
          <p14:tracePt t="13164" x="3341688" y="1873250"/>
          <p14:tracePt t="13166" x="3365500" y="1873250"/>
          <p14:tracePt t="13168" x="3397250" y="1873250"/>
          <p14:tracePt t="13170" x="3436938" y="1865313"/>
          <p14:tracePt t="13172" x="3468688" y="1857375"/>
          <p14:tracePt t="13173" x="3500438" y="1857375"/>
          <p14:tracePt t="13176" x="3532188" y="1849438"/>
          <p14:tracePt t="13178" x="3571875" y="1849438"/>
          <p14:tracePt t="13180" x="3611563" y="1841500"/>
          <p14:tracePt t="13182" x="3660775" y="1833563"/>
          <p14:tracePt t="13184" x="3700463" y="1833563"/>
          <p14:tracePt t="13186" x="3748088" y="1825625"/>
          <p14:tracePt t="13188" x="3803650" y="1817688"/>
          <p14:tracePt t="13191" x="3843338" y="1817688"/>
          <p14:tracePt t="13192" x="3898900" y="1809750"/>
          <p14:tracePt t="13194" x="3954463" y="1809750"/>
          <p14:tracePt t="13196" x="4011613" y="1801813"/>
          <p14:tracePt t="13198" x="4059238" y="1793875"/>
          <p14:tracePt t="13200" x="4122738" y="1793875"/>
          <p14:tracePt t="13202" x="4178300" y="1785938"/>
          <p14:tracePt t="13204" x="4249738" y="1778000"/>
          <p14:tracePt t="13206" x="4313238" y="1770063"/>
          <p14:tracePt t="13208" x="4378325" y="1762125"/>
          <p14:tracePt t="13210" x="4441825" y="1762125"/>
          <p14:tracePt t="13212" x="4505325" y="1754188"/>
          <p14:tracePt t="13214" x="4568825" y="1746250"/>
          <p14:tracePt t="13216" x="4632325" y="1746250"/>
          <p14:tracePt t="13218" x="4695825" y="1738313"/>
          <p14:tracePt t="13220" x="4776788" y="1738313"/>
          <p14:tracePt t="13222" x="4840288" y="1730375"/>
          <p14:tracePt t="13223" x="4911725" y="1730375"/>
          <p14:tracePt t="13226" x="4975225" y="1722438"/>
          <p14:tracePt t="13228" x="5056188" y="1722438"/>
          <p14:tracePt t="13230" x="5119688" y="1722438"/>
          <p14:tracePt t="13232" x="5183188" y="1714500"/>
          <p14:tracePt t="13234" x="5246688" y="1714500"/>
          <p14:tracePt t="13236" x="5310188" y="1714500"/>
          <p14:tracePt t="13238" x="5373688" y="1714500"/>
          <p14:tracePt t="13241" x="5438775" y="1714500"/>
          <p14:tracePt t="13242" x="5502275" y="1706563"/>
          <p14:tracePt t="13244" x="5565775" y="1706563"/>
          <p14:tracePt t="13246" x="5629275" y="1706563"/>
          <p14:tracePt t="13248" x="5692775" y="1706563"/>
          <p14:tracePt t="13250" x="5749925" y="1706563"/>
          <p14:tracePt t="13252" x="5805488" y="1698625"/>
          <p14:tracePt t="13254" x="5861050" y="1698625"/>
          <p14:tracePt t="13256" x="5908675" y="1698625"/>
          <p14:tracePt t="13258" x="5964238" y="1690688"/>
          <p14:tracePt t="13260" x="6019800" y="1690688"/>
          <p14:tracePt t="13262" x="6059488" y="1690688"/>
          <p14:tracePt t="13264" x="6108700" y="1682750"/>
          <p14:tracePt t="13266" x="6148388" y="1682750"/>
          <p14:tracePt t="13268" x="6196013" y="1674813"/>
          <p14:tracePt t="13270" x="6235700" y="1674813"/>
          <p14:tracePt t="13272" x="6275388" y="1666875"/>
          <p14:tracePt t="13274" x="6307138" y="1666875"/>
          <p14:tracePt t="13276" x="6338888" y="1658938"/>
          <p14:tracePt t="13278" x="6370638" y="1658938"/>
          <p14:tracePt t="13280" x="6410325" y="1658938"/>
          <p14:tracePt t="13282" x="6442075" y="1658938"/>
          <p14:tracePt t="13284" x="6475413" y="1658938"/>
          <p14:tracePt t="13286" x="6499225" y="1651000"/>
          <p14:tracePt t="13288" x="6523038" y="1651000"/>
          <p14:tracePt t="13290" x="6546850" y="1643063"/>
          <p14:tracePt t="13292" x="6570663" y="1643063"/>
          <p14:tracePt t="13294" x="6594475" y="1643063"/>
          <p14:tracePt t="13296" x="6618288" y="1635125"/>
          <p14:tracePt t="13298" x="6642100" y="1635125"/>
          <p14:tracePt t="13300" x="6665913" y="1635125"/>
          <p14:tracePt t="13302" x="6689725" y="1627188"/>
          <p14:tracePt t="13304" x="6713538" y="1627188"/>
          <p14:tracePt t="13306" x="6737350" y="1627188"/>
          <p14:tracePt t="13308" x="6761163" y="1627188"/>
          <p14:tracePt t="13310" x="6777038" y="1627188"/>
          <p14:tracePt t="13312" x="6802438" y="1627188"/>
          <p14:tracePt t="13314" x="6818313" y="1627188"/>
          <p14:tracePt t="13316" x="6842125" y="1627188"/>
          <p14:tracePt t="13318" x="6865938" y="1627188"/>
          <p14:tracePt t="13320" x="6889750" y="1627188"/>
          <p14:tracePt t="13322" x="6905625" y="1627188"/>
          <p14:tracePt t="13324" x="6929438" y="1627188"/>
          <p14:tracePt t="13326" x="6945313" y="1627188"/>
          <p14:tracePt t="13328" x="6961188" y="1627188"/>
          <p14:tracePt t="13330" x="6977063" y="1627188"/>
          <p14:tracePt t="13332" x="7000875" y="1627188"/>
          <p14:tracePt t="13334" x="7016750" y="1627188"/>
          <p14:tracePt t="13336" x="7032625" y="1627188"/>
          <p14:tracePt t="13338" x="7048500" y="1627188"/>
          <p14:tracePt t="13340" x="7072313" y="1627188"/>
          <p14:tracePt t="13342" x="7080250" y="1627188"/>
          <p14:tracePt t="13344" x="7096125" y="1627188"/>
          <p14:tracePt t="13346" x="7104063" y="1627188"/>
          <p14:tracePt t="13348" x="7119938" y="1627188"/>
          <p14:tracePt t="13350" x="7135813" y="1627188"/>
          <p14:tracePt t="13352" x="7145338" y="1627188"/>
          <p14:tracePt t="13354" x="7153275" y="1627188"/>
          <p14:tracePt t="13356" x="7177088" y="1627188"/>
          <p14:tracePt t="13358" x="7185025" y="1627188"/>
          <p14:tracePt t="13360" x="7192963" y="1627188"/>
          <p14:tracePt t="13362" x="7200900" y="1627188"/>
          <p14:tracePt t="13364" x="7216775" y="1635125"/>
          <p14:tracePt t="13366" x="7224713" y="1635125"/>
          <p14:tracePt t="13368" x="7232650" y="1635125"/>
          <p14:tracePt t="13370" x="7248525" y="1635125"/>
          <p14:tracePt t="13372" x="7256463" y="1643063"/>
          <p14:tracePt t="13374" x="7264400" y="1643063"/>
          <p14:tracePt t="13376" x="7280275" y="1651000"/>
          <p14:tracePt t="13380" x="7296150" y="1651000"/>
          <p14:tracePt t="13382" x="7304088" y="1651000"/>
          <p14:tracePt t="13384" x="7304088" y="1658938"/>
          <p14:tracePt t="13386" x="7319963" y="1658938"/>
          <p14:tracePt t="13388" x="7319963" y="1666875"/>
          <p14:tracePt t="13391" x="7327900" y="1666875"/>
          <p14:tracePt t="13394" x="7335838" y="1666875"/>
          <p14:tracePt t="13398" x="7343775" y="1666875"/>
          <p14:tracePt t="13400" x="7351713" y="1674813"/>
          <p14:tracePt t="13410" x="7359650" y="1674813"/>
          <p14:tracePt t="13430" x="7359650" y="1682750"/>
          <p14:tracePt t="13434" x="7367588" y="1682750"/>
          <p14:tracePt t="13444" x="7367588" y="1690688"/>
          <p14:tracePt t="13446" x="7375525" y="1690688"/>
          <p14:tracePt t="13450" x="7383463" y="1698625"/>
          <p14:tracePt t="13456" x="7391400" y="1698625"/>
          <p14:tracePt t="13458" x="7391400" y="1706563"/>
          <p14:tracePt t="13462" x="7399338" y="1706563"/>
          <p14:tracePt t="13466" x="7407275" y="1714500"/>
          <p14:tracePt t="13468" x="7415213" y="1714500"/>
          <p14:tracePt t="13472" x="7423150" y="1714500"/>
          <p14:tracePt t="13474" x="7423150" y="1722438"/>
          <p14:tracePt t="13476" x="7431088" y="1722438"/>
          <p14:tracePt t="13478" x="7439025" y="1722438"/>
          <p14:tracePt t="13480" x="7446963" y="1730375"/>
          <p14:tracePt t="13482" x="7454900" y="1730375"/>
          <p14:tracePt t="13486" x="7470775" y="1730375"/>
          <p14:tracePt t="13490" x="7478713" y="1738313"/>
          <p14:tracePt t="13492" x="7486650" y="1738313"/>
          <p14:tracePt t="13494" x="7496175" y="1738313"/>
          <p14:tracePt t="13496" x="7504113" y="1738313"/>
          <p14:tracePt t="13500" x="7512050" y="1738313"/>
          <p14:tracePt t="13504" x="7519988" y="1738313"/>
          <p14:tracePt t="13506" x="7527925" y="1738313"/>
          <p14:tracePt t="13510" x="7535863" y="1738313"/>
          <p14:tracePt t="13518" x="7543800" y="1738313"/>
          <p14:tracePt t="13550" x="7551738" y="1738313"/>
          <p14:tracePt t="13554" x="7559675" y="1746250"/>
          <p14:tracePt t="13562" x="7567613" y="1746250"/>
          <p14:tracePt t="13566" x="7575550" y="1746250"/>
          <p14:tracePt t="13570" x="7591425" y="1746250"/>
          <p14:tracePt t="13574" x="7599363" y="1746250"/>
          <p14:tracePt t="13576" x="7607300" y="1746250"/>
          <p14:tracePt t="13578" x="7615238" y="1746250"/>
          <p14:tracePt t="13580" x="7623175" y="1746250"/>
          <p14:tracePt t="13582" x="7631113" y="1746250"/>
          <p14:tracePt t="13584" x="7639050" y="1746250"/>
          <p14:tracePt t="13586" x="7654925" y="1746250"/>
          <p14:tracePt t="13588" x="7662863" y="1746250"/>
          <p14:tracePt t="13590" x="7670800" y="1746250"/>
          <p14:tracePt t="13592" x="7678738" y="1746250"/>
          <p14:tracePt t="13594" x="7702550" y="1746250"/>
          <p14:tracePt t="13596" x="7710488" y="1746250"/>
          <p14:tracePt t="13598" x="7718425" y="1746250"/>
          <p14:tracePt t="13600" x="7734300" y="1746250"/>
          <p14:tracePt t="13602" x="7758113" y="1746250"/>
          <p14:tracePt t="13604" x="7766050" y="1746250"/>
          <p14:tracePt t="13606" x="7781925" y="1746250"/>
          <p14:tracePt t="13608" x="7797800" y="1746250"/>
          <p14:tracePt t="13610" x="7813675" y="1738313"/>
          <p14:tracePt t="13612" x="7829550" y="1738313"/>
          <p14:tracePt t="13614" x="7854950" y="1738313"/>
          <p14:tracePt t="13616" x="7870825" y="1730375"/>
          <p14:tracePt t="13618" x="7878763" y="1730375"/>
          <p14:tracePt t="13620" x="7886700" y="1730375"/>
          <p14:tracePt t="13622" x="7902575" y="1730375"/>
          <p14:tracePt t="13623" x="7926388" y="1722438"/>
          <p14:tracePt t="13626" x="7942263" y="1722438"/>
          <p14:tracePt t="13628" x="7958138" y="1722438"/>
          <p14:tracePt t="13630" x="7981950" y="1722438"/>
          <p14:tracePt t="13632" x="7997825" y="1722438"/>
          <p14:tracePt t="13634" x="8021638" y="1714500"/>
          <p14:tracePt t="13636" x="8045450" y="1706563"/>
          <p14:tracePt t="13638" x="8061325" y="1706563"/>
          <p14:tracePt t="13640" x="8093075" y="1698625"/>
          <p14:tracePt t="13642" x="8116888" y="1698625"/>
          <p14:tracePt t="13644" x="8140700" y="1690688"/>
          <p14:tracePt t="13646" x="8164513" y="1690688"/>
          <p14:tracePt t="13648" x="8189913" y="1682750"/>
          <p14:tracePt t="13650" x="8213725" y="1682750"/>
          <p14:tracePt t="13652" x="8245475" y="1674813"/>
          <p14:tracePt t="13654" x="8277225" y="1666875"/>
          <p14:tracePt t="13656" x="8301038" y="1666875"/>
          <p14:tracePt t="13658" x="8332788" y="1658938"/>
          <p14:tracePt t="13660" x="8364538" y="1658938"/>
          <p14:tracePt t="13662" x="8404225" y="1658938"/>
          <p14:tracePt t="13664" x="8435975" y="1651000"/>
          <p14:tracePt t="13666" x="8483600" y="1651000"/>
          <p14:tracePt t="13668" x="8515350" y="1643063"/>
          <p14:tracePt t="13670" x="8548688" y="1643063"/>
          <p14:tracePt t="13672" x="8588375" y="1643063"/>
          <p14:tracePt t="13674" x="8628063" y="1635125"/>
          <p14:tracePt t="13676" x="8659813" y="1635125"/>
          <p14:tracePt t="13678" x="8699500" y="1635125"/>
          <p14:tracePt t="13680" x="8731250" y="1635125"/>
          <p14:tracePt t="13682" x="8778875" y="1627188"/>
          <p14:tracePt t="13684" x="8810625" y="1627188"/>
          <p14:tracePt t="13686" x="8858250" y="1627188"/>
          <p14:tracePt t="13688" x="8891588" y="1627188"/>
          <p14:tracePt t="13690" x="8923338" y="1627188"/>
          <p14:tracePt t="13692" x="8955088" y="1627188"/>
          <p14:tracePt t="13694" x="8986838" y="1627188"/>
          <p14:tracePt t="13696" x="9018588" y="1619250"/>
          <p14:tracePt t="13698" x="9058275" y="1619250"/>
          <p14:tracePt t="13700" x="9090025" y="1619250"/>
          <p14:tracePt t="13702" x="9121775" y="1619250"/>
          <p14:tracePt t="13704" x="9145588" y="1619250"/>
          <p14:tracePt t="13706" x="9177338" y="1619250"/>
          <p14:tracePt t="13708" x="9201150" y="1619250"/>
          <p14:tracePt t="13710" x="9224963" y="1619250"/>
          <p14:tracePt t="13712" x="9250363" y="1619250"/>
          <p14:tracePt t="13714" x="9274175" y="1619250"/>
          <p14:tracePt t="13716" x="9297988" y="1619250"/>
          <p14:tracePt t="13718" x="9321800" y="1619250"/>
          <p14:tracePt t="13720" x="9345613" y="1619250"/>
          <p14:tracePt t="13722" x="9369425" y="1619250"/>
          <p14:tracePt t="13724" x="9393238" y="1619250"/>
          <p14:tracePt t="13726" x="9409113" y="1619250"/>
          <p14:tracePt t="13728" x="9432925" y="1619250"/>
          <p14:tracePt t="13730" x="9448800" y="1619250"/>
          <p14:tracePt t="13732" x="9464675" y="1619250"/>
          <p14:tracePt t="13734" x="9488488" y="1627188"/>
          <p14:tracePt t="13736" x="9504363" y="1627188"/>
          <p14:tracePt t="13738" x="9528175" y="1627188"/>
          <p14:tracePt t="13740" x="9544050" y="1635125"/>
          <p14:tracePt t="13742" x="9559925" y="1643063"/>
          <p14:tracePt t="13744" x="9585325" y="1651000"/>
          <p14:tracePt t="13746" x="9601200" y="1651000"/>
          <p14:tracePt t="13748" x="9625013" y="1658938"/>
          <p14:tracePt t="13750" x="9640888" y="1666875"/>
          <p14:tracePt t="13752" x="9672638" y="1674813"/>
          <p14:tracePt t="13754" x="9696450" y="1674813"/>
          <p14:tracePt t="13756" x="9720263" y="1682750"/>
          <p14:tracePt t="13758" x="9744075" y="1698625"/>
          <p14:tracePt t="13760" x="9767888" y="1706563"/>
          <p14:tracePt t="13762" x="9807575" y="1722438"/>
          <p14:tracePt t="13764" x="9839325" y="1738313"/>
          <p14:tracePt t="13766" x="9886950" y="1754188"/>
          <p14:tracePt t="13768" x="9936163" y="1778000"/>
          <p14:tracePt t="13770" x="9983788" y="1801813"/>
          <p14:tracePt t="13772" x="10039350" y="1825625"/>
          <p14:tracePt t="13774" x="10094913" y="1849438"/>
          <p14:tracePt t="13776" x="10150475" y="1873250"/>
          <p14:tracePt t="13778" x="10213975" y="1906588"/>
          <p14:tracePt t="13780" x="10269538" y="1938338"/>
          <p14:tracePt t="13782" x="10326688" y="1978025"/>
          <p14:tracePt t="13784" x="10382250" y="2009775"/>
          <p14:tracePt t="13786" x="10445750" y="2041525"/>
          <p14:tracePt t="13788" x="10501313" y="2081213"/>
          <p14:tracePt t="13790" x="10556875" y="2120900"/>
          <p14:tracePt t="13792" x="10604500" y="2160588"/>
          <p14:tracePt t="13794" x="10661650" y="2208213"/>
          <p14:tracePt t="13796" x="10709275" y="2249488"/>
          <p14:tracePt t="13798" x="10756900" y="2289175"/>
          <p14:tracePt t="13800" x="10804525" y="2328863"/>
          <p14:tracePt t="13802" x="10852150" y="2368550"/>
          <p14:tracePt t="13804" x="10891838" y="2408238"/>
          <p14:tracePt t="13806" x="10931525" y="2447925"/>
          <p14:tracePt t="13808" x="10971213" y="2487613"/>
          <p14:tracePt t="13810" x="11004550" y="2527300"/>
          <p14:tracePt t="13812" x="11036300" y="2559050"/>
          <p14:tracePt t="13814" x="11060113" y="2600325"/>
          <p14:tracePt t="13816" x="11083925" y="2640013"/>
          <p14:tracePt t="13818" x="11107738" y="2671763"/>
          <p14:tracePt t="13820" x="11131550" y="2711450"/>
          <p14:tracePt t="13822" x="11147425" y="2751138"/>
          <p14:tracePt t="13824" x="11155363" y="2782888"/>
          <p14:tracePt t="13826" x="11171238" y="2822575"/>
          <p14:tracePt t="13828" x="11187113" y="2846388"/>
          <p14:tracePt t="13830" x="11202988" y="2886075"/>
          <p14:tracePt t="13832" x="11210925" y="2919413"/>
          <p14:tracePt t="13834" x="11218863" y="2943225"/>
          <p14:tracePt t="13836" x="11226800" y="2967038"/>
          <p14:tracePt t="13838" x="11234738" y="3006725"/>
          <p14:tracePt t="13840" x="11242675" y="3030538"/>
          <p14:tracePt t="13842" x="11242675" y="3062288"/>
          <p14:tracePt t="13844" x="11250613" y="3086100"/>
          <p14:tracePt t="13846" x="11266488" y="3109913"/>
          <p14:tracePt t="13848" x="11274425" y="3133725"/>
          <p14:tracePt t="13850" x="11274425" y="3165475"/>
          <p14:tracePt t="13852" x="11282363" y="3197225"/>
          <p14:tracePt t="13854" x="11290300" y="3221038"/>
          <p14:tracePt t="13856" x="11290300" y="3244850"/>
          <p14:tracePt t="13858" x="11298238" y="3270250"/>
          <p14:tracePt t="13860" x="11306175" y="3302000"/>
          <p14:tracePt t="13862" x="11306175" y="3325813"/>
          <p14:tracePt t="13864" x="11306175" y="3349625"/>
          <p14:tracePt t="13866" x="11306175" y="3373438"/>
          <p14:tracePt t="13874" x="11323638" y="3500438"/>
          <p14:tracePt t="13876" x="11323638" y="3532188"/>
          <p14:tracePt t="13878" x="11323638" y="3556000"/>
          <p14:tracePt t="13880" x="11323638" y="3587750"/>
          <p14:tracePt t="13882" x="11331575" y="3621088"/>
          <p14:tracePt t="13884" x="11331575" y="3652838"/>
          <p14:tracePt t="13886" x="11331575" y="3684588"/>
          <p14:tracePt t="13888" x="11331575" y="3732213"/>
          <p14:tracePt t="13890" x="11331575" y="3763963"/>
          <p14:tracePt t="13892" x="11331575" y="3803650"/>
          <p14:tracePt t="13894" x="11331575" y="3843338"/>
          <p14:tracePt t="13896" x="11331575" y="3883025"/>
          <p14:tracePt t="13898" x="11331575" y="3922713"/>
          <p14:tracePt t="13900" x="11331575" y="3971925"/>
          <p14:tracePt t="13902" x="11331575" y="4011613"/>
          <p14:tracePt t="13904" x="11331575" y="4059238"/>
          <p14:tracePt t="13906" x="11331575" y="4098925"/>
          <p14:tracePt t="13908" x="11331575" y="4146550"/>
          <p14:tracePt t="13910" x="11331575" y="4186238"/>
          <p14:tracePt t="13912" x="11331575" y="4225925"/>
          <p14:tracePt t="13914" x="11331575" y="4273550"/>
          <p14:tracePt t="13916" x="11331575" y="4314825"/>
          <p14:tracePt t="13918" x="11331575" y="4354513"/>
          <p14:tracePt t="13920" x="11323638" y="4394200"/>
          <p14:tracePt t="13922" x="11323638" y="4441825"/>
          <p14:tracePt t="13924" x="11323638" y="4481513"/>
          <p14:tracePt t="13926" x="11323638" y="4513263"/>
          <p14:tracePt t="13928" x="11314113" y="4560888"/>
          <p14:tracePt t="13930" x="11314113" y="4592638"/>
          <p14:tracePt t="13932" x="11314113" y="4624388"/>
          <p14:tracePt t="13934" x="11314113" y="4657725"/>
          <p14:tracePt t="13936" x="11306175" y="4705350"/>
          <p14:tracePt t="13938" x="11306175" y="4737100"/>
          <p14:tracePt t="13940" x="11306175" y="4768850"/>
          <p14:tracePt t="13942" x="11306175" y="4800600"/>
          <p14:tracePt t="13944" x="11298238" y="4832350"/>
          <p14:tracePt t="13946" x="11298238" y="4872038"/>
          <p14:tracePt t="13948" x="11298238" y="4903788"/>
          <p14:tracePt t="13950" x="11298238" y="4935538"/>
          <p14:tracePt t="13952" x="11298238" y="4967288"/>
          <p14:tracePt t="13954" x="11298238" y="5000625"/>
          <p14:tracePt t="13956" x="11298238" y="5032375"/>
          <p14:tracePt t="13958" x="11298238" y="5056188"/>
          <p14:tracePt t="13960" x="11298238" y="5087938"/>
          <p14:tracePt t="13962" x="11298238" y="5111750"/>
          <p14:tracePt t="13964" x="11298238" y="5143500"/>
          <p14:tracePt t="13966" x="11298238" y="5167313"/>
          <p14:tracePt t="13968" x="11298238" y="5191125"/>
          <p14:tracePt t="13970" x="11298238" y="5214938"/>
          <p14:tracePt t="13972" x="11290300" y="5238750"/>
          <p14:tracePt t="13974" x="11290300" y="5262563"/>
          <p14:tracePt t="13976" x="11282363" y="5286375"/>
          <p14:tracePt t="13978" x="11282363" y="5310188"/>
          <p14:tracePt t="13980" x="11274425" y="5335588"/>
          <p14:tracePt t="13982" x="11274425" y="5351463"/>
          <p14:tracePt t="13984" x="11266488" y="5367338"/>
          <p14:tracePt t="13986" x="11266488" y="5383213"/>
          <p14:tracePt t="13988" x="11258550" y="5399088"/>
          <p14:tracePt t="13990" x="11250613" y="5422900"/>
          <p14:tracePt t="13992" x="11250613" y="5438775"/>
          <p14:tracePt t="13994" x="11242675" y="5454650"/>
          <p14:tracePt t="13996" x="11226800" y="5470525"/>
          <p14:tracePt t="13998" x="11226800" y="5486400"/>
          <p14:tracePt t="14000" x="11210925" y="5502275"/>
          <p14:tracePt t="14002" x="11202988" y="5510213"/>
          <p14:tracePt t="14004" x="11187113" y="5526088"/>
          <p14:tracePt t="14006" x="11179175" y="5541963"/>
          <p14:tracePt t="14008" x="11163300" y="5549900"/>
          <p14:tracePt t="14010" x="11155363" y="5565775"/>
          <p14:tracePt t="14012" x="11139488" y="5581650"/>
          <p14:tracePt t="14014" x="11131550" y="5589588"/>
          <p14:tracePt t="14016" x="11115675" y="5605463"/>
          <p14:tracePt t="14018" x="11099800" y="5613400"/>
          <p14:tracePt t="14020" x="11083925" y="5629275"/>
          <p14:tracePt t="14022" x="11068050" y="5637213"/>
          <p14:tracePt t="14023" x="11052175" y="5653088"/>
          <p14:tracePt t="14026" x="11028363" y="5662613"/>
          <p14:tracePt t="14028" x="11012488" y="5678488"/>
          <p14:tracePt t="14030" x="10996613" y="5686425"/>
          <p14:tracePt t="14032" x="10980738" y="5702300"/>
          <p14:tracePt t="14034" x="10955338" y="5710238"/>
          <p14:tracePt t="14036" x="10939463" y="5726113"/>
          <p14:tracePt t="14038" x="10923588" y="5726113"/>
          <p14:tracePt t="14040" x="10899775" y="5741988"/>
          <p14:tracePt t="14042" x="10883900" y="5757863"/>
          <p14:tracePt t="14044" x="10860088" y="5765800"/>
          <p14:tracePt t="14046" x="10836275" y="5773738"/>
          <p14:tracePt t="14048" x="10820400" y="5781675"/>
          <p14:tracePt t="14050" x="10796588" y="5797550"/>
          <p14:tracePt t="14052" x="10780713" y="5805488"/>
          <p14:tracePt t="14054" x="10748963" y="5821363"/>
          <p14:tracePt t="14056" x="10725150" y="5837238"/>
          <p14:tracePt t="14058" x="10709275" y="5845175"/>
          <p14:tracePt t="14060" x="10685463" y="5861050"/>
          <p14:tracePt t="14062" x="10661650" y="5868988"/>
          <p14:tracePt t="14064" x="10629900" y="5876925"/>
          <p14:tracePt t="14066" x="10604500" y="5892800"/>
          <p14:tracePt t="14068" x="10580688" y="5900738"/>
          <p14:tracePt t="14070" x="10548938" y="5916613"/>
          <p14:tracePt t="14072" x="10525125" y="5932488"/>
          <p14:tracePt t="14074" x="10501313" y="5940425"/>
          <p14:tracePt t="14076" x="10477500" y="5948363"/>
          <p14:tracePt t="14078" x="10445750" y="5964238"/>
          <p14:tracePt t="14080" x="10421938" y="5972175"/>
          <p14:tracePt t="14082" x="10398125" y="5980113"/>
          <p14:tracePt t="14084" x="10374313" y="5995988"/>
          <p14:tracePt t="14086" x="10342563" y="6013450"/>
          <p14:tracePt t="14088" x="10310813" y="6013450"/>
          <p14:tracePt t="14091" x="10287000" y="6029325"/>
          <p14:tracePt t="14092" x="10261600" y="6037263"/>
          <p14:tracePt t="14094" x="10221913" y="6053138"/>
          <p14:tracePt t="14096" x="10190163" y="6061075"/>
          <p14:tracePt t="14098" x="10166350" y="6061075"/>
          <p14:tracePt t="14100" x="10126663" y="6076950"/>
          <p14:tracePt t="14102" x="10102850" y="6084888"/>
          <p14:tracePt t="14104" x="10071100" y="6100763"/>
          <p14:tracePt t="14106" x="10039350" y="6100763"/>
          <p14:tracePt t="14108" x="10007600" y="6116638"/>
          <p14:tracePt t="14110" x="9975850" y="6124575"/>
          <p14:tracePt t="14112" x="9936163" y="6132513"/>
          <p14:tracePt t="14114" x="9910763" y="6148388"/>
          <p14:tracePt t="14116" x="9879013" y="6156325"/>
          <p14:tracePt t="14118" x="9839325" y="6164263"/>
          <p14:tracePt t="14120" x="9815513" y="6172200"/>
          <p14:tracePt t="14122" x="9783763" y="6188075"/>
          <p14:tracePt t="14124" x="9752013" y="6203950"/>
          <p14:tracePt t="14126" x="9728200" y="6203950"/>
          <p14:tracePt t="14128" x="9696450" y="6219825"/>
          <p14:tracePt t="14130" x="9672638" y="6227763"/>
          <p14:tracePt t="14132" x="9640888" y="6243638"/>
          <p14:tracePt t="14134" x="9617075" y="6243638"/>
          <p14:tracePt t="14136" x="9593263" y="6259513"/>
          <p14:tracePt t="14138" x="9567863" y="6275388"/>
          <p14:tracePt t="14140" x="9536113" y="6275388"/>
          <p14:tracePt t="14142" x="9512300" y="6291263"/>
          <p14:tracePt t="14144" x="9488488" y="6299200"/>
          <p14:tracePt t="14146" x="9472613" y="6307138"/>
          <p14:tracePt t="14148" x="9456738" y="6315075"/>
          <p14:tracePt t="14150" x="9432925" y="6330950"/>
          <p14:tracePt t="14152" x="9417050" y="6330950"/>
          <p14:tracePt t="14154" x="9401175" y="6338888"/>
          <p14:tracePt t="14156" x="9385300" y="6348413"/>
          <p14:tracePt t="14158" x="9369425" y="6356350"/>
          <p14:tracePt t="14160" x="9353550" y="6364288"/>
          <p14:tracePt t="14162" x="9337675" y="6372225"/>
          <p14:tracePt t="14164" x="9329738" y="6372225"/>
          <p14:tracePt t="14166" x="9313863" y="6380163"/>
          <p14:tracePt t="14168" x="9297988" y="6388100"/>
          <p14:tracePt t="14170" x="9290050" y="6388100"/>
          <p14:tracePt t="14172" x="9266238" y="6396038"/>
          <p14:tracePt t="14174" x="9258300" y="6403975"/>
          <p14:tracePt t="14176" x="9250363" y="6411913"/>
          <p14:tracePt t="14178" x="9234488" y="6411913"/>
          <p14:tracePt t="14180" x="9217025" y="6411913"/>
          <p14:tracePt t="14182" x="9201150" y="6419850"/>
          <p14:tracePt t="14184" x="9193213" y="6419850"/>
          <p14:tracePt t="14186" x="9177338" y="6427788"/>
          <p14:tracePt t="14188" x="9153525" y="6427788"/>
          <p14:tracePt t="14191" x="9137650" y="6427788"/>
          <p14:tracePt t="14192" x="9121775" y="6427788"/>
          <p14:tracePt t="14194" x="9105900" y="6435725"/>
          <p14:tracePt t="14196" x="9090025" y="6435725"/>
          <p14:tracePt t="14198" x="9066213" y="6443663"/>
          <p14:tracePt t="14200" x="9050338" y="6443663"/>
          <p14:tracePt t="14202" x="9026525" y="6443663"/>
          <p14:tracePt t="14204" x="9002713" y="6451600"/>
          <p14:tracePt t="14206" x="8978900" y="6451600"/>
          <p14:tracePt t="14208" x="8947150" y="6451600"/>
          <p14:tracePt t="14210" x="8915400" y="6451600"/>
          <p14:tracePt t="14212" x="8883650" y="6451600"/>
          <p14:tracePt t="14214" x="8850313" y="6451600"/>
          <p14:tracePt t="14216" x="8818563" y="6451600"/>
          <p14:tracePt t="14218" x="8786813" y="6459538"/>
          <p14:tracePt t="14220" x="8739188" y="6459538"/>
          <p14:tracePt t="14222" x="8707438" y="6459538"/>
          <p14:tracePt t="14224" x="8667750" y="6467475"/>
          <p14:tracePt t="14226" x="8620125" y="6467475"/>
          <p14:tracePt t="14228" x="8580438" y="6475413"/>
          <p14:tracePt t="14230" x="8540750" y="6475413"/>
          <p14:tracePt t="14232" x="8499475" y="6483350"/>
          <p14:tracePt t="14234" x="8451850" y="6483350"/>
          <p14:tracePt t="14236" x="8412163" y="6483350"/>
          <p14:tracePt t="14238" x="8364538" y="6491288"/>
          <p14:tracePt t="14240" x="8324850" y="6491288"/>
          <p14:tracePt t="14242" x="8277225" y="6499225"/>
          <p14:tracePt t="14244" x="8237538" y="6507163"/>
          <p14:tracePt t="14246" x="8189913" y="6507163"/>
          <p14:tracePt t="14248" x="8156575" y="6515100"/>
          <p14:tracePt t="14250" x="8116888" y="6515100"/>
          <p14:tracePt t="14252" x="8077200" y="6523038"/>
          <p14:tracePt t="14254" x="8037513" y="6523038"/>
          <p14:tracePt t="14256" x="7997825" y="6530975"/>
          <p14:tracePt t="14258" x="7958138" y="6530975"/>
          <p14:tracePt t="14260" x="7926388" y="6530975"/>
          <p14:tracePt t="14262" x="7894638" y="6530975"/>
          <p14:tracePt t="14264" x="7854950" y="6538913"/>
          <p14:tracePt t="14266" x="7821613" y="6538913"/>
          <p14:tracePt t="14268" x="7789863" y="6546850"/>
          <p14:tracePt t="14270" x="7758113" y="6546850"/>
          <p14:tracePt t="14272" x="7718425" y="6546850"/>
          <p14:tracePt t="14274" x="7686675" y="6554788"/>
          <p14:tracePt t="14276" x="7662863" y="6554788"/>
          <p14:tracePt t="14278" x="7631113" y="6554788"/>
          <p14:tracePt t="14280" x="7607300" y="6562725"/>
          <p14:tracePt t="14282" x="7583488" y="6562725"/>
          <p14:tracePt t="14284" x="7551738" y="6562725"/>
          <p14:tracePt t="14286" x="7527925" y="6562725"/>
          <p14:tracePt t="14288" x="7504113" y="6562725"/>
          <p14:tracePt t="14290" x="7478713" y="6562725"/>
          <p14:tracePt t="14292" x="7454900" y="6570663"/>
          <p14:tracePt t="14294" x="7423150" y="6570663"/>
          <p14:tracePt t="14296" x="7399338" y="6570663"/>
          <p14:tracePt t="14298" x="7375525" y="6570663"/>
          <p14:tracePt t="14300" x="7351713" y="6570663"/>
          <p14:tracePt t="14302" x="7327900" y="6570663"/>
          <p14:tracePt t="14304" x="7304088" y="6570663"/>
          <p14:tracePt t="14306" x="7280275" y="6570663"/>
          <p14:tracePt t="14308" x="7256463" y="6570663"/>
          <p14:tracePt t="14310" x="7232650" y="6570663"/>
          <p14:tracePt t="14312" x="7208838" y="6570663"/>
          <p14:tracePt t="14314" x="7185025" y="6570663"/>
          <p14:tracePt t="14316" x="7161213" y="6570663"/>
          <p14:tracePt t="14318" x="7135813" y="6570663"/>
          <p14:tracePt t="14320" x="7119938" y="6570663"/>
          <p14:tracePt t="14322" x="7096125" y="6578600"/>
          <p14:tracePt t="14324" x="7080250" y="6578600"/>
          <p14:tracePt t="14326" x="7056438" y="6578600"/>
          <p14:tracePt t="14328" x="7032625" y="6586538"/>
          <p14:tracePt t="14330" x="7008813" y="6586538"/>
          <p14:tracePt t="14332" x="6992938" y="6586538"/>
          <p14:tracePt t="14334" x="6977063" y="6594475"/>
          <p14:tracePt t="14336" x="6961188" y="6594475"/>
          <p14:tracePt t="14338" x="6937375" y="6594475"/>
          <p14:tracePt t="14340" x="6921500" y="6594475"/>
          <p14:tracePt t="14342" x="6905625" y="6594475"/>
          <p14:tracePt t="14344" x="6881813" y="6594475"/>
          <p14:tracePt t="14346" x="6858000" y="6602413"/>
          <p14:tracePt t="14348" x="6842125" y="6602413"/>
          <p14:tracePt t="14350" x="6818313" y="6610350"/>
          <p14:tracePt t="14352" x="6802438" y="6610350"/>
          <p14:tracePt t="14354" x="6777038" y="6610350"/>
          <p14:tracePt t="14356" x="6753225" y="6610350"/>
          <p14:tracePt t="14358" x="6729413" y="6618288"/>
          <p14:tracePt t="14360" x="6705600" y="6618288"/>
          <p14:tracePt t="14362" x="6681788" y="6618288"/>
          <p14:tracePt t="14364" x="6657975" y="6618288"/>
          <p14:tracePt t="14366" x="6634163" y="6618288"/>
          <p14:tracePt t="14368" x="6610350" y="6618288"/>
          <p14:tracePt t="14370" x="6586538" y="6618288"/>
          <p14:tracePt t="14372" x="6562725" y="6618288"/>
          <p14:tracePt t="14373" x="6530975" y="6618288"/>
          <p14:tracePt t="14376" x="6507163" y="6618288"/>
          <p14:tracePt t="14378" x="6475413" y="6618288"/>
          <p14:tracePt t="14380" x="6451600" y="6618288"/>
          <p14:tracePt t="14382" x="6418263" y="6618288"/>
          <p14:tracePt t="14384" x="6394450" y="6618288"/>
          <p14:tracePt t="14386" x="6362700" y="6618288"/>
          <p14:tracePt t="14388" x="6330950" y="6618288"/>
          <p14:tracePt t="14390" x="6299200" y="6610350"/>
          <p14:tracePt t="14392" x="6259513" y="6602413"/>
          <p14:tracePt t="14394" x="6227763" y="6594475"/>
          <p14:tracePt t="14396" x="6196013" y="6586538"/>
          <p14:tracePt t="14398" x="6156325" y="6578600"/>
          <p14:tracePt t="14400" x="6124575" y="6570663"/>
          <p14:tracePt t="14402" x="6083300" y="6570663"/>
          <p14:tracePt t="14404" x="6051550" y="6562725"/>
          <p14:tracePt t="14406" x="6011863" y="6554788"/>
          <p14:tracePt t="14408" x="5972175" y="6546850"/>
          <p14:tracePt t="14410" x="5940425" y="6538913"/>
          <p14:tracePt t="14412" x="5908675" y="6530975"/>
          <p14:tracePt t="14414" x="5861050" y="6523038"/>
          <p14:tracePt t="14416" x="5829300" y="6515100"/>
          <p14:tracePt t="14418" x="5781675" y="6499225"/>
          <p14:tracePt t="14420" x="5740400" y="6499225"/>
          <p14:tracePt t="14422" x="5708650" y="6491288"/>
          <p14:tracePt t="14423" x="5676900" y="6483350"/>
          <p14:tracePt t="14426" x="5637213" y="6475413"/>
          <p14:tracePt t="14428" x="5605463" y="6467475"/>
          <p14:tracePt t="14430" x="5573713" y="6459538"/>
          <p14:tracePt t="14432" x="5534025" y="6451600"/>
          <p14:tracePt t="14434" x="5502275" y="6451600"/>
          <p14:tracePt t="14436" x="5470525" y="6443663"/>
          <p14:tracePt t="14438" x="5430838" y="6435725"/>
          <p14:tracePt t="14441" x="5397500" y="6427788"/>
          <p14:tracePt t="14442" x="5365750" y="6419850"/>
          <p14:tracePt t="14444" x="5341938" y="6411913"/>
          <p14:tracePt t="14446" x="5302250" y="6403975"/>
          <p14:tracePt t="14448" x="5278438" y="6403975"/>
          <p14:tracePt t="14450" x="5246688" y="6396038"/>
          <p14:tracePt t="14452" x="5222875" y="6388100"/>
          <p14:tracePt t="14454" x="5199063" y="6380163"/>
          <p14:tracePt t="14456" x="5175250" y="6380163"/>
          <p14:tracePt t="14458" x="5151438" y="6372225"/>
          <p14:tracePt t="14460" x="5127625" y="6372225"/>
          <p14:tracePt t="14462" x="5095875" y="6364288"/>
          <p14:tracePt t="14464" x="5072063" y="6356350"/>
          <p14:tracePt t="14466" x="5046663" y="6348413"/>
          <p14:tracePt t="14468" x="5022850" y="6348413"/>
          <p14:tracePt t="14470" x="4999038" y="6348413"/>
          <p14:tracePt t="14472" x="4975225" y="6338888"/>
          <p14:tracePt t="14474" x="4951413" y="6330950"/>
          <p14:tracePt t="14476" x="4927600" y="6323013"/>
          <p14:tracePt t="14478" x="4911725" y="6323013"/>
          <p14:tracePt t="14480" x="4887913" y="6323013"/>
          <p14:tracePt t="14482" x="4864100" y="6315075"/>
          <p14:tracePt t="14484" x="4840288" y="6307138"/>
          <p14:tracePt t="14486" x="4808538" y="6299200"/>
          <p14:tracePt t="14488" x="4792663" y="6291263"/>
          <p14:tracePt t="14490" x="4768850" y="6291263"/>
          <p14:tracePt t="14492" x="4745038" y="6283325"/>
          <p14:tracePt t="14494" x="4721225" y="6275388"/>
          <p14:tracePt t="14496" x="4695825" y="6267450"/>
          <p14:tracePt t="14498" x="4672013" y="6259513"/>
          <p14:tracePt t="14500" x="4648200" y="6251575"/>
          <p14:tracePt t="14502" x="4616450" y="6235700"/>
          <p14:tracePt t="14504" x="4584700" y="6227763"/>
          <p14:tracePt t="14506" x="4560888" y="6219825"/>
          <p14:tracePt t="14508" x="4529138" y="6203950"/>
          <p14:tracePt t="14510" x="4497388" y="6196013"/>
          <p14:tracePt t="14512" x="4473575" y="6188075"/>
          <p14:tracePt t="14514" x="4433888" y="6180138"/>
          <p14:tracePt t="14516" x="4402138" y="6164263"/>
          <p14:tracePt t="14518" x="4378325" y="6156325"/>
          <p14:tracePt t="14520" x="4337050" y="6140450"/>
          <p14:tracePt t="14522" x="4313238" y="6132513"/>
          <p14:tracePt t="14524" x="4273550" y="6116638"/>
          <p14:tracePt t="14526" x="4249738" y="6108700"/>
          <p14:tracePt t="14528" x="4217988" y="6092825"/>
          <p14:tracePt t="14530" x="4186238" y="6084888"/>
          <p14:tracePt t="14532" x="4154488" y="6076950"/>
          <p14:tracePt t="14534" x="4130675" y="6061075"/>
          <p14:tracePt t="14536" x="4090988" y="6045200"/>
          <p14:tracePt t="14538" x="4059238" y="6037263"/>
          <p14:tracePt t="14541" x="4027488" y="6021388"/>
          <p14:tracePt t="14542" x="3994150" y="6013450"/>
          <p14:tracePt t="14544" x="3962400" y="5995988"/>
          <p14:tracePt t="14546" x="3930650" y="5988050"/>
          <p14:tracePt t="14548" x="3898900" y="5972175"/>
          <p14:tracePt t="14550" x="3875088" y="5956300"/>
          <p14:tracePt t="14552" x="3835400" y="5940425"/>
          <p14:tracePt t="14554" x="3811588" y="5932488"/>
          <p14:tracePt t="14556" x="3771900" y="5916613"/>
          <p14:tracePt t="14558" x="3740150" y="5900738"/>
          <p14:tracePt t="14560" x="3708400" y="5884863"/>
          <p14:tracePt t="14562" x="3676650" y="5876925"/>
          <p14:tracePt t="14564" x="3643313" y="5853113"/>
          <p14:tracePt t="14566" x="3611563" y="5837238"/>
          <p14:tracePt t="14568" x="3571875" y="5821363"/>
          <p14:tracePt t="14570" x="3548063" y="5805488"/>
          <p14:tracePt t="14572" x="3508375" y="5789613"/>
          <p14:tracePt t="14574" x="3484563" y="5773738"/>
          <p14:tracePt t="14576" x="3460750" y="5757863"/>
          <p14:tracePt t="14578" x="3429000" y="5741988"/>
          <p14:tracePt t="14580" x="3397250" y="5718175"/>
          <p14:tracePt t="14582" x="3365500" y="5710238"/>
          <p14:tracePt t="14584" x="3341688" y="5694363"/>
          <p14:tracePt t="14586" x="3317875" y="5670550"/>
          <p14:tracePt t="14588" x="3284538" y="5662613"/>
          <p14:tracePt t="14590" x="3260725" y="5645150"/>
          <p14:tracePt t="14592" x="3236913" y="5629275"/>
          <p14:tracePt t="14594" x="3205163" y="5613400"/>
          <p14:tracePt t="14596" x="3181350" y="5597525"/>
          <p14:tracePt t="14598" x="3157538" y="5581650"/>
          <p14:tracePt t="14600" x="3125788" y="5573713"/>
          <p14:tracePt t="14602" x="3109913" y="5557838"/>
          <p14:tracePt t="14604" x="3094038" y="5541963"/>
          <p14:tracePt t="14606" x="3070225" y="5534025"/>
          <p14:tracePt t="14608" x="3046413" y="5518150"/>
          <p14:tracePt t="14610" x="3030538" y="5502275"/>
          <p14:tracePt t="14612" x="3014663" y="5486400"/>
          <p14:tracePt t="14614" x="2990850" y="5478463"/>
          <p14:tracePt t="14616" x="2974975" y="5462588"/>
          <p14:tracePt t="14618" x="2957513" y="5454650"/>
          <p14:tracePt t="14620" x="2941638" y="5438775"/>
          <p14:tracePt t="14622" x="2917825" y="5422900"/>
          <p14:tracePt t="14623" x="2901950" y="5407025"/>
          <p14:tracePt t="14626" x="2894013" y="5391150"/>
          <p14:tracePt t="14628" x="2870200" y="5383213"/>
          <p14:tracePt t="14630" x="2854325" y="5359400"/>
          <p14:tracePt t="14632" x="2838450" y="5351463"/>
          <p14:tracePt t="14634" x="2822575" y="5335588"/>
          <p14:tracePt t="14636" x="2798763" y="5310188"/>
          <p14:tracePt t="14638" x="2790825" y="5302250"/>
          <p14:tracePt t="14640" x="2774950" y="5286375"/>
          <p14:tracePt t="14642" x="2751138" y="5262563"/>
          <p14:tracePt t="14644" x="2735263" y="5246688"/>
          <p14:tracePt t="14646" x="2719388" y="5230813"/>
          <p14:tracePt t="14648" x="2695575" y="5214938"/>
          <p14:tracePt t="14650" x="2679700" y="5199063"/>
          <p14:tracePt t="14652" x="2663825" y="5175250"/>
          <p14:tracePt t="14654" x="2647950" y="5159375"/>
          <p14:tracePt t="14656" x="2632075" y="5143500"/>
          <p14:tracePt t="14658" x="2616200" y="5127625"/>
          <p14:tracePt t="14660" x="2590800" y="5103813"/>
          <p14:tracePt t="14662" x="2582863" y="5087938"/>
          <p14:tracePt t="14664" x="2566988" y="5072063"/>
          <p14:tracePt t="14666" x="2551113" y="5048250"/>
          <p14:tracePt t="14668" x="2535238" y="5040313"/>
          <p14:tracePt t="14670" x="2519363" y="5024438"/>
          <p14:tracePt t="14672" x="2503488" y="5000625"/>
          <p14:tracePt t="14674" x="2495550" y="4992688"/>
          <p14:tracePt t="14676" x="2471738" y="4976813"/>
          <p14:tracePt t="14678" x="2463800" y="4951413"/>
          <p14:tracePt t="14680" x="2447925" y="4943475"/>
          <p14:tracePt t="14682" x="2439988" y="4927600"/>
          <p14:tracePt t="14684" x="2424113" y="4911725"/>
          <p14:tracePt t="14686" x="2416175" y="4895850"/>
          <p14:tracePt t="14688" x="2408238" y="4887913"/>
          <p14:tracePt t="14690" x="2392363" y="4872038"/>
          <p14:tracePt t="14692" x="2384425" y="4856163"/>
          <p14:tracePt t="14694" x="2368550" y="4840288"/>
          <p14:tracePt t="14696" x="2360613" y="4824413"/>
          <p14:tracePt t="14698" x="2352675" y="4816475"/>
          <p14:tracePt t="14700" x="2344738" y="4800600"/>
          <p14:tracePt t="14702" x="2336800" y="4784725"/>
          <p14:tracePt t="14704" x="2328863" y="4768850"/>
          <p14:tracePt t="14706" x="2320925" y="4752975"/>
          <p14:tracePt t="14708" x="2312988" y="4745038"/>
          <p14:tracePt t="14710" x="2305050" y="4721225"/>
          <p14:tracePt t="14712" x="2297113" y="4705350"/>
          <p14:tracePt t="14714" x="2289175" y="4689475"/>
          <p14:tracePt t="14716" x="2281238" y="4673600"/>
          <p14:tracePt t="14718" x="2273300" y="4657725"/>
          <p14:tracePt t="14720" x="2265363" y="4633913"/>
          <p14:tracePt t="14722" x="2255838" y="4616450"/>
          <p14:tracePt t="14723" x="2255838" y="4600575"/>
          <p14:tracePt t="14726" x="2247900" y="4584700"/>
          <p14:tracePt t="14728" x="2239963" y="4568825"/>
          <p14:tracePt t="14730" x="2232025" y="4545013"/>
          <p14:tracePt t="14732" x="2224088" y="4521200"/>
          <p14:tracePt t="14734" x="2216150" y="4505325"/>
          <p14:tracePt t="14736" x="2200275" y="4481513"/>
          <p14:tracePt t="14738" x="2200275" y="4465638"/>
          <p14:tracePt t="14740" x="2192338" y="4441825"/>
          <p14:tracePt t="14742" x="2176463" y="4418013"/>
          <p14:tracePt t="14744" x="2176463" y="4402138"/>
          <p14:tracePt t="14746" x="2160588" y="4386263"/>
          <p14:tracePt t="14748" x="2160588" y="4370388"/>
          <p14:tracePt t="14750" x="2152650" y="4354513"/>
          <p14:tracePt t="14752" x="2136775" y="4322763"/>
          <p14:tracePt t="14754" x="2128838" y="4306888"/>
          <p14:tracePt t="14756" x="2120900" y="4291013"/>
          <p14:tracePt t="14758" x="2105025" y="4273550"/>
          <p14:tracePt t="14760" x="2105025" y="4249738"/>
          <p14:tracePt t="14762" x="2097088" y="4233863"/>
          <p14:tracePt t="14764" x="2089150" y="4217988"/>
          <p14:tracePt t="14766" x="2081213" y="4202113"/>
          <p14:tracePt t="14768" x="2065338" y="4186238"/>
          <p14:tracePt t="14770" x="2065338" y="4162425"/>
          <p14:tracePt t="14772" x="2057400" y="4154488"/>
          <p14:tracePt t="14773" x="2041525" y="4138613"/>
          <p14:tracePt t="14776" x="2041525" y="4122738"/>
          <p14:tracePt t="14778" x="2033588" y="4106863"/>
          <p14:tracePt t="14780" x="2025650" y="4098925"/>
          <p14:tracePt t="14782" x="2025650" y="4083050"/>
          <p14:tracePt t="14784" x="2017713" y="4067175"/>
          <p14:tracePt t="14786" x="2009775" y="4059238"/>
          <p14:tracePt t="14788" x="2001838" y="4051300"/>
          <p14:tracePt t="14790" x="2001838" y="4027488"/>
          <p14:tracePt t="14792" x="1993900" y="4019550"/>
          <p14:tracePt t="14794" x="1985963" y="4011613"/>
          <p14:tracePt t="14796" x="1985963" y="3995738"/>
          <p14:tracePt t="14798" x="1978025" y="3987800"/>
          <p14:tracePt t="14800" x="1978025" y="3979863"/>
          <p14:tracePt t="14802" x="1970088" y="3963988"/>
          <p14:tracePt t="14804" x="1970088" y="3956050"/>
          <p14:tracePt t="14806" x="1970088" y="3948113"/>
          <p14:tracePt t="14808" x="1962150" y="3930650"/>
          <p14:tracePt t="14812" x="1954213" y="3914775"/>
          <p14:tracePt t="14814" x="1954213" y="3906838"/>
          <p14:tracePt t="14818" x="1954213" y="3890963"/>
          <p14:tracePt t="14820" x="1946275" y="3890963"/>
          <p14:tracePt t="14822" x="1946275" y="3883025"/>
          <p14:tracePt t="14823" x="1946275" y="3875088"/>
          <p14:tracePt t="14826" x="1938338" y="3867150"/>
          <p14:tracePt t="14830" x="1938338" y="3859213"/>
          <p14:tracePt t="14832" x="1930400" y="3859213"/>
          <p14:tracePt t="14834" x="1930400" y="3843338"/>
          <p14:tracePt t="14838" x="1930400" y="3835400"/>
          <p14:tracePt t="14840" x="1922463" y="3835400"/>
          <p14:tracePt t="14842" x="1922463" y="3827463"/>
          <p14:tracePt t="14848" x="1922463" y="3819525"/>
          <p14:tracePt t="14850" x="1912938" y="3811588"/>
          <p14:tracePt t="14854" x="1912938" y="3803650"/>
          <p14:tracePt t="14862" x="1912938" y="3795713"/>
          <p14:tracePt t="14866" x="1905000" y="3795713"/>
          <p14:tracePt t="14874" x="1905000" y="3787775"/>
          <p14:tracePt t="14876" x="1905000" y="3779838"/>
          <p14:tracePt t="14880" x="1897063" y="3779838"/>
          <p14:tracePt t="14894" x="1897063" y="3771900"/>
          <p14:tracePt t="14916" x="1897063" y="3763963"/>
          <p14:tracePt t="15426" x="1905000" y="3763963"/>
          <p14:tracePt t="15430" x="1912938" y="3763963"/>
          <p14:tracePt t="15432" x="1922463" y="3763963"/>
          <p14:tracePt t="15434" x="1930400" y="3763963"/>
          <p14:tracePt t="15436" x="1938338" y="3763963"/>
          <p14:tracePt t="15438" x="1954213" y="3763963"/>
          <p14:tracePt t="15440" x="1962150" y="3763963"/>
          <p14:tracePt t="15442" x="1978025" y="3756025"/>
          <p14:tracePt t="15444" x="1993900" y="3756025"/>
          <p14:tracePt t="15446" x="2017713" y="3756025"/>
          <p14:tracePt t="15448" x="2033588" y="3748088"/>
          <p14:tracePt t="15450" x="2049463" y="3748088"/>
          <p14:tracePt t="15452" x="2057400" y="3748088"/>
          <p14:tracePt t="15454" x="2065338" y="3748088"/>
          <p14:tracePt t="15456" x="2089150" y="3748088"/>
          <p14:tracePt t="15458" x="2105025" y="3748088"/>
          <p14:tracePt t="15460" x="2128838" y="3748088"/>
          <p14:tracePt t="15462" x="2152650" y="3748088"/>
          <p14:tracePt t="15464" x="2176463" y="3748088"/>
          <p14:tracePt t="15466" x="2200275" y="3748088"/>
          <p14:tracePt t="15468" x="2224088" y="3748088"/>
          <p14:tracePt t="15470" x="2247900" y="3748088"/>
          <p14:tracePt t="15472" x="2273300" y="3748088"/>
          <p14:tracePt t="15474" x="2297113" y="3748088"/>
          <p14:tracePt t="15476" x="2320925" y="3748088"/>
          <p14:tracePt t="15478" x="2344738" y="3748088"/>
          <p14:tracePt t="15480" x="2376488" y="3748088"/>
          <p14:tracePt t="15482" x="2408238" y="3740150"/>
          <p14:tracePt t="15484" x="2439988" y="3740150"/>
          <p14:tracePt t="15486" x="2471738" y="3732213"/>
          <p14:tracePt t="15488" x="2511425" y="3732213"/>
          <p14:tracePt t="15490" x="2543175" y="3732213"/>
          <p14:tracePt t="15492" x="2574925" y="3732213"/>
          <p14:tracePt t="15494" x="2606675" y="3724275"/>
          <p14:tracePt t="15496" x="2655888" y="3716338"/>
          <p14:tracePt t="15498" x="2687638" y="3716338"/>
          <p14:tracePt t="15500" x="2735263" y="3708400"/>
          <p14:tracePt t="15502" x="2774950" y="3708400"/>
          <p14:tracePt t="15504" x="2822575" y="3700463"/>
          <p14:tracePt t="15506" x="2862263" y="3692525"/>
          <p14:tracePt t="15508" x="2917825" y="3692525"/>
          <p14:tracePt t="15510" x="2967038" y="3684588"/>
          <p14:tracePt t="15512" x="3022600" y="3676650"/>
          <p14:tracePt t="15514" x="3062288" y="3668713"/>
          <p14:tracePt t="15516" x="3117850" y="3660775"/>
          <p14:tracePt t="15518" x="3173413" y="3660775"/>
          <p14:tracePt t="15520" x="3228975" y="3652838"/>
          <p14:tracePt t="15522" x="3268663" y="3644900"/>
          <p14:tracePt t="15524" x="3325813" y="3636963"/>
          <p14:tracePt t="15526" x="3373438" y="3629025"/>
          <p14:tracePt t="15528" x="3429000" y="3621088"/>
          <p14:tracePt t="15530" x="3468688" y="3613150"/>
          <p14:tracePt t="15532" x="3524250" y="3605213"/>
          <p14:tracePt t="15534" x="3571875" y="3595688"/>
          <p14:tracePt t="15536" x="3611563" y="3587750"/>
          <p14:tracePt t="15538" x="3660775" y="3587750"/>
          <p14:tracePt t="15541" x="3708400" y="3579813"/>
          <p14:tracePt t="15542" x="3740150" y="3563938"/>
          <p14:tracePt t="15544" x="3787775" y="3556000"/>
          <p14:tracePt t="15546" x="3819525" y="3548063"/>
          <p14:tracePt t="15548" x="3859213" y="3532188"/>
          <p14:tracePt t="15550" x="3890963" y="3524250"/>
          <p14:tracePt t="15552" x="3922713" y="3516313"/>
          <p14:tracePt t="15554" x="3946525" y="3516313"/>
          <p14:tracePt t="15556" x="3970338" y="3508375"/>
          <p14:tracePt t="15558" x="3994150" y="3500438"/>
          <p14:tracePt t="15560" x="4027488" y="3492500"/>
          <p14:tracePt t="15562" x="4051300" y="3492500"/>
          <p14:tracePt t="15564" x="4075113" y="3484563"/>
          <p14:tracePt t="15566" x="4090988" y="3476625"/>
          <p14:tracePt t="15568" x="4106863" y="3468688"/>
          <p14:tracePt t="15570" x="4122738" y="3468688"/>
          <p14:tracePt t="15572" x="4146550" y="3460750"/>
          <p14:tracePt t="15574" x="4162425" y="3452813"/>
          <p14:tracePt t="15576" x="4178300" y="3444875"/>
          <p14:tracePt t="15578" x="4186238" y="3444875"/>
          <p14:tracePt t="15580" x="4202113" y="3444875"/>
          <p14:tracePt t="15582" x="4210050" y="3444875"/>
          <p14:tracePt t="15584" x="4217988" y="3436938"/>
          <p14:tracePt t="15586" x="4225925" y="3436938"/>
          <p14:tracePt t="15588" x="4241800" y="3436938"/>
          <p14:tracePt t="15592" x="4249738" y="3436938"/>
          <p14:tracePt t="15596" x="4257675" y="3436938"/>
          <p14:tracePt t="15598" x="4265613" y="3429000"/>
          <p14:tracePt t="15602" x="4273550" y="3429000"/>
          <p14:tracePt t="15610" x="4281488" y="3429000"/>
          <p14:tracePt t="15620" x="4289425" y="3429000"/>
          <p14:tracePt t="15664" x="4289425" y="3436938"/>
          <p14:tracePt t="15732" x="4281488" y="3436938"/>
          <p14:tracePt t="15744" x="4273550" y="3436938"/>
          <p14:tracePt t="15754" x="4265613" y="3436938"/>
          <p14:tracePt t="15766" x="4257675" y="3436938"/>
          <p14:tracePt t="15770" x="4249738" y="3436938"/>
          <p14:tracePt t="15780" x="4241800" y="3436938"/>
          <p14:tracePt t="15790" x="4233863" y="3436938"/>
          <p14:tracePt t="15798" x="4225925" y="3436938"/>
          <p14:tracePt t="15802" x="4217988" y="3436938"/>
          <p14:tracePt t="15810" x="4210050" y="3436938"/>
          <p14:tracePt t="15818" x="4202113" y="3436938"/>
          <p14:tracePt t="15830" x="4194175" y="3436938"/>
          <p14:tracePt t="15858" x="4194175" y="3444875"/>
          <p14:tracePt t="15860" x="4186238" y="3444875"/>
          <p14:tracePt t="15864" x="4186238" y="3452813"/>
          <p14:tracePt t="15874" x="4186238" y="3484563"/>
          <p14:tracePt t="15876" x="4186238" y="3492500"/>
          <p14:tracePt t="15880" x="4186238" y="3508375"/>
          <p14:tracePt t="15882" x="4186238" y="3524250"/>
          <p14:tracePt t="15884" x="4186238" y="3540125"/>
          <p14:tracePt t="15886" x="4186238" y="3548063"/>
          <p14:tracePt t="15888" x="4186238" y="3563938"/>
          <p14:tracePt t="15891" x="4186238" y="3579813"/>
          <p14:tracePt t="15892" x="4186238" y="3595688"/>
          <p14:tracePt t="15894" x="4186238" y="3605213"/>
          <p14:tracePt t="15896" x="4186238" y="3621088"/>
          <p14:tracePt t="15898" x="4186238" y="3636963"/>
          <p14:tracePt t="15900" x="4186238" y="3660775"/>
          <p14:tracePt t="15902" x="4186238" y="3684588"/>
          <p14:tracePt t="15904" x="4186238" y="3708400"/>
          <p14:tracePt t="15906" x="4186238" y="3732213"/>
          <p14:tracePt t="15908" x="4186238" y="3763963"/>
          <p14:tracePt t="15910" x="4186238" y="3787775"/>
          <p14:tracePt t="15912" x="4186238" y="3819525"/>
          <p14:tracePt t="15914" x="4186238" y="3851275"/>
          <p14:tracePt t="15916" x="4186238" y="3883025"/>
          <p14:tracePt t="15918" x="4186238" y="3922713"/>
          <p14:tracePt t="15920" x="4186238" y="3956050"/>
          <p14:tracePt t="15922" x="4186238" y="3987800"/>
          <p14:tracePt t="15924" x="4186238" y="4027488"/>
          <p14:tracePt t="15926" x="4186238" y="4059238"/>
          <p14:tracePt t="15928" x="4186238" y="4106863"/>
          <p14:tracePt t="15930" x="4186238" y="4138613"/>
          <p14:tracePt t="15932" x="4186238" y="4178300"/>
          <p14:tracePt t="15934" x="4186238" y="4225925"/>
          <p14:tracePt t="15936" x="4186238" y="4265613"/>
          <p14:tracePt t="15938" x="4186238" y="4298950"/>
          <p14:tracePt t="15941" x="4186238" y="4346575"/>
          <p14:tracePt t="15942" x="4186238" y="4386263"/>
          <p14:tracePt t="15944" x="4186238" y="4433888"/>
          <p14:tracePt t="15946" x="4186238" y="4473575"/>
          <p14:tracePt t="15948" x="4186238" y="4521200"/>
          <p14:tracePt t="15950" x="4178300" y="4560888"/>
          <p14:tracePt t="15952" x="4178300" y="4608513"/>
          <p14:tracePt t="15954" x="4170363" y="4649788"/>
          <p14:tracePt t="15956" x="4170363" y="4697413"/>
          <p14:tracePt t="15958" x="4162425" y="4737100"/>
          <p14:tracePt t="15960" x="4146550" y="4784725"/>
          <p14:tracePt t="15962" x="4130675" y="4832350"/>
          <p14:tracePt t="15964" x="4114800" y="4872038"/>
          <p14:tracePt t="15966" x="4098925" y="4911725"/>
          <p14:tracePt t="15968" x="4083050" y="4951413"/>
          <p14:tracePt t="15970" x="4067175" y="5000625"/>
          <p14:tracePt t="15972" x="4051300" y="5032375"/>
          <p14:tracePt t="15974" x="4043363" y="5080000"/>
          <p14:tracePt t="15976" x="4027488" y="5111750"/>
          <p14:tracePt t="15978" x="4002088" y="5151438"/>
          <p14:tracePt t="15980" x="3978275" y="5191125"/>
          <p14:tracePt t="15982" x="3954463" y="5222875"/>
          <p14:tracePt t="15984" x="3946525" y="5262563"/>
          <p14:tracePt t="15986" x="3922713" y="5286375"/>
          <p14:tracePt t="15988" x="3898900" y="5319713"/>
          <p14:tracePt t="15991" x="3883025" y="5343525"/>
          <p14:tracePt t="15992" x="3859213" y="5375275"/>
          <p14:tracePt t="15994" x="3827463" y="5399088"/>
          <p14:tracePt t="15996" x="3811588" y="5430838"/>
          <p14:tracePt t="15998" x="3779838" y="5462588"/>
          <p14:tracePt t="16000" x="3763963" y="5478463"/>
          <p14:tracePt t="16002" x="3732213" y="5494338"/>
          <p14:tracePt t="16004" x="3716338" y="5518150"/>
          <p14:tracePt t="16006" x="3692525" y="5534025"/>
          <p14:tracePt t="16008" x="3668713" y="5557838"/>
          <p14:tracePt t="16010" x="3643313" y="5565775"/>
          <p14:tracePt t="16012" x="3627438" y="5581650"/>
          <p14:tracePt t="16014" x="3603625" y="5589588"/>
          <p14:tracePt t="16016" x="3579813" y="5605463"/>
          <p14:tracePt t="16018" x="3556000" y="5621338"/>
          <p14:tracePt t="16020" x="3540125" y="5629275"/>
          <p14:tracePt t="16022" x="3516313" y="5645150"/>
          <p14:tracePt t="16024" x="3500438" y="5645150"/>
          <p14:tracePt t="16026" x="3476625" y="5653088"/>
          <p14:tracePt t="16028" x="3460750" y="5662613"/>
          <p14:tracePt t="16030" x="3444875" y="5670550"/>
          <p14:tracePt t="16032" x="3429000" y="5670550"/>
          <p14:tracePt t="16034" x="3413125" y="5678488"/>
          <p14:tracePt t="16036" x="3389313" y="5686425"/>
          <p14:tracePt t="16038" x="3373438" y="5686425"/>
          <p14:tracePt t="16040" x="3357563" y="5686425"/>
          <p14:tracePt t="16042" x="3341688" y="5686425"/>
          <p14:tracePt t="16044" x="3325813" y="5694363"/>
          <p14:tracePt t="16046" x="3308350" y="5694363"/>
          <p14:tracePt t="16048" x="3292475" y="5694363"/>
          <p14:tracePt t="16050" x="3276600" y="5694363"/>
          <p14:tracePt t="16052" x="3268663" y="5694363"/>
          <p14:tracePt t="16054" x="3260725" y="5694363"/>
          <p14:tracePt t="16056" x="3244850" y="5694363"/>
          <p14:tracePt t="16058" x="3236913" y="5694363"/>
          <p14:tracePt t="16060" x="3228975" y="5694363"/>
          <p14:tracePt t="16062" x="3213100" y="5694363"/>
          <p14:tracePt t="16064" x="3205163" y="5694363"/>
          <p14:tracePt t="16068" x="3189288" y="5694363"/>
          <p14:tracePt t="16070" x="3181350" y="5694363"/>
          <p14:tracePt t="16074" x="3173413" y="5694363"/>
          <p14:tracePt t="16076" x="3165475" y="5694363"/>
          <p14:tracePt t="16078" x="3157538" y="5694363"/>
          <p14:tracePt t="16082" x="3149600" y="5686425"/>
          <p14:tracePt t="16084" x="3141663" y="5686425"/>
          <p14:tracePt t="16088" x="3133725" y="5686425"/>
          <p14:tracePt t="16094" x="3125788" y="5686425"/>
          <p14:tracePt t="16102" x="3117850" y="5686425"/>
          <p14:tracePt t="16108" x="3109913" y="5686425"/>
          <p14:tracePt t="16136" x="3101975" y="5686425"/>
          <p14:tracePt t="16162" x="3094038" y="5686425"/>
          <p14:tracePt t="16164" x="3094038" y="5694363"/>
          <p14:tracePt t="16176" x="3094038" y="5702300"/>
          <p14:tracePt t="16192" x="3094038" y="5710238"/>
          <p14:tracePt t="16216" x="3094038" y="5718175"/>
          <p14:tracePt t="16224" x="3094038" y="5726113"/>
          <p14:tracePt t="16236" x="3101975" y="5726113"/>
          <p14:tracePt t="16240" x="3101975" y="5734050"/>
          <p14:tracePt t="16244" x="3109913" y="5734050"/>
          <p14:tracePt t="16248" x="3117850" y="5734050"/>
          <p14:tracePt t="16254" x="3125788" y="5734050"/>
          <p14:tracePt t="16260" x="3133725" y="5734050"/>
          <p14:tracePt t="16266" x="3141663" y="5734050"/>
          <p14:tracePt t="16268" x="3149600" y="5734050"/>
          <p14:tracePt t="16274" x="3157538" y="5734050"/>
          <p14:tracePt t="16278" x="3165475" y="5734050"/>
          <p14:tracePt t="16284" x="3173413" y="5734050"/>
          <p14:tracePt t="16286" x="3181350" y="5734050"/>
          <p14:tracePt t="16288" x="3189288" y="5734050"/>
          <p14:tracePt t="16292" x="3197225" y="5734050"/>
          <p14:tracePt t="16294" x="3205163" y="5734050"/>
          <p14:tracePt t="16296" x="3213100" y="5726113"/>
          <p14:tracePt t="16300" x="3228975" y="5726113"/>
          <p14:tracePt t="16302" x="3236913" y="5718175"/>
          <p14:tracePt t="16304" x="3244850" y="5718175"/>
          <p14:tracePt t="16306" x="3260725" y="5702300"/>
          <p14:tracePt t="16308" x="3268663" y="5694363"/>
          <p14:tracePt t="16310" x="3276600" y="5694363"/>
          <p14:tracePt t="16312" x="3292475" y="5678488"/>
          <p14:tracePt t="16314" x="3308350" y="5670550"/>
          <p14:tracePt t="16316" x="3325813" y="5653088"/>
          <p14:tracePt t="16318" x="3341688" y="5645150"/>
          <p14:tracePt t="16320" x="3349625" y="5629275"/>
          <p14:tracePt t="16322" x="3373438" y="5613400"/>
          <p14:tracePt t="16324" x="3389313" y="5597525"/>
          <p14:tracePt t="16326" x="3405188" y="5581650"/>
          <p14:tracePt t="16328" x="3421063" y="5565775"/>
          <p14:tracePt t="16330" x="3436938" y="5549900"/>
          <p14:tracePt t="16332" x="3452813" y="5534025"/>
          <p14:tracePt t="16334" x="3468688" y="5510213"/>
          <p14:tracePt t="16336" x="3484563" y="5494338"/>
          <p14:tracePt t="16338" x="3492500" y="5486400"/>
          <p14:tracePt t="16340" x="3500438" y="5470525"/>
          <p14:tracePt t="16342" x="3516313" y="5454650"/>
          <p14:tracePt t="16344" x="3524250" y="5438775"/>
          <p14:tracePt t="16346" x="3540125" y="5414963"/>
          <p14:tracePt t="16348" x="3556000" y="5391150"/>
          <p14:tracePt t="16350" x="3571875" y="5375275"/>
          <p14:tracePt t="16352" x="3579813" y="5359400"/>
          <p14:tracePt t="16354" x="3595688" y="5327650"/>
          <p14:tracePt t="16356" x="3603625" y="5302250"/>
          <p14:tracePt t="16358" x="3619500" y="5286375"/>
          <p14:tracePt t="16360" x="3627438" y="5262563"/>
          <p14:tracePt t="16362" x="3643313" y="5230813"/>
          <p14:tracePt t="16364" x="3651250" y="5214938"/>
          <p14:tracePt t="16366" x="3651250" y="5191125"/>
          <p14:tracePt t="16368" x="3660775" y="5167313"/>
          <p14:tracePt t="16370" x="3668713" y="5143500"/>
          <p14:tracePt t="16372" x="3676650" y="5119688"/>
          <p14:tracePt t="16373" x="3684588" y="5095875"/>
          <p14:tracePt t="16376" x="3684588" y="5072063"/>
          <p14:tracePt t="16378" x="3692525" y="5032375"/>
          <p14:tracePt t="16380" x="3692525" y="5008563"/>
          <p14:tracePt t="16382" x="3692525" y="4976813"/>
          <p14:tracePt t="16384" x="3692525" y="4951413"/>
          <p14:tracePt t="16386" x="3692525" y="4919663"/>
          <p14:tracePt t="16388" x="3692525" y="4887913"/>
          <p14:tracePt t="16390" x="3692525" y="4856163"/>
          <p14:tracePt t="16392" x="3692525" y="4824413"/>
          <p14:tracePt t="16394" x="3692525" y="4792663"/>
          <p14:tracePt t="16396" x="3692525" y="4760913"/>
          <p14:tracePt t="16398" x="3684588" y="4721225"/>
          <p14:tracePt t="16400" x="3676650" y="4689475"/>
          <p14:tracePt t="16402" x="3660775" y="4649788"/>
          <p14:tracePt t="16404" x="3643313" y="4616450"/>
          <p14:tracePt t="16406" x="3627438" y="4576763"/>
          <p14:tracePt t="16408" x="3611563" y="4545013"/>
          <p14:tracePt t="16410" x="3603625" y="4505325"/>
          <p14:tracePt t="16412" x="3579813" y="4465638"/>
          <p14:tracePt t="16414" x="3563938" y="4433888"/>
          <p14:tracePt t="16416" x="3540125" y="4394200"/>
          <p14:tracePt t="16418" x="3516313" y="4362450"/>
          <p14:tracePt t="16420" x="3500438" y="4330700"/>
          <p14:tracePt t="16422" x="3476625" y="4291013"/>
          <p14:tracePt t="16424" x="3452813" y="4265613"/>
          <p14:tracePt t="16426" x="3436938" y="4233863"/>
          <p14:tracePt t="16428" x="3413125" y="4210050"/>
          <p14:tracePt t="16430" x="3397250" y="4186238"/>
          <p14:tracePt t="16432" x="3373438" y="4154488"/>
          <p14:tracePt t="16434" x="3349625" y="4130675"/>
          <p14:tracePt t="16436" x="3333750" y="4098925"/>
          <p14:tracePt t="16438" x="3308350" y="4075113"/>
          <p14:tracePt t="16441" x="3292475" y="4051300"/>
          <p14:tracePt t="16442" x="3276600" y="4035425"/>
          <p14:tracePt t="16444" x="3252788" y="4019550"/>
          <p14:tracePt t="16446" x="3236913" y="3995738"/>
          <p14:tracePt t="16448" x="3221038" y="3979863"/>
          <p14:tracePt t="16450" x="3197225" y="3963988"/>
          <p14:tracePt t="16452" x="3181350" y="3938588"/>
          <p14:tracePt t="16454" x="3173413" y="3930650"/>
          <p14:tracePt t="16456" x="3149600" y="3914775"/>
          <p14:tracePt t="16458" x="3133725" y="3898900"/>
          <p14:tracePt t="16460" x="3125788" y="3890963"/>
          <p14:tracePt t="16462" x="3101975" y="3875088"/>
          <p14:tracePt t="16464" x="3094038" y="3867150"/>
          <p14:tracePt t="16466" x="3078163" y="3851275"/>
          <p14:tracePt t="16468" x="3062288" y="3843338"/>
          <p14:tracePt t="16470" x="3046413" y="3827463"/>
          <p14:tracePt t="16472" x="3038475" y="3827463"/>
          <p14:tracePt t="16474" x="3022600" y="3811588"/>
          <p14:tracePt t="16476" x="3014663" y="3803650"/>
          <p14:tracePt t="16478" x="2998788" y="3795713"/>
          <p14:tracePt t="16480" x="2990850" y="3795713"/>
          <p14:tracePt t="16482" x="2982913" y="3787775"/>
          <p14:tracePt t="16484" x="2974975" y="3779838"/>
          <p14:tracePt t="16488" x="2957513" y="3771900"/>
          <p14:tracePt t="16492" x="2949575" y="3771900"/>
          <p14:tracePt t="16494" x="2949575" y="3763963"/>
          <p14:tracePt t="16496" x="2941638" y="3763963"/>
          <p14:tracePt t="16500" x="2941638" y="3756025"/>
          <p14:tracePt t="16572" x="2941638" y="3763963"/>
          <p14:tracePt t="16576" x="2949575" y="3763963"/>
          <p14:tracePt t="16578" x="2949575" y="3771900"/>
          <p14:tracePt t="16580" x="2967038" y="3771900"/>
          <p14:tracePt t="16582" x="2967038" y="3779838"/>
          <p14:tracePt t="16584" x="2982913" y="3787775"/>
          <p14:tracePt t="16586" x="2990850" y="3803650"/>
          <p14:tracePt t="16588" x="3006725" y="3803650"/>
          <p14:tracePt t="16590" x="3022600" y="3819525"/>
          <p14:tracePt t="16592" x="3030538" y="3827463"/>
          <p14:tracePt t="16594" x="3038475" y="3843338"/>
          <p14:tracePt t="16596" x="3062288" y="3851275"/>
          <p14:tracePt t="16598" x="3078163" y="3867150"/>
          <p14:tracePt t="16600" x="3094038" y="3883025"/>
          <p14:tracePt t="16602" x="3109913" y="3898900"/>
          <p14:tracePt t="16604" x="3125788" y="3906838"/>
          <p14:tracePt t="16606" x="3133725" y="3914775"/>
          <p14:tracePt t="16608" x="3157538" y="3938588"/>
          <p14:tracePt t="16610" x="3173413" y="3956050"/>
          <p14:tracePt t="16612" x="3197225" y="3979863"/>
          <p14:tracePt t="16614" x="3221038" y="3995738"/>
          <p14:tracePt t="16616" x="3244850" y="4011613"/>
          <p14:tracePt t="16618" x="3276600" y="4043363"/>
          <p14:tracePt t="16620" x="3292475" y="4075113"/>
          <p14:tracePt t="16622" x="3325813" y="4090988"/>
          <p14:tracePt t="16624" x="3349625" y="4122738"/>
          <p14:tracePt t="16626" x="3373438" y="4146550"/>
          <p14:tracePt t="16628" x="3405188" y="4178300"/>
          <p14:tracePt t="16630" x="3429000" y="4202113"/>
          <p14:tracePt t="16632" x="3460750" y="4241800"/>
          <p14:tracePt t="16634" x="3484563" y="4273550"/>
          <p14:tracePt t="16636" x="3516313" y="4314825"/>
          <p14:tracePt t="16638" x="3532188" y="4346575"/>
          <p14:tracePt t="16640" x="3563938" y="4378325"/>
          <p14:tracePt t="16642" x="3587750" y="4410075"/>
          <p14:tracePt t="16644" x="3611563" y="4449763"/>
          <p14:tracePt t="16646" x="3627438" y="4489450"/>
          <p14:tracePt t="16648" x="3651250" y="4529138"/>
          <p14:tracePt t="16650" x="3676650" y="4560888"/>
          <p14:tracePt t="16652" x="3700463" y="4600575"/>
          <p14:tracePt t="16654" x="3716338" y="4633913"/>
          <p14:tracePt t="16656" x="3724275" y="4673600"/>
          <p14:tracePt t="16658" x="3748088" y="4713288"/>
          <p14:tracePt t="16660" x="3763963" y="4745038"/>
          <p14:tracePt t="16662" x="3779838" y="4784725"/>
          <p14:tracePt t="16664" x="3795713" y="4816475"/>
          <p14:tracePt t="16666" x="3803650" y="4856163"/>
          <p14:tracePt t="16668" x="3811588" y="4887913"/>
          <p14:tracePt t="16670" x="3819525" y="4919663"/>
          <p14:tracePt t="16672" x="3827463" y="4959350"/>
          <p14:tracePt t="16673" x="3835400" y="4992688"/>
          <p14:tracePt t="16676" x="3843338" y="5024438"/>
          <p14:tracePt t="16678" x="3851275" y="5064125"/>
          <p14:tracePt t="16680" x="3859213" y="5095875"/>
          <p14:tracePt t="16682" x="3859213" y="5127625"/>
          <p14:tracePt t="16684" x="3859213" y="5151438"/>
          <p14:tracePt t="16686" x="3859213" y="5183188"/>
          <p14:tracePt t="16688" x="3859213" y="5207000"/>
          <p14:tracePt t="16691" x="3859213" y="5230813"/>
          <p14:tracePt t="16692" x="3859213" y="5254625"/>
          <p14:tracePt t="16694" x="3859213" y="5278438"/>
          <p14:tracePt t="16696" x="3851275" y="5294313"/>
          <p14:tracePt t="16698" x="3843338" y="5319713"/>
          <p14:tracePt t="16700" x="3843338" y="5343525"/>
          <p14:tracePt t="16702" x="3827463" y="5359400"/>
          <p14:tracePt t="16704" x="3819525" y="5375275"/>
          <p14:tracePt t="16706" x="3803650" y="5391150"/>
          <p14:tracePt t="16708" x="3795713" y="5407025"/>
          <p14:tracePt t="16710" x="3779838" y="5414963"/>
          <p14:tracePt t="16712" x="3771900" y="5430838"/>
          <p14:tracePt t="16714" x="3748088" y="5446713"/>
          <p14:tracePt t="16716" x="3732213" y="5454650"/>
          <p14:tracePt t="16718" x="3716338" y="5470525"/>
          <p14:tracePt t="16720" x="3700463" y="5478463"/>
          <p14:tracePt t="16722" x="3684588" y="5486400"/>
          <p14:tracePt t="16723" x="3660775" y="5494338"/>
          <p14:tracePt t="16726" x="3635375" y="5510213"/>
          <p14:tracePt t="16728" x="3619500" y="5510213"/>
          <p14:tracePt t="16730" x="3595688" y="5518150"/>
          <p14:tracePt t="16732" x="3579813" y="5526088"/>
          <p14:tracePt t="16734" x="3556000" y="5534025"/>
          <p14:tracePt t="16736" x="3532188" y="5534025"/>
          <p14:tracePt t="16738" x="3500438" y="5541963"/>
          <p14:tracePt t="16740" x="3476625" y="5549900"/>
          <p14:tracePt t="16742" x="3452813" y="5557838"/>
          <p14:tracePt t="16744" x="3429000" y="5557838"/>
          <p14:tracePt t="16746" x="3405188" y="5557838"/>
          <p14:tracePt t="16748" x="3381375" y="5565775"/>
          <p14:tracePt t="16750" x="3357563" y="5565775"/>
          <p14:tracePt t="16752" x="3325813" y="5573713"/>
          <p14:tracePt t="16754" x="3300413" y="5573713"/>
          <p14:tracePt t="16756" x="3276600" y="5573713"/>
          <p14:tracePt t="16758" x="3244850" y="5581650"/>
          <p14:tracePt t="16760" x="3221038" y="5581650"/>
          <p14:tracePt t="16762" x="3197225" y="5581650"/>
          <p14:tracePt t="16764" x="3173413" y="5581650"/>
          <p14:tracePt t="16766" x="3141663" y="5589588"/>
          <p14:tracePt t="16768" x="3117850" y="5589588"/>
          <p14:tracePt t="16770" x="3094038" y="5589588"/>
          <p14:tracePt t="16772" x="3070225" y="5589588"/>
          <p14:tracePt t="16773" x="3046413" y="5589588"/>
          <p14:tracePt t="16776" x="3022600" y="5589588"/>
          <p14:tracePt t="16778" x="2998788" y="5589588"/>
          <p14:tracePt t="16780" x="2974975" y="5589588"/>
          <p14:tracePt t="16782" x="2949575" y="5589588"/>
          <p14:tracePt t="16784" x="2925763" y="5589588"/>
          <p14:tracePt t="16786" x="2909888" y="5589588"/>
          <p14:tracePt t="16788" x="2894013" y="5589588"/>
          <p14:tracePt t="16790" x="2870200" y="5589588"/>
          <p14:tracePt t="16792" x="2854325" y="5597525"/>
          <p14:tracePt t="16794" x="2838450" y="5597525"/>
          <p14:tracePt t="16796" x="2822575" y="5597525"/>
          <p14:tracePt t="16798" x="2814638" y="5597525"/>
          <p14:tracePt t="16800" x="2798763" y="5597525"/>
          <p14:tracePt t="16802" x="2790825" y="5597525"/>
          <p14:tracePt t="16804" x="2782888" y="5597525"/>
          <p14:tracePt t="16806" x="2774950" y="5597525"/>
          <p14:tracePt t="16810" x="2767013" y="5597525"/>
          <p14:tracePt t="16814" x="2759075" y="5597525"/>
          <p14:tracePt t="16816" x="2759075" y="5605463"/>
          <p14:tracePt t="16818" x="2751138" y="56054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245175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LSTM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노드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5" y="715792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노드의 구조와 기능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노드는 메모리 셀과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게이트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(Gate),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후보상태 생성기로 구성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46EBBE-1BD4-46F9-A4D8-4C2F7022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32" y="723345"/>
            <a:ext cx="2340147" cy="2353630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09CBA455-6759-426E-80B9-30FF697CEABD}"/>
              </a:ext>
            </a:extLst>
          </p:cNvPr>
          <p:cNvSpPr txBox="1">
            <a:spLocks/>
          </p:cNvSpPr>
          <p:nvPr/>
        </p:nvSpPr>
        <p:spPr>
          <a:xfrm>
            <a:off x="307379" y="1763074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△게이트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주어진 신호의 양을 조절하는 기능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like.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수도꼭지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게이트 존재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시그모이드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활성화함수를 사용한 일반 뉴런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5087F7E5-F313-4DB3-9690-C8B1DC2392AD}"/>
              </a:ext>
            </a:extLst>
          </p:cNvPr>
          <p:cNvSpPr txBox="1">
            <a:spLocks/>
          </p:cNvSpPr>
          <p:nvPr/>
        </p:nvSpPr>
        <p:spPr>
          <a:xfrm>
            <a:off x="315930" y="3005226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메모리셀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간략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표현시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제거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상태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mempy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cell state)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를 저장하는 기능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게이트에 의해 그 크기가 조정됨 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316CCA9F-88E7-4FA0-934D-C6B593E4F778}"/>
              </a:ext>
            </a:extLst>
          </p:cNvPr>
          <p:cNvSpPr txBox="1">
            <a:spLocks/>
          </p:cNvSpPr>
          <p:nvPr/>
        </p:nvSpPr>
        <p:spPr>
          <a:xfrm>
            <a:off x="296271" y="4232526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△후보상태생성기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상태생성에 사용할 후보상태를 산출 기능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출력값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(0&lt;y&lt;1)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이 메모리 셀의 내부신호에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곱해짐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1" name="부제목 2">
            <a:extLst>
              <a:ext uri="{FF2B5EF4-FFF2-40B4-BE49-F238E27FC236}">
                <a16:creationId xmlns:a16="http://schemas.microsoft.com/office/drawing/2014/main" id="{96C9C94F-2FE9-4785-951F-F51C4716D0E3}"/>
              </a:ext>
            </a:extLst>
          </p:cNvPr>
          <p:cNvSpPr txBox="1">
            <a:spLocks/>
          </p:cNvSpPr>
          <p:nvPr/>
        </p:nvSpPr>
        <p:spPr>
          <a:xfrm>
            <a:off x="276611" y="5564201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△출력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현재 상태가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tanth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를 걸쳐 정규화 된 이후에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Output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게이트에 의해 출력 크기 조정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6A75C7-4655-4400-AF8D-924E35C7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852" y="5526324"/>
            <a:ext cx="2414210" cy="104714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8F1B5F4-F1A1-4B25-81CF-6A4BAA751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132" y="3225878"/>
            <a:ext cx="2308213" cy="233454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39E643C-315B-406E-BFDA-B99141DFA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51"/>
    </mc:Choice>
    <mc:Fallback>
      <p:transition spd="slow" advTm="6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6" x="4171950" y="6400800"/>
          <p14:tracePt t="3390" x="3756025" y="6818313"/>
          <p14:tracePt t="3392" x="3756025" y="6802438"/>
          <p14:tracePt t="3394" x="3756025" y="6786563"/>
          <p14:tracePt t="3395" x="3756025" y="6762750"/>
          <p14:tracePt t="3399" x="3756025" y="6746875"/>
          <p14:tracePt t="3400" x="3756025" y="6723063"/>
          <p14:tracePt t="3402" x="3756025" y="6707188"/>
          <p14:tracePt t="3403" x="3756025" y="6681788"/>
          <p14:tracePt t="3405" x="3756025" y="6665913"/>
          <p14:tracePt t="3407" x="3763963" y="6642100"/>
          <p14:tracePt t="3409" x="3763963" y="6626225"/>
          <p14:tracePt t="3411" x="3771900" y="6610350"/>
          <p14:tracePt t="3413" x="3779838" y="6594475"/>
          <p14:tracePt t="3416" x="3787775" y="6570663"/>
          <p14:tracePt t="3418" x="3787775" y="6546850"/>
          <p14:tracePt t="3419" x="3795713" y="6530975"/>
          <p14:tracePt t="3422" x="3803650" y="6515100"/>
          <p14:tracePt t="3423" x="3811588" y="6499225"/>
          <p14:tracePt t="3426" x="3811588" y="6483350"/>
          <p14:tracePt t="3427" x="3811588" y="6459538"/>
          <p14:tracePt t="3429" x="3819525" y="6443663"/>
          <p14:tracePt t="3432" x="3827463" y="6427788"/>
          <p14:tracePt t="3434" x="3827463" y="6411913"/>
          <p14:tracePt t="3435" x="3835400" y="6396038"/>
          <p14:tracePt t="3438" x="3843338" y="6380163"/>
          <p14:tracePt t="3439" x="3851275" y="6372225"/>
          <p14:tracePt t="3441" x="3851275" y="6356350"/>
          <p14:tracePt t="3443" x="3851275" y="6338888"/>
          <p14:tracePt t="3445" x="3859213" y="6323013"/>
          <p14:tracePt t="3449" x="3859213" y="6315075"/>
          <p14:tracePt t="3450" x="3867150" y="6299200"/>
          <p14:tracePt t="3452" x="3867150" y="6283325"/>
          <p14:tracePt t="3453" x="3875088" y="6275388"/>
          <p14:tracePt t="3455" x="3875088" y="6259513"/>
          <p14:tracePt t="3457" x="3883025" y="6243638"/>
          <p14:tracePt t="3459" x="3883025" y="6235700"/>
          <p14:tracePt t="3462" x="3883025" y="6227763"/>
          <p14:tracePt t="3464" x="3890963" y="6211888"/>
          <p14:tracePt t="3466" x="3890963" y="6196013"/>
          <p14:tracePt t="3468" x="3898900" y="6180138"/>
          <p14:tracePt t="3470" x="3898900" y="6172200"/>
          <p14:tracePt t="3471" x="3906838" y="6156325"/>
          <p14:tracePt t="3474" x="3906838" y="6148388"/>
          <p14:tracePt t="3475" x="3906838" y="6140450"/>
          <p14:tracePt t="3477" x="3906838" y="6132513"/>
          <p14:tracePt t="3480" x="3906838" y="6116638"/>
          <p14:tracePt t="3482" x="3906838" y="6108700"/>
          <p14:tracePt t="3484" x="3914775" y="6100763"/>
          <p14:tracePt t="3486" x="3914775" y="6092825"/>
          <p14:tracePt t="3487" x="3914775" y="6084888"/>
          <p14:tracePt t="3489" x="3914775" y="6076950"/>
          <p14:tracePt t="3494" x="3914775" y="6069013"/>
          <p14:tracePt t="3498" x="3914775" y="6061075"/>
          <p14:tracePt t="3500" x="3914775" y="6053138"/>
          <p14:tracePt t="3508" x="3914775" y="6045200"/>
          <p14:tracePt t="4558" x="3914775" y="6037263"/>
          <p14:tracePt t="4560" x="3914775" y="6029325"/>
          <p14:tracePt t="4561" x="3914775" y="6021388"/>
          <p14:tracePt t="4564" x="3922713" y="6005513"/>
          <p14:tracePt t="4566" x="3922713" y="5995988"/>
          <p14:tracePt t="4568" x="3922713" y="5988050"/>
          <p14:tracePt t="4569" x="3922713" y="5972175"/>
          <p14:tracePt t="4571" x="3922713" y="5948363"/>
          <p14:tracePt t="4574" x="3922713" y="5916613"/>
          <p14:tracePt t="4575" x="3922713" y="5876925"/>
          <p14:tracePt t="4578" x="3922713" y="5837238"/>
          <p14:tracePt t="4580" x="3922713" y="5781675"/>
          <p14:tracePt t="4582" x="3922713" y="5726113"/>
          <p14:tracePt t="4584" x="3922713" y="5678488"/>
          <p14:tracePt t="4585" x="3922713" y="5613400"/>
          <p14:tracePt t="4587" x="3914775" y="5557838"/>
          <p14:tracePt t="4590" x="3906838" y="5494338"/>
          <p14:tracePt t="4591" x="3906838" y="5430838"/>
          <p14:tracePt t="4593" x="3898900" y="5351463"/>
          <p14:tracePt t="4596" x="3898900" y="5286375"/>
          <p14:tracePt t="4598" x="3890963" y="5222875"/>
          <p14:tracePt t="4600" x="3883025" y="5159375"/>
          <p14:tracePt t="4601" x="3883025" y="5080000"/>
          <p14:tracePt t="4604" x="3883025" y="5016500"/>
          <p14:tracePt t="4606" x="3875088" y="4951413"/>
          <p14:tracePt t="4607" x="3875088" y="4887913"/>
          <p14:tracePt t="4609" x="3875088" y="4816475"/>
          <p14:tracePt t="4611" x="3875088" y="4752975"/>
          <p14:tracePt t="4614" x="3875088" y="4681538"/>
          <p14:tracePt t="4616" x="3867150" y="4608513"/>
          <p14:tracePt t="4618" x="3867150" y="4537075"/>
          <p14:tracePt t="4620" x="3867150" y="4473575"/>
          <p14:tracePt t="4621" x="3867150" y="4402138"/>
          <p14:tracePt t="4624" x="3867150" y="4338638"/>
          <p14:tracePt t="4626" x="3867150" y="4257675"/>
          <p14:tracePt t="4627" x="3867150" y="4186238"/>
          <p14:tracePt t="4630" x="3851275" y="4114800"/>
          <p14:tracePt t="4632" x="3851275" y="4051300"/>
          <p14:tracePt t="4634" x="3851275" y="3971925"/>
          <p14:tracePt t="4636" x="3843338" y="3906838"/>
          <p14:tracePt t="4638" x="3835400" y="3835400"/>
          <p14:tracePt t="4640" x="3835400" y="3771900"/>
          <p14:tracePt t="4641" x="3827463" y="3700463"/>
          <p14:tracePt t="4644" x="3819525" y="3636963"/>
          <p14:tracePt t="4646" x="3811588" y="3571875"/>
          <p14:tracePt t="4648" x="3803650" y="3508375"/>
          <p14:tracePt t="4650" x="3787775" y="3444875"/>
          <p14:tracePt t="4652" x="3779838" y="3381375"/>
          <p14:tracePt t="4653" x="3763963" y="3309938"/>
          <p14:tracePt t="4655" x="3748088" y="3252788"/>
          <p14:tracePt t="4657" x="3732213" y="3189288"/>
          <p14:tracePt t="4659" x="3716338" y="3133725"/>
          <p14:tracePt t="4662" x="3700463" y="3078163"/>
          <p14:tracePt t="4663" x="3684588" y="3022600"/>
          <p14:tracePt t="4666" x="3660775" y="2967038"/>
          <p14:tracePt t="4668" x="3643313" y="2909888"/>
          <p14:tracePt t="4670" x="3619500" y="2854325"/>
          <p14:tracePt t="4672" x="3595688" y="2806700"/>
          <p14:tracePt t="4673" x="3579813" y="2759075"/>
          <p14:tracePt t="4675" x="3556000" y="2711450"/>
          <p14:tracePt t="4678" x="3532188" y="2655888"/>
          <p14:tracePt t="4680" x="3516313" y="2608263"/>
          <p14:tracePt t="4682" x="3492500" y="2559050"/>
          <p14:tracePt t="4684" x="3468688" y="2527300"/>
          <p14:tracePt t="4686" x="3444875" y="2479675"/>
          <p14:tracePt t="4688" x="3429000" y="2439988"/>
          <p14:tracePt t="4689" x="3405188" y="2400300"/>
          <p14:tracePt t="4692" x="3381375" y="2368550"/>
          <p14:tracePt t="4694" x="3357563" y="2336800"/>
          <p14:tracePt t="4695" x="3341688" y="2312988"/>
          <p14:tracePt t="4698" x="3317875" y="2281238"/>
          <p14:tracePt t="4700" x="3300413" y="2257425"/>
          <p14:tracePt t="4702" x="3276600" y="2233613"/>
          <p14:tracePt t="4703" x="3260725" y="2216150"/>
          <p14:tracePt t="4705" x="3244850" y="2200275"/>
          <p14:tracePt t="4708" x="3236913" y="2184400"/>
          <p14:tracePt t="4709" x="3228975" y="2176463"/>
          <p14:tracePt t="4712" x="3205163" y="2160588"/>
          <p14:tracePt t="4716" x="3197225" y="2152650"/>
          <p14:tracePt t="4718" x="3181350" y="2152650"/>
          <p14:tracePt t="4720" x="3173413" y="2136775"/>
          <p14:tracePt t="4722" x="3157538" y="2136775"/>
          <p14:tracePt t="4723" x="3157538" y="2128838"/>
          <p14:tracePt t="4725" x="3149600" y="2128838"/>
          <p14:tracePt t="4727" x="3133725" y="2120900"/>
          <p14:tracePt t="4732" x="3117850" y="2112963"/>
          <p14:tracePt t="4736" x="3109913" y="2112963"/>
          <p14:tracePt t="4740" x="3101975" y="2105025"/>
          <p14:tracePt t="4745" x="3117850" y="2105025"/>
          <p14:tracePt t="4748" x="3125788" y="2105025"/>
          <p14:tracePt t="4760" x="3125788" y="2112963"/>
          <p14:tracePt t="4770" x="3133725" y="2120900"/>
          <p14:tracePt t="4776" x="3133725" y="2128838"/>
          <p14:tracePt t="4777" x="3133725" y="2136775"/>
          <p14:tracePt t="4784" x="3133725" y="2144713"/>
          <p14:tracePt t="4790" x="3133725" y="2152650"/>
          <p14:tracePt t="4796" x="3133725" y="2160588"/>
          <p14:tracePt t="4826" x="3133725" y="2168525"/>
          <p14:tracePt t="4831" x="3133725" y="2176463"/>
          <p14:tracePt t="4838" x="3133725" y="2184400"/>
          <p14:tracePt t="4842" x="3125788" y="2192338"/>
          <p14:tracePt t="4846" x="3125788" y="2200275"/>
          <p14:tracePt t="4848" x="3117850" y="2208213"/>
          <p14:tracePt t="4852" x="3109913" y="2216150"/>
          <p14:tracePt t="4855" x="3101975" y="2224088"/>
          <p14:tracePt t="4858" x="3094038" y="2233613"/>
          <p14:tracePt t="4860" x="3086100" y="2233613"/>
          <p14:tracePt t="4864" x="3070225" y="2233613"/>
          <p14:tracePt t="4866" x="3062288" y="2241550"/>
          <p14:tracePt t="4868" x="3054350" y="2241550"/>
          <p14:tracePt t="4870" x="3038475" y="2241550"/>
          <p14:tracePt t="4871" x="3030538" y="2241550"/>
          <p14:tracePt t="4874" x="3022600" y="2241550"/>
          <p14:tracePt t="4876" x="3006725" y="2241550"/>
          <p14:tracePt t="4878" x="2990850" y="2241550"/>
          <p14:tracePt t="4879" x="2974975" y="2241550"/>
          <p14:tracePt t="4882" x="2967038" y="2241550"/>
          <p14:tracePt t="4884" x="2949575" y="2241550"/>
          <p14:tracePt t="4886" x="2933700" y="2241550"/>
          <p14:tracePt t="4888" x="2909888" y="2241550"/>
          <p14:tracePt t="4889" x="2886075" y="2241550"/>
          <p14:tracePt t="4891" x="2854325" y="2241550"/>
          <p14:tracePt t="4894" x="2814638" y="2241550"/>
          <p14:tracePt t="4896" x="2782888" y="2233613"/>
          <p14:tracePt t="4898" x="2751138" y="2224088"/>
          <p14:tracePt t="4900" x="2711450" y="2216150"/>
          <p14:tracePt t="4901" x="2663825" y="2200275"/>
          <p14:tracePt t="4904" x="2624138" y="2184400"/>
          <p14:tracePt t="4905" x="2574925" y="2176463"/>
          <p14:tracePt t="4908" x="2519363" y="2160588"/>
          <p14:tracePt t="4909" x="2463800" y="2144713"/>
          <p14:tracePt t="4912" x="2416175" y="2128838"/>
          <p14:tracePt t="4914" x="2360613" y="2112963"/>
          <p14:tracePt t="4916" x="2305050" y="2097088"/>
          <p14:tracePt t="4918" x="2247900" y="2073275"/>
          <p14:tracePt t="4919" x="2192338" y="2057400"/>
          <p14:tracePt t="4922" x="2136775" y="2033588"/>
          <p14:tracePt t="4923" x="2081213" y="2009775"/>
          <p14:tracePt t="4926" x="2025650" y="1985963"/>
          <p14:tracePt t="4928" x="1970088" y="1970088"/>
          <p14:tracePt t="4929" x="1905000" y="1946275"/>
          <p14:tracePt t="4931" x="1849438" y="1922463"/>
          <p14:tracePt t="4934" x="1793875" y="1898650"/>
          <p14:tracePt t="4936" x="1746250" y="1873250"/>
          <p14:tracePt t="4938" x="1690688" y="1849438"/>
          <p14:tracePt t="4939" x="1635125" y="1825625"/>
          <p14:tracePt t="4942" x="1579563" y="1801813"/>
          <p14:tracePt t="4943" x="1530350" y="1778000"/>
          <p14:tracePt t="4946" x="1482725" y="1754188"/>
          <p14:tracePt t="4949" x="1435100" y="1730375"/>
          <p14:tracePt t="4950" x="1387475" y="1706563"/>
          <p14:tracePt t="4952" x="1339850" y="1682750"/>
          <p14:tracePt t="4953" x="1292225" y="1658938"/>
          <p14:tracePt t="4956" x="1252538" y="1635125"/>
          <p14:tracePt t="4958" x="1203325" y="1611313"/>
          <p14:tracePt t="4960" x="1163638" y="1587500"/>
          <p14:tracePt t="4961" x="1123950" y="1571625"/>
          <p14:tracePt t="4964" x="1092200" y="1555750"/>
          <p14:tracePt t="4966" x="1052513" y="1530350"/>
          <p14:tracePt t="4968" x="1028700" y="1514475"/>
          <p14:tracePt t="4969" x="996950" y="1498600"/>
          <p14:tracePt t="4971" x="973138" y="1482725"/>
          <p14:tracePt t="4973" x="949325" y="1466850"/>
          <p14:tracePt t="4975" x="925513" y="1450975"/>
          <p14:tracePt t="4977" x="909638" y="1443038"/>
          <p14:tracePt t="4980" x="893763" y="1427163"/>
          <p14:tracePt t="4982" x="877888" y="1419225"/>
          <p14:tracePt t="4984" x="860425" y="1403350"/>
          <p14:tracePt t="4985" x="852488" y="1395413"/>
          <p14:tracePt t="4987" x="836613" y="1379538"/>
          <p14:tracePt t="4992" x="828675" y="1363663"/>
          <p14:tracePt t="4993" x="820738" y="1363663"/>
          <p14:tracePt t="4996" x="812800" y="1355725"/>
          <p14:tracePt t="4998" x="812800" y="1347788"/>
          <p14:tracePt t="5000" x="812800" y="1339850"/>
          <p14:tracePt t="5001" x="804863" y="1339850"/>
          <p14:tracePt t="5004" x="804863" y="1331913"/>
          <p14:tracePt t="5010" x="804863" y="1323975"/>
          <p14:tracePt t="5014" x="796925" y="1323975"/>
          <p14:tracePt t="5018" x="796925" y="1316038"/>
          <p14:tracePt t="5028" x="796925" y="1308100"/>
          <p14:tracePt t="5032" x="788988" y="1308100"/>
          <p14:tracePt t="5096" x="781050" y="1308100"/>
          <p14:tracePt t="5120" x="773113" y="1308100"/>
          <p14:tracePt t="5150" x="773113" y="1316038"/>
          <p14:tracePt t="5162" x="773113" y="1323975"/>
          <p14:tracePt t="5168" x="773113" y="1331913"/>
          <p14:tracePt t="5172" x="781050" y="1339850"/>
          <p14:tracePt t="5173" x="781050" y="1347788"/>
          <p14:tracePt t="5175" x="788988" y="1347788"/>
          <p14:tracePt t="5177" x="796925" y="1355725"/>
          <p14:tracePt t="5179" x="804863" y="1355725"/>
          <p14:tracePt t="5182" x="804863" y="1363663"/>
          <p14:tracePt t="5184" x="820738" y="1371600"/>
          <p14:tracePt t="5188" x="836613" y="1379538"/>
          <p14:tracePt t="5189" x="844550" y="1387475"/>
          <p14:tracePt t="5192" x="852488" y="1395413"/>
          <p14:tracePt t="5193" x="868363" y="1395413"/>
          <p14:tracePt t="5195" x="877888" y="1411288"/>
          <p14:tracePt t="5198" x="885825" y="1419225"/>
          <p14:tracePt t="5200" x="901700" y="1419225"/>
          <p14:tracePt t="5201" x="909638" y="1427163"/>
          <p14:tracePt t="5204" x="925513" y="1435100"/>
          <p14:tracePt t="5205" x="933450" y="1443038"/>
          <p14:tracePt t="5207" x="941388" y="1450975"/>
          <p14:tracePt t="5209" x="949325" y="1450975"/>
          <p14:tracePt t="5211" x="957263" y="1458913"/>
          <p14:tracePt t="5214" x="965200" y="1458913"/>
          <p14:tracePt t="5216" x="981075" y="1458913"/>
          <p14:tracePt t="5218" x="989013" y="1474788"/>
          <p14:tracePt t="5220" x="996950" y="1482725"/>
          <p14:tracePt t="5221" x="1020763" y="1482725"/>
          <p14:tracePt t="5224" x="1028700" y="1490663"/>
          <p14:tracePt t="5225" x="1044575" y="1498600"/>
          <p14:tracePt t="5228" x="1052513" y="1498600"/>
          <p14:tracePt t="5229" x="1076325" y="1498600"/>
          <p14:tracePt t="5232" x="1092200" y="1506538"/>
          <p14:tracePt t="5234" x="1100138" y="1506538"/>
          <p14:tracePt t="5235" x="1108075" y="1514475"/>
          <p14:tracePt t="5237" x="1131888" y="1522413"/>
          <p14:tracePt t="5239" x="1155700" y="1522413"/>
          <p14:tracePt t="5241" x="1179513" y="1530350"/>
          <p14:tracePt t="5243" x="1203325" y="1538288"/>
          <p14:tracePt t="5245" x="1236663" y="1547813"/>
          <p14:tracePt t="5248" x="1276350" y="1555750"/>
          <p14:tracePt t="5250" x="1308100" y="1555750"/>
          <p14:tracePt t="5252" x="1339850" y="1563688"/>
          <p14:tracePt t="5253" x="1371600" y="1563688"/>
          <p14:tracePt t="5255" x="1419225" y="1571625"/>
          <p14:tracePt t="5258" x="1450975" y="1579563"/>
          <p14:tracePt t="5259" x="1498600" y="1579563"/>
          <p14:tracePt t="5262" x="1538288" y="1587500"/>
          <p14:tracePt t="5263" x="1587500" y="1595438"/>
          <p14:tracePt t="5266" x="1619250" y="1603375"/>
          <p14:tracePt t="5268" x="1666875" y="1603375"/>
          <p14:tracePt t="5270" x="1706563" y="1611313"/>
          <p14:tracePt t="5271" x="1754188" y="1611313"/>
          <p14:tracePt t="5273" x="1785938" y="1619250"/>
          <p14:tracePt t="5275" x="1817688" y="1627188"/>
          <p14:tracePt t="5277" x="1857375" y="1627188"/>
          <p14:tracePt t="5279" x="1889125" y="1627188"/>
          <p14:tracePt t="5282" x="1922463" y="1627188"/>
          <p14:tracePt t="5284" x="1954213" y="1635125"/>
          <p14:tracePt t="5285" x="1978025" y="1635125"/>
          <p14:tracePt t="5287" x="2001838" y="1643063"/>
          <p14:tracePt t="5290" x="2025650" y="1643063"/>
          <p14:tracePt t="5291" x="2049463" y="1651000"/>
          <p14:tracePt t="5293" x="2073275" y="1651000"/>
          <p14:tracePt t="5295" x="2097088" y="1658938"/>
          <p14:tracePt t="5298" x="2112963" y="1658938"/>
          <p14:tracePt t="5300" x="2128838" y="1658938"/>
          <p14:tracePt t="5302" x="2144713" y="1658938"/>
          <p14:tracePt t="5303" x="2160588" y="1666875"/>
          <p14:tracePt t="5305" x="2168525" y="1666875"/>
          <p14:tracePt t="5308" x="2176463" y="1666875"/>
          <p14:tracePt t="5309" x="2184400" y="1666875"/>
          <p14:tracePt t="5312" x="2184400" y="1674813"/>
          <p14:tracePt t="5313" x="2192338" y="1674813"/>
          <p14:tracePt t="5322" x="2200275" y="1674813"/>
          <p14:tracePt t="5412" x="2200275" y="1682750"/>
          <p14:tracePt t="5422" x="2208213" y="1682750"/>
          <p14:tracePt t="5423" x="2208213" y="1690688"/>
          <p14:tracePt t="5428" x="2216150" y="1690688"/>
          <p14:tracePt t="5434" x="2216150" y="1698625"/>
          <p14:tracePt t="5438" x="2224088" y="1698625"/>
          <p14:tracePt t="5444" x="2224088" y="1706563"/>
          <p14:tracePt t="5445" x="2232025" y="1706563"/>
          <p14:tracePt t="5448" x="2232025" y="1714500"/>
          <p14:tracePt t="5456" x="2239963" y="1714500"/>
          <p14:tracePt t="5457" x="2247900" y="1714500"/>
          <p14:tracePt t="5459" x="2247900" y="1722438"/>
          <p14:tracePt t="5466" x="2255838" y="1722438"/>
          <p14:tracePt t="5470" x="2255838" y="1730375"/>
          <p14:tracePt t="5471" x="2265363" y="1730375"/>
          <p14:tracePt t="5475" x="2273300" y="1730375"/>
          <p14:tracePt t="5477" x="2281238" y="1738313"/>
          <p14:tracePt t="5484" x="2289175" y="1746250"/>
          <p14:tracePt t="5487" x="2297113" y="1746250"/>
          <p14:tracePt t="5492" x="2305050" y="1746250"/>
          <p14:tracePt t="5496" x="2312988" y="1754188"/>
          <p14:tracePt t="5500" x="2320925" y="1754188"/>
          <p14:tracePt t="5504" x="2328863" y="1754188"/>
          <p14:tracePt t="5505" x="2336800" y="1754188"/>
          <p14:tracePt t="5510" x="2344738" y="1754188"/>
          <p14:tracePt t="5514" x="2352675" y="1762125"/>
          <p14:tracePt t="5518" x="2360613" y="1762125"/>
          <p14:tracePt t="5520" x="2368550" y="1762125"/>
          <p14:tracePt t="5521" x="2376488" y="1762125"/>
          <p14:tracePt t="5525" x="2392363" y="1770063"/>
          <p14:tracePt t="5528" x="2400300" y="1770063"/>
          <p14:tracePt t="5529" x="2408238" y="1770063"/>
          <p14:tracePt t="5532" x="2424113" y="1770063"/>
          <p14:tracePt t="5534" x="2439988" y="1770063"/>
          <p14:tracePt t="5536" x="2455863" y="1770063"/>
          <p14:tracePt t="5537" x="2463800" y="1770063"/>
          <p14:tracePt t="5539" x="2479675" y="1770063"/>
          <p14:tracePt t="5542" x="2495550" y="1770063"/>
          <p14:tracePt t="5543" x="2511425" y="1770063"/>
          <p14:tracePt t="5545" x="2527300" y="1770063"/>
          <p14:tracePt t="5548" x="2535238" y="1770063"/>
          <p14:tracePt t="5550" x="2551113" y="1770063"/>
          <p14:tracePt t="5552" x="2574925" y="1770063"/>
          <p14:tracePt t="5554" x="2598738" y="1770063"/>
          <p14:tracePt t="5555" x="2624138" y="1770063"/>
          <p14:tracePt t="5557" x="2647950" y="1770063"/>
          <p14:tracePt t="5559" x="2679700" y="1770063"/>
          <p14:tracePt t="5562" x="2711450" y="1770063"/>
          <p14:tracePt t="5563" x="2743200" y="1770063"/>
          <p14:tracePt t="5566" x="2774950" y="1770063"/>
          <p14:tracePt t="5567" x="2822575" y="1778000"/>
          <p14:tracePt t="5569" x="2854325" y="1778000"/>
          <p14:tracePt t="5571" x="2901950" y="1778000"/>
          <p14:tracePt t="5574" x="2941638" y="1785938"/>
          <p14:tracePt t="5575" x="2990850" y="1785938"/>
          <p14:tracePt t="5577" x="3030538" y="1785938"/>
          <p14:tracePt t="5579" x="3086100" y="1793875"/>
          <p14:tracePt t="5582" x="3125788" y="1793875"/>
          <p14:tracePt t="5584" x="3181350" y="1793875"/>
          <p14:tracePt t="5585" x="3236913" y="1801813"/>
          <p14:tracePt t="5587" x="3292475" y="1809750"/>
          <p14:tracePt t="5590" x="3349625" y="1809750"/>
          <p14:tracePt t="5591" x="3397250" y="1817688"/>
          <p14:tracePt t="5594" x="3452813" y="1817688"/>
          <p14:tracePt t="5595" x="3508375" y="1817688"/>
          <p14:tracePt t="5598" x="3563938" y="1825625"/>
          <p14:tracePt t="5600" x="3619500" y="1825625"/>
          <p14:tracePt t="5601" x="3668713" y="1833563"/>
          <p14:tracePt t="5603" x="3716338" y="1833563"/>
          <p14:tracePt t="5606" x="3771900" y="1841500"/>
          <p14:tracePt t="5607" x="3811588" y="1841500"/>
          <p14:tracePt t="5610" x="3867150" y="1849438"/>
          <p14:tracePt t="5611" x="3906838" y="1849438"/>
          <p14:tracePt t="5614" x="3962400" y="1857375"/>
          <p14:tracePt t="5616" x="4011613" y="1857375"/>
          <p14:tracePt t="5618" x="4051300" y="1865313"/>
          <p14:tracePt t="5619" x="4098925" y="1865313"/>
          <p14:tracePt t="5621" x="4154488" y="1873250"/>
          <p14:tracePt t="5624" x="4194175" y="1873250"/>
          <p14:tracePt t="5625" x="4249738" y="1881188"/>
          <p14:tracePt t="5628" x="4289425" y="1881188"/>
          <p14:tracePt t="5629" x="4337050" y="1890713"/>
          <p14:tracePt t="5631" x="4378325" y="1890713"/>
          <p14:tracePt t="5634" x="4433888" y="1898650"/>
          <p14:tracePt t="5636" x="4481513" y="1906588"/>
          <p14:tracePt t="5637" x="4521200" y="1906588"/>
          <p14:tracePt t="5639" x="4568825" y="1914525"/>
          <p14:tracePt t="5642" x="4608513" y="1914525"/>
          <p14:tracePt t="5643" x="4656138" y="1922463"/>
          <p14:tracePt t="5645" x="4705350" y="1930400"/>
          <p14:tracePt t="5648" x="4745038" y="1938338"/>
          <p14:tracePt t="5650" x="4792663" y="1938338"/>
          <p14:tracePt t="5652" x="4832350" y="1938338"/>
          <p14:tracePt t="5653" x="4879975" y="1946275"/>
          <p14:tracePt t="5655" x="4919663" y="1954213"/>
          <p14:tracePt t="5658" x="4967288" y="1962150"/>
          <p14:tracePt t="5659" x="5014913" y="1970088"/>
          <p14:tracePt t="5661" x="5056188" y="1970088"/>
          <p14:tracePt t="5664" x="5103813" y="1978025"/>
          <p14:tracePt t="5666" x="5143500" y="1985963"/>
          <p14:tracePt t="5667" x="5191125" y="1993900"/>
          <p14:tracePt t="5670" x="5238750" y="2001838"/>
          <p14:tracePt t="5672" x="5278438" y="2009775"/>
          <p14:tracePt t="5673" x="5334000" y="2009775"/>
          <p14:tracePt t="5675" x="5373688" y="2017713"/>
          <p14:tracePt t="5678" x="5422900" y="2025650"/>
          <p14:tracePt t="5679" x="5470525" y="2033588"/>
          <p14:tracePt t="5681" x="5510213" y="2041525"/>
          <p14:tracePt t="5684" x="5557838" y="2049463"/>
          <p14:tracePt t="5685" x="5597525" y="2049463"/>
          <p14:tracePt t="5687" x="5645150" y="2057400"/>
          <p14:tracePt t="5689" x="5692775" y="2057400"/>
          <p14:tracePt t="5691" x="5732463" y="2065338"/>
          <p14:tracePt t="5694" x="5781675" y="2073275"/>
          <p14:tracePt t="5695" x="5821363" y="2081213"/>
          <p14:tracePt t="5698" x="5868988" y="2081213"/>
          <p14:tracePt t="5700" x="5900738" y="2089150"/>
          <p14:tracePt t="5702" x="5948363" y="2097088"/>
          <p14:tracePt t="5704" x="5980113" y="2097088"/>
          <p14:tracePt t="5705" x="6019800" y="2105025"/>
          <p14:tracePt t="5708" x="6059488" y="2105025"/>
          <p14:tracePt t="5709" x="6091238" y="2112963"/>
          <p14:tracePt t="5712" x="6124575" y="2112963"/>
          <p14:tracePt t="5713" x="6156325" y="2120900"/>
          <p14:tracePt t="5716" x="6188075" y="2120900"/>
          <p14:tracePt t="5717" x="6227763" y="2128838"/>
          <p14:tracePt t="5720" x="6251575" y="2128838"/>
          <p14:tracePt t="5721" x="6283325" y="2128838"/>
          <p14:tracePt t="5724" x="6315075" y="2128838"/>
          <p14:tracePt t="5725" x="6338888" y="2128838"/>
          <p14:tracePt t="5727" x="6370638" y="2136775"/>
          <p14:tracePt t="5729" x="6394450" y="2136775"/>
          <p14:tracePt t="5732" x="6426200" y="2136775"/>
          <p14:tracePt t="5733" x="6451600" y="2136775"/>
          <p14:tracePt t="5735" x="6483350" y="2144713"/>
          <p14:tracePt t="5738" x="6507163" y="2144713"/>
          <p14:tracePt t="5739" x="6538913" y="2144713"/>
          <p14:tracePt t="5741" x="6562725" y="2152650"/>
          <p14:tracePt t="5743" x="6586538" y="2152650"/>
          <p14:tracePt t="5746" x="6610350" y="2152650"/>
          <p14:tracePt t="5748" x="6642100" y="2152650"/>
          <p14:tracePt t="5750" x="6665913" y="2152650"/>
          <p14:tracePt t="5751" x="6689725" y="2160588"/>
          <p14:tracePt t="5754" x="6713538" y="2160588"/>
          <p14:tracePt t="5755" x="6737350" y="2160588"/>
          <p14:tracePt t="5758" x="6761163" y="2160588"/>
          <p14:tracePt t="5760" x="6784975" y="2160588"/>
          <p14:tracePt t="5762" x="6810375" y="2160588"/>
          <p14:tracePt t="5764" x="6834188" y="2160588"/>
          <p14:tracePt t="5766" x="6858000" y="2160588"/>
          <p14:tracePt t="5768" x="6881813" y="2160588"/>
          <p14:tracePt t="5769" x="6905625" y="2160588"/>
          <p14:tracePt t="5772" x="6929438" y="2168525"/>
          <p14:tracePt t="5773" x="6953250" y="2168525"/>
          <p14:tracePt t="5776" x="6977063" y="2168525"/>
          <p14:tracePt t="5778" x="7000875" y="2168525"/>
          <p14:tracePt t="5779" x="7024688" y="2168525"/>
          <p14:tracePt t="5782" x="7048500" y="2168525"/>
          <p14:tracePt t="5784" x="7064375" y="2168525"/>
          <p14:tracePt t="5786" x="7088188" y="2168525"/>
          <p14:tracePt t="5788" x="7112000" y="2168525"/>
          <p14:tracePt t="5789" x="7127875" y="2168525"/>
          <p14:tracePt t="5792" x="7153275" y="2168525"/>
          <p14:tracePt t="5793" x="7169150" y="2168525"/>
          <p14:tracePt t="5795" x="7192963" y="2168525"/>
          <p14:tracePt t="5798" x="7216775" y="2168525"/>
          <p14:tracePt t="5800" x="7240588" y="2168525"/>
          <p14:tracePt t="5802" x="7256463" y="2168525"/>
          <p14:tracePt t="5804" x="7280275" y="2168525"/>
          <p14:tracePt t="5806" x="7304088" y="2168525"/>
          <p14:tracePt t="5808" x="7327900" y="2168525"/>
          <p14:tracePt t="5810" x="7343775" y="2168525"/>
          <p14:tracePt t="5812" x="7367588" y="2168525"/>
          <p14:tracePt t="5813" x="7391400" y="2168525"/>
          <p14:tracePt t="5816" x="7415213" y="2168525"/>
          <p14:tracePt t="5818" x="7439025" y="2168525"/>
          <p14:tracePt t="5820" x="7462838" y="2160588"/>
          <p14:tracePt t="5822" x="7486650" y="2160588"/>
          <p14:tracePt t="5824" x="7512050" y="2152650"/>
          <p14:tracePt t="5826" x="7535863" y="2152650"/>
          <p14:tracePt t="5827" x="7559675" y="2144713"/>
          <p14:tracePt t="5829" x="7583488" y="2136775"/>
          <p14:tracePt t="5832" x="7607300" y="2136775"/>
          <p14:tracePt t="5834" x="7623175" y="2136775"/>
          <p14:tracePt t="5836" x="7646988" y="2128838"/>
          <p14:tracePt t="5838" x="7662863" y="2128838"/>
          <p14:tracePt t="5840" x="7678738" y="2120900"/>
          <p14:tracePt t="5842" x="7702550" y="2112963"/>
          <p14:tracePt t="5843" x="7726363" y="2112963"/>
          <p14:tracePt t="5846" x="7742238" y="2105025"/>
          <p14:tracePt t="5848" x="7758113" y="2105025"/>
          <p14:tracePt t="5850" x="7773988" y="2097088"/>
          <p14:tracePt t="5852" x="7789863" y="2097088"/>
          <p14:tracePt t="5854" x="7805738" y="2089150"/>
          <p14:tracePt t="5856" x="7829550" y="2081213"/>
          <p14:tracePt t="5857" x="7839075" y="2073275"/>
          <p14:tracePt t="5860" x="7854950" y="2073275"/>
          <p14:tracePt t="5862" x="7870825" y="2065338"/>
          <p14:tracePt t="5863" x="7878763" y="2057400"/>
          <p14:tracePt t="5866" x="7886700" y="2057400"/>
          <p14:tracePt t="5868" x="7894638" y="2049463"/>
          <p14:tracePt t="5870" x="7902575" y="2041525"/>
          <p14:tracePt t="5872" x="7910513" y="2041525"/>
          <p14:tracePt t="5874" x="7910513" y="2033588"/>
          <p14:tracePt t="5876" x="7918450" y="2033588"/>
          <p14:tracePt t="5877" x="7926388" y="2025650"/>
          <p14:tracePt t="5880" x="7934325" y="2025650"/>
          <p14:tracePt t="5884" x="7934325" y="2017713"/>
          <p14:tracePt t="5886" x="7934325" y="2009775"/>
          <p14:tracePt t="5887" x="7942263" y="2009775"/>
          <p14:tracePt t="5892" x="7942263" y="2001838"/>
          <p14:tracePt t="5896" x="7950200" y="2001838"/>
          <p14:tracePt t="5898" x="7950200" y="1993900"/>
          <p14:tracePt t="5904" x="7958138" y="1993900"/>
          <p14:tracePt t="5906" x="7958138" y="1985963"/>
          <p14:tracePt t="5907" x="7966075" y="1985963"/>
          <p14:tracePt t="5910" x="7966075" y="1978025"/>
          <p14:tracePt t="5916" x="7974013" y="1970088"/>
          <p14:tracePt t="5920" x="7981950" y="1970088"/>
          <p14:tracePt t="5926" x="7989888" y="1962150"/>
          <p14:tracePt t="5927" x="7997825" y="1962150"/>
          <p14:tracePt t="5932" x="8005763" y="1962150"/>
          <p14:tracePt t="5936" x="8021638" y="1954213"/>
          <p14:tracePt t="5940" x="8029575" y="1946275"/>
          <p14:tracePt t="5942" x="8037513" y="1946275"/>
          <p14:tracePt t="5946" x="8053388" y="1946275"/>
          <p14:tracePt t="5948" x="8061325" y="1938338"/>
          <p14:tracePt t="5950" x="8069263" y="1938338"/>
          <p14:tracePt t="5952" x="8085138" y="1930400"/>
          <p14:tracePt t="5954" x="8093075" y="1930400"/>
          <p14:tracePt t="5956" x="8101013" y="1930400"/>
          <p14:tracePt t="5958" x="8116888" y="1930400"/>
          <p14:tracePt t="5960" x="8140700" y="1922463"/>
          <p14:tracePt t="5961" x="8156575" y="1922463"/>
          <p14:tracePt t="5964" x="8172450" y="1922463"/>
          <p14:tracePt t="5966" x="8189913" y="1914525"/>
          <p14:tracePt t="5968" x="8205788" y="1914525"/>
          <p14:tracePt t="5970" x="8221663" y="1914525"/>
          <p14:tracePt t="5972" x="8229600" y="1914525"/>
          <p14:tracePt t="5973" x="8245475" y="1914525"/>
          <p14:tracePt t="5976" x="8261350" y="1914525"/>
          <p14:tracePt t="5977" x="8285163" y="1906588"/>
          <p14:tracePt t="5980" x="8301038" y="1906588"/>
          <p14:tracePt t="5982" x="8324850" y="1898650"/>
          <p14:tracePt t="5984" x="8348663" y="1898650"/>
          <p14:tracePt t="5986" x="8372475" y="1890713"/>
          <p14:tracePt t="5988" x="8396288" y="1890713"/>
          <p14:tracePt t="5990" x="8412163" y="1890713"/>
          <p14:tracePt t="5992" x="8435975" y="1881188"/>
          <p14:tracePt t="5994" x="8451850" y="1873250"/>
          <p14:tracePt t="5996" x="8467725" y="1873250"/>
          <p14:tracePt t="5998" x="8483600" y="1865313"/>
          <p14:tracePt t="6000" x="8507413" y="1865313"/>
          <p14:tracePt t="6001" x="8523288" y="1865313"/>
          <p14:tracePt t="6004" x="8540750" y="1857375"/>
          <p14:tracePt t="6006" x="8556625" y="1849438"/>
          <p14:tracePt t="6007" x="8572500" y="1841500"/>
          <p14:tracePt t="6010" x="8588375" y="1841500"/>
          <p14:tracePt t="6011" x="8604250" y="1833563"/>
          <p14:tracePt t="6013" x="8604250" y="1825625"/>
          <p14:tracePt t="6016" x="8620125" y="1825625"/>
          <p14:tracePt t="6018" x="8628063" y="1817688"/>
          <p14:tracePt t="6020" x="8636000" y="1817688"/>
          <p14:tracePt t="6021" x="8636000" y="1809750"/>
          <p14:tracePt t="6023" x="8643938" y="1801813"/>
          <p14:tracePt t="6028" x="8651875" y="1793875"/>
          <p14:tracePt t="6030" x="8659813" y="1793875"/>
          <p14:tracePt t="6032" x="8659813" y="1785938"/>
          <p14:tracePt t="6034" x="8659813" y="1778000"/>
          <p14:tracePt t="6036" x="8667750" y="1778000"/>
          <p14:tracePt t="6037" x="8667750" y="1770063"/>
          <p14:tracePt t="6042" x="8667750" y="1762125"/>
          <p14:tracePt t="6046" x="8667750" y="1754188"/>
          <p14:tracePt t="6048" x="8667750" y="1746250"/>
          <p14:tracePt t="6052" x="8667750" y="1738313"/>
          <p14:tracePt t="6054" x="8667750" y="1730375"/>
          <p14:tracePt t="6058" x="8667750" y="1722438"/>
          <p14:tracePt t="6059" x="8667750" y="1714500"/>
          <p14:tracePt t="6062" x="8667750" y="1706563"/>
          <p14:tracePt t="6066" x="8667750" y="1698625"/>
          <p14:tracePt t="6070" x="8667750" y="1682750"/>
          <p14:tracePt t="6074" x="8667750" y="1674813"/>
          <p14:tracePt t="6078" x="8667750" y="1666875"/>
          <p14:tracePt t="6079" x="8667750" y="1658938"/>
          <p14:tracePt t="6084" x="8667750" y="1651000"/>
          <p14:tracePt t="6086" x="8667750" y="1643063"/>
          <p14:tracePt t="6090" x="8667750" y="1627188"/>
          <p14:tracePt t="6094" x="8667750" y="1619250"/>
          <p14:tracePt t="6095" x="8667750" y="1611313"/>
          <p14:tracePt t="6098" x="8667750" y="1603375"/>
          <p14:tracePt t="6100" x="8667750" y="1595438"/>
          <p14:tracePt t="6104" x="8667750" y="1579563"/>
          <p14:tracePt t="6108" x="8667750" y="1571625"/>
          <p14:tracePt t="6109" x="8667750" y="1563688"/>
          <p14:tracePt t="6113" x="8667750" y="1547813"/>
          <p14:tracePt t="6118" x="8667750" y="1538288"/>
          <p14:tracePt t="6122" x="8667750" y="1522413"/>
          <p14:tracePt t="6126" x="8667750" y="1514475"/>
          <p14:tracePt t="6129" x="8667750" y="1506538"/>
          <p14:tracePt t="6134" x="8667750" y="1498600"/>
          <p14:tracePt t="6136" x="8667750" y="1490663"/>
          <p14:tracePt t="6142" x="8659813" y="1482725"/>
          <p14:tracePt t="6149" x="8651875" y="1474788"/>
          <p14:tracePt t="6152" x="8643938" y="1474788"/>
          <p14:tracePt t="6153" x="8643938" y="1466850"/>
          <p14:tracePt t="6157" x="8643938" y="1458913"/>
          <p14:tracePt t="6160" x="8636000" y="1458913"/>
          <p14:tracePt t="6168" x="8628063" y="1458913"/>
          <p14:tracePt t="6171" x="8628063" y="1450975"/>
          <p14:tracePt t="6178" x="8620125" y="1450975"/>
          <p14:tracePt t="6182" x="8612188" y="1450975"/>
          <p14:tracePt t="6192" x="8604250" y="1450975"/>
          <p14:tracePt t="6204" x="8596313" y="1450975"/>
          <p14:tracePt t="6214" x="8588375" y="1450975"/>
          <p14:tracePt t="6218" x="8580438" y="1450975"/>
          <p14:tracePt t="6228" x="8572500" y="1450975"/>
          <p14:tracePt t="6234" x="8564563" y="1450975"/>
          <p14:tracePt t="6242" x="8556625" y="1450975"/>
          <p14:tracePt t="6243" x="8548688" y="1458913"/>
          <p14:tracePt t="6250" x="8540750" y="1458913"/>
          <p14:tracePt t="6251" x="8540750" y="1466850"/>
          <p14:tracePt t="6255" x="8531225" y="1466850"/>
          <p14:tracePt t="6260" x="8523288" y="1474788"/>
          <p14:tracePt t="6261" x="8515350" y="1474788"/>
          <p14:tracePt t="6266" x="8507413" y="1474788"/>
          <p14:tracePt t="6268" x="8507413" y="1482725"/>
          <p14:tracePt t="6270" x="8499475" y="1482725"/>
          <p14:tracePt t="6274" x="8483600" y="1482725"/>
          <p14:tracePt t="6278" x="8475663" y="1490663"/>
          <p14:tracePt t="6279" x="8467725" y="1490663"/>
          <p14:tracePt t="6282" x="8459788" y="1490663"/>
          <p14:tracePt t="6284" x="8451850" y="1498600"/>
          <p14:tracePt t="6285" x="8443913" y="1498600"/>
          <p14:tracePt t="6287" x="8435975" y="1498600"/>
          <p14:tracePt t="6289" x="8428038" y="1498600"/>
          <p14:tracePt t="6292" x="8420100" y="1498600"/>
          <p14:tracePt t="6293" x="8412163" y="1498600"/>
          <p14:tracePt t="6295" x="8404225" y="1498600"/>
          <p14:tracePt t="6298" x="8396288" y="1498600"/>
          <p14:tracePt t="6300" x="8388350" y="1498600"/>
          <p14:tracePt t="6301" x="8380413" y="1498600"/>
          <p14:tracePt t="6304" x="8372475" y="1498600"/>
          <p14:tracePt t="6305" x="8364538" y="1498600"/>
          <p14:tracePt t="6308" x="8356600" y="1498600"/>
          <p14:tracePt t="6310" x="8348663" y="1498600"/>
          <p14:tracePt t="6311" x="8340725" y="1498600"/>
          <p14:tracePt t="6314" x="8332788" y="1498600"/>
          <p14:tracePt t="6316" x="8324850" y="1498600"/>
          <p14:tracePt t="6320" x="8308975" y="1498600"/>
          <p14:tracePt t="6324" x="8301038" y="1498600"/>
          <p14:tracePt t="6328" x="8293100" y="1498600"/>
          <p14:tracePt t="6332" x="8285163" y="1498600"/>
          <p14:tracePt t="6334" x="8277225" y="1498600"/>
          <p14:tracePt t="6335" x="8277225" y="1490663"/>
          <p14:tracePt t="6340" x="8269288" y="1482725"/>
          <p14:tracePt t="6344" x="8261350" y="1482725"/>
          <p14:tracePt t="6348" x="8261350" y="1474788"/>
          <p14:tracePt t="6352" x="8253413" y="1474788"/>
          <p14:tracePt t="6358" x="8253413" y="1466850"/>
          <p14:tracePt t="6359" x="8245475" y="1466850"/>
          <p14:tracePt t="6366" x="8237538" y="1458913"/>
          <p14:tracePt t="6369" x="8237538" y="1450975"/>
          <p14:tracePt t="6377" x="8237538" y="1443038"/>
          <p14:tracePt t="6380" x="8229600" y="1443038"/>
          <p14:tracePt t="6386" x="8229600" y="1435100"/>
          <p14:tracePt t="6392" x="8229600" y="1427163"/>
          <p14:tracePt t="6396" x="8221663" y="1419225"/>
          <p14:tracePt t="6404" x="8221663" y="1411288"/>
          <p14:tracePt t="6412" x="8213725" y="1403350"/>
          <p14:tracePt t="6420" x="8205788" y="1395413"/>
          <p14:tracePt t="6424" x="8205788" y="1387475"/>
          <p14:tracePt t="6430" x="8205788" y="1379538"/>
          <p14:tracePt t="6434" x="8205788" y="1371600"/>
          <p14:tracePt t="6440" x="8205788" y="1363663"/>
          <p14:tracePt t="6443" x="8205788" y="1355725"/>
          <p14:tracePt t="6445" x="8205788" y="1347788"/>
          <p14:tracePt t="6450" x="8205788" y="1339850"/>
          <p14:tracePt t="6451" x="8205788" y="1331913"/>
          <p14:tracePt t="6454" x="8205788" y="1323975"/>
          <p14:tracePt t="6458" x="8205788" y="1316038"/>
          <p14:tracePt t="6459" x="8205788" y="1308100"/>
          <p14:tracePt t="6464" x="8205788" y="1292225"/>
          <p14:tracePt t="6468" x="8205788" y="1284288"/>
          <p14:tracePt t="6470" x="8205788" y="1268413"/>
          <p14:tracePt t="6471" x="8205788" y="1260475"/>
          <p14:tracePt t="6474" x="8205788" y="1252538"/>
          <p14:tracePt t="6475" x="8205788" y="1244600"/>
          <p14:tracePt t="6478" x="8205788" y="1236663"/>
          <p14:tracePt t="6479" x="8205788" y="1228725"/>
          <p14:tracePt t="6482" x="8205788" y="1212850"/>
          <p14:tracePt t="6484" x="8205788" y="1204913"/>
          <p14:tracePt t="6485" x="8205788" y="1195388"/>
          <p14:tracePt t="6487" x="8213725" y="1179513"/>
          <p14:tracePt t="6489" x="8213725" y="1171575"/>
          <p14:tracePt t="6492" x="8213725" y="1163638"/>
          <p14:tracePt t="6493" x="8213725" y="1155700"/>
          <p14:tracePt t="6495" x="8213725" y="1131888"/>
          <p14:tracePt t="6498" x="8221663" y="1123950"/>
          <p14:tracePt t="6500" x="8221663" y="1116013"/>
          <p14:tracePt t="6501" x="8221663" y="1100138"/>
          <p14:tracePt t="6504" x="8229600" y="1092200"/>
          <p14:tracePt t="6505" x="8229600" y="1084263"/>
          <p14:tracePt t="6508" x="8229600" y="1068388"/>
          <p14:tracePt t="6509" x="8237538" y="1060450"/>
          <p14:tracePt t="6512" x="8245475" y="1052513"/>
          <p14:tracePt t="6513" x="8245475" y="1036638"/>
          <p14:tracePt t="6516" x="8253413" y="1028700"/>
          <p14:tracePt t="6518" x="8253413" y="1020763"/>
          <p14:tracePt t="6519" x="8253413" y="1012825"/>
          <p14:tracePt t="6521" x="8261350" y="1012825"/>
          <p14:tracePt t="6524" x="8261350" y="996950"/>
          <p14:tracePt t="6527" x="8269288" y="989013"/>
          <p14:tracePt t="6529" x="8269288" y="981075"/>
          <p14:tracePt t="6531" x="8277225" y="981075"/>
          <p14:tracePt t="6534" x="8285163" y="973138"/>
          <p14:tracePt t="6535" x="8285163" y="965200"/>
          <p14:tracePt t="6537" x="8293100" y="957263"/>
          <p14:tracePt t="6542" x="8301038" y="949325"/>
          <p14:tracePt t="6543" x="8308975" y="941388"/>
          <p14:tracePt t="6548" x="8316913" y="933450"/>
          <p14:tracePt t="6550" x="8324850" y="933450"/>
          <p14:tracePt t="6551" x="8324850" y="925513"/>
          <p14:tracePt t="6553" x="8332788" y="925513"/>
          <p14:tracePt t="6555" x="8340725" y="917575"/>
          <p14:tracePt t="6558" x="8348663" y="909638"/>
          <p14:tracePt t="6559" x="8356600" y="909638"/>
          <p14:tracePt t="6562" x="8364538" y="909638"/>
          <p14:tracePt t="6563" x="8372475" y="901700"/>
          <p14:tracePt t="6566" x="8380413" y="893763"/>
          <p14:tracePt t="6568" x="8388350" y="893763"/>
          <p14:tracePt t="6570" x="8396288" y="885825"/>
          <p14:tracePt t="6571" x="8404225" y="885825"/>
          <p14:tracePt t="6573" x="8412163" y="885825"/>
          <p14:tracePt t="6575" x="8420100" y="885825"/>
          <p14:tracePt t="6578" x="8435975" y="877888"/>
          <p14:tracePt t="6579" x="8443913" y="869950"/>
          <p14:tracePt t="6582" x="8451850" y="869950"/>
          <p14:tracePt t="6584" x="8459788" y="869950"/>
          <p14:tracePt t="6585" x="8467725" y="869950"/>
          <p14:tracePt t="6587" x="8475663" y="862013"/>
          <p14:tracePt t="6590" x="8491538" y="862013"/>
          <p14:tracePt t="6591" x="8499475" y="852488"/>
          <p14:tracePt t="6594" x="8507413" y="852488"/>
          <p14:tracePt t="6595" x="8515350" y="852488"/>
          <p14:tracePt t="6598" x="8523288" y="852488"/>
          <p14:tracePt t="6600" x="8531225" y="852488"/>
          <p14:tracePt t="6601" x="8548688" y="852488"/>
          <p14:tracePt t="6604" x="8556625" y="844550"/>
          <p14:tracePt t="6606" x="8564563" y="844550"/>
          <p14:tracePt t="6607" x="8572500" y="844550"/>
          <p14:tracePt t="6609" x="8580438" y="844550"/>
          <p14:tracePt t="6612" x="8588375" y="844550"/>
          <p14:tracePt t="6613" x="8596313" y="844550"/>
          <p14:tracePt t="6616" x="8604250" y="844550"/>
          <p14:tracePt t="6618" x="8612188" y="844550"/>
          <p14:tracePt t="6620" x="8620125" y="844550"/>
          <p14:tracePt t="6621" x="8628063" y="844550"/>
          <p14:tracePt t="6624" x="8636000" y="844550"/>
          <p14:tracePt t="6625" x="8643938" y="844550"/>
          <p14:tracePt t="6628" x="8651875" y="844550"/>
          <p14:tracePt t="6629" x="8659813" y="844550"/>
          <p14:tracePt t="6631" x="8667750" y="844550"/>
          <p14:tracePt t="6634" x="8675688" y="844550"/>
          <p14:tracePt t="6636" x="8683625" y="844550"/>
          <p14:tracePt t="6640" x="8699500" y="844550"/>
          <p14:tracePt t="6644" x="8715375" y="852488"/>
          <p14:tracePt t="6648" x="8723313" y="852488"/>
          <p14:tracePt t="6650" x="8731250" y="852488"/>
          <p14:tracePt t="6652" x="8731250" y="862013"/>
          <p14:tracePt t="6653" x="8739188" y="862013"/>
          <p14:tracePt t="6655" x="8747125" y="869950"/>
          <p14:tracePt t="6658" x="8755063" y="869950"/>
          <p14:tracePt t="6662" x="8763000" y="869950"/>
          <p14:tracePt t="6663" x="8770938" y="877888"/>
          <p14:tracePt t="6668" x="8778875" y="877888"/>
          <p14:tracePt t="6672" x="8786813" y="885825"/>
          <p14:tracePt t="6678" x="8794750" y="885825"/>
          <p14:tracePt t="6679" x="8794750" y="893763"/>
          <p14:tracePt t="6682" x="8802688" y="893763"/>
          <p14:tracePt t="6684" x="8802688" y="901700"/>
          <p14:tracePt t="6690" x="8810625" y="901700"/>
          <p14:tracePt t="6692" x="8810625" y="909638"/>
          <p14:tracePt t="6700" x="8818563" y="909638"/>
          <p14:tracePt t="6701" x="8818563" y="917575"/>
          <p14:tracePt t="6705" x="8818563" y="925513"/>
          <p14:tracePt t="6710" x="8818563" y="933450"/>
          <p14:tracePt t="6714" x="8826500" y="933450"/>
          <p14:tracePt t="6716" x="8826500" y="941388"/>
          <p14:tracePt t="6720" x="8834438" y="949325"/>
          <p14:tracePt t="6724" x="8834438" y="957263"/>
          <p14:tracePt t="6725" x="8834438" y="965200"/>
          <p14:tracePt t="6732" x="8834438" y="973138"/>
          <p14:tracePt t="6734" x="8842375" y="973138"/>
          <p14:tracePt t="6735" x="8842375" y="981075"/>
          <p14:tracePt t="6740" x="8842375" y="989013"/>
          <p14:tracePt t="6741" x="8842375" y="996950"/>
          <p14:tracePt t="6748" x="8842375" y="1004888"/>
          <p14:tracePt t="6750" x="8850313" y="1004888"/>
          <p14:tracePt t="6751" x="8850313" y="1012825"/>
          <p14:tracePt t="6758" x="8850313" y="1020763"/>
          <p14:tracePt t="6764" x="8850313" y="1028700"/>
          <p14:tracePt t="6766" x="8850313" y="1036638"/>
          <p14:tracePt t="6772" x="8858250" y="1044575"/>
          <p14:tracePt t="6775" x="8858250" y="1052513"/>
          <p14:tracePt t="6782" x="8858250" y="1060450"/>
          <p14:tracePt t="6784" x="8858250" y="1068388"/>
          <p14:tracePt t="6787" x="8858250" y="1076325"/>
          <p14:tracePt t="6794" x="8858250" y="1084263"/>
          <p14:tracePt t="6798" x="8858250" y="1092200"/>
          <p14:tracePt t="6800" x="8858250" y="1100138"/>
          <p14:tracePt t="6804" x="8858250" y="1108075"/>
          <p14:tracePt t="6808" x="8858250" y="1116013"/>
          <p14:tracePt t="6814" x="8858250" y="1123950"/>
          <p14:tracePt t="6816" x="8858250" y="1131888"/>
          <p14:tracePt t="6820" x="8858250" y="1139825"/>
          <p14:tracePt t="6824" x="8858250" y="1147763"/>
          <p14:tracePt t="6828" x="8858250" y="1155700"/>
          <p14:tracePt t="6829" x="8858250" y="1163638"/>
          <p14:tracePt t="6834" x="8858250" y="1171575"/>
          <p14:tracePt t="6837" x="8858250" y="1179513"/>
          <p14:tracePt t="6842" x="8858250" y="1187450"/>
          <p14:tracePt t="6843" x="8858250" y="1195388"/>
          <p14:tracePt t="6849" x="8850313" y="1195388"/>
          <p14:tracePt t="6850" x="8850313" y="1204913"/>
          <p14:tracePt t="6854" x="8850313" y="1212850"/>
          <p14:tracePt t="6860" x="8850313" y="1220788"/>
          <p14:tracePt t="6861" x="8850313" y="1228725"/>
          <p14:tracePt t="6870" x="8850313" y="1236663"/>
          <p14:tracePt t="6874" x="8842375" y="1244600"/>
          <p14:tracePt t="6882" x="8842375" y="1252538"/>
          <p14:tracePt t="6886" x="8842375" y="1260475"/>
          <p14:tracePt t="6892" x="8842375" y="1268413"/>
          <p14:tracePt t="6900" x="8842375" y="1276350"/>
          <p14:tracePt t="6901" x="8834438" y="1276350"/>
          <p14:tracePt t="6906" x="8834438" y="1284288"/>
          <p14:tracePt t="6910" x="8826500" y="1284288"/>
          <p14:tracePt t="6914" x="8826500" y="1292225"/>
          <p14:tracePt t="6918" x="8826500" y="1300163"/>
          <p14:tracePt t="6920" x="8818563" y="1300163"/>
          <p14:tracePt t="6924" x="8818563" y="1308100"/>
          <p14:tracePt t="6928" x="8810625" y="1308100"/>
          <p14:tracePt t="6930" x="8810625" y="1316038"/>
          <p14:tracePt t="6934" x="8802688" y="1316038"/>
          <p14:tracePt t="6938" x="8794750" y="1323975"/>
          <p14:tracePt t="6940" x="8794750" y="1331913"/>
          <p14:tracePt t="6944" x="8786813" y="1331913"/>
          <p14:tracePt t="6948" x="8778875" y="1339850"/>
          <p14:tracePt t="6952" x="8770938" y="1339850"/>
          <p14:tracePt t="6953" x="8763000" y="1347788"/>
          <p14:tracePt t="6958" x="8755063" y="1347788"/>
          <p14:tracePt t="6962" x="8747125" y="1355725"/>
          <p14:tracePt t="6964" x="8747125" y="1363663"/>
          <p14:tracePt t="6966" x="8739188" y="1363663"/>
          <p14:tracePt t="6968" x="8731250" y="1363663"/>
          <p14:tracePt t="6970" x="8723313" y="1371600"/>
          <p14:tracePt t="6974" x="8715375" y="1371600"/>
          <p14:tracePt t="6976" x="8707438" y="1379538"/>
          <p14:tracePt t="6978" x="8699500" y="1379538"/>
          <p14:tracePt t="6980" x="8699500" y="1387475"/>
          <p14:tracePt t="6982" x="8691563" y="1387475"/>
          <p14:tracePt t="6984" x="8683625" y="1395413"/>
          <p14:tracePt t="6985" x="8675688" y="1395413"/>
          <p14:tracePt t="6990" x="8667750" y="1403350"/>
          <p14:tracePt t="6994" x="8659813" y="1403350"/>
          <p14:tracePt t="6996" x="8651875" y="1411288"/>
          <p14:tracePt t="7000" x="8643938" y="1419225"/>
          <p14:tracePt t="7004" x="8636000" y="1419225"/>
          <p14:tracePt t="7005" x="8636000" y="1427163"/>
          <p14:tracePt t="7008" x="8628063" y="1427163"/>
          <p14:tracePt t="7010" x="8620125" y="1435100"/>
          <p14:tracePt t="7013" x="8612188" y="1435100"/>
          <p14:tracePt t="7016" x="8612188" y="1443038"/>
          <p14:tracePt t="7018" x="8604250" y="1450975"/>
          <p14:tracePt t="7022" x="8596313" y="1450975"/>
          <p14:tracePt t="7023" x="8588375" y="1458913"/>
          <p14:tracePt t="7028" x="8580438" y="1474788"/>
          <p14:tracePt t="7032" x="8564563" y="1482725"/>
          <p14:tracePt t="7036" x="8556625" y="1490663"/>
          <p14:tracePt t="7038" x="8548688" y="1490663"/>
          <p14:tracePt t="7040" x="8540750" y="1498600"/>
          <p14:tracePt t="7042" x="8531225" y="1506538"/>
          <p14:tracePt t="7043" x="8531225" y="1514475"/>
          <p14:tracePt t="7046" x="8515350" y="1522413"/>
          <p14:tracePt t="7048" x="8515350" y="1530350"/>
          <p14:tracePt t="7050" x="8507413" y="1530350"/>
          <p14:tracePt t="7052" x="8499475" y="1547813"/>
          <p14:tracePt t="7054" x="8491538" y="1547813"/>
          <p14:tracePt t="7056" x="8483600" y="1555750"/>
          <p14:tracePt t="7058" x="8483600" y="1563688"/>
          <p14:tracePt t="7060" x="8475663" y="1571625"/>
          <p14:tracePt t="7062" x="8467725" y="1579563"/>
          <p14:tracePt t="7063" x="8459788" y="1587500"/>
          <p14:tracePt t="7066" x="8451850" y="1595438"/>
          <p14:tracePt t="7068" x="8451850" y="1603375"/>
          <p14:tracePt t="7070" x="8443913" y="1611313"/>
          <p14:tracePt t="7071" x="8435975" y="1619250"/>
          <p14:tracePt t="7074" x="8428038" y="1627188"/>
          <p14:tracePt t="7078" x="8420100" y="1635125"/>
          <p14:tracePt t="7079" x="8412163" y="1643063"/>
          <p14:tracePt t="7082" x="8412163" y="1651000"/>
          <p14:tracePt t="7084" x="8404225" y="1658938"/>
          <p14:tracePt t="7088" x="8404225" y="1666875"/>
          <p14:tracePt t="7090" x="8396288" y="1674813"/>
          <p14:tracePt t="7092" x="8396288" y="1682750"/>
          <p14:tracePt t="7094" x="8388350" y="1682750"/>
          <p14:tracePt t="7095" x="8388350" y="1690688"/>
          <p14:tracePt t="7098" x="8380413" y="1690688"/>
          <p14:tracePt t="7100" x="8380413" y="1698625"/>
          <p14:tracePt t="7102" x="8380413" y="1706563"/>
          <p14:tracePt t="7104" x="8372475" y="1706563"/>
          <p14:tracePt t="7108" x="8372475" y="1714500"/>
          <p14:tracePt t="7114" x="8364538" y="1722438"/>
          <p14:tracePt t="7120" x="8364538" y="1730375"/>
          <p14:tracePt t="7121" x="8356600" y="1738313"/>
          <p14:tracePt t="7125" x="8356600" y="1746250"/>
          <p14:tracePt t="7128" x="8348663" y="1746250"/>
          <p14:tracePt t="7131" x="8348663" y="1754188"/>
          <p14:tracePt t="7136" x="8348663" y="1762125"/>
          <p14:tracePt t="7138" x="8340725" y="1762125"/>
          <p14:tracePt t="7140" x="8340725" y="1770063"/>
          <p14:tracePt t="7149" x="8340725" y="1785938"/>
          <p14:tracePt t="7152" x="8332788" y="1793875"/>
          <p14:tracePt t="7153" x="8332788" y="1801813"/>
          <p14:tracePt t="7159" x="8332788" y="1809750"/>
          <p14:tracePt t="7164" x="8332788" y="1817688"/>
          <p14:tracePt t="7170" x="8332788" y="1825625"/>
          <p14:tracePt t="7174" x="8332788" y="1833563"/>
          <p14:tracePt t="7180" x="8332788" y="1841500"/>
          <p14:tracePt t="7190" x="8332788" y="1849438"/>
          <p14:tracePt t="7284" x="8332788" y="1857375"/>
          <p14:tracePt t="7298" x="8332788" y="1865313"/>
          <p14:tracePt t="7302" x="8332788" y="1873250"/>
          <p14:tracePt t="7308" x="8324850" y="1873250"/>
          <p14:tracePt t="7309" x="8324850" y="1881188"/>
          <p14:tracePt t="7312" x="8316913" y="1881188"/>
          <p14:tracePt t="7316" x="8316913" y="1890713"/>
          <p14:tracePt t="7321" x="8316913" y="1898650"/>
          <p14:tracePt t="7324" x="8308975" y="1898650"/>
          <p14:tracePt t="7325" x="8308975" y="1906588"/>
          <p14:tracePt t="7336" x="8308975" y="1914525"/>
          <p14:tracePt t="7350" x="8308975" y="1922463"/>
          <p14:tracePt t="7378" x="8308975" y="1930400"/>
          <p14:tracePt t="7418" x="8308975" y="1938338"/>
          <p14:tracePt t="7431" x="8316913" y="1938338"/>
          <p14:tracePt t="7442" x="8324850" y="1938338"/>
          <p14:tracePt t="7456" x="8332788" y="1938338"/>
          <p14:tracePt t="7458" x="8332788" y="1946275"/>
          <p14:tracePt t="7472" x="8340725" y="1946275"/>
          <p14:tracePt t="7484" x="8348663" y="1946275"/>
          <p14:tracePt t="7485" x="8348663" y="1954213"/>
          <p14:tracePt t="7494" x="8356600" y="1954213"/>
          <p14:tracePt t="7506" x="8364538" y="1954213"/>
          <p14:tracePt t="7510" x="8364538" y="1962150"/>
          <p14:tracePt t="7518" x="8372475" y="1970088"/>
          <p14:tracePt t="7526" x="8380413" y="1978025"/>
          <p14:tracePt t="7527" x="8388350" y="1978025"/>
          <p14:tracePt t="7534" x="8388350" y="1985963"/>
          <p14:tracePt t="7535" x="8396288" y="1985963"/>
          <p14:tracePt t="7540" x="8396288" y="1993900"/>
          <p14:tracePt t="7541" x="8404225" y="2001838"/>
          <p14:tracePt t="7545" x="8404225" y="2009775"/>
          <p14:tracePt t="7548" x="8412163" y="2009775"/>
          <p14:tracePt t="7550" x="8412163" y="2017713"/>
          <p14:tracePt t="7554" x="8420100" y="2025650"/>
          <p14:tracePt t="7555" x="8428038" y="2033588"/>
          <p14:tracePt t="7560" x="8428038" y="2041525"/>
          <p14:tracePt t="7561" x="8435975" y="2049463"/>
          <p14:tracePt t="7564" x="8435975" y="2057400"/>
          <p14:tracePt t="7568" x="8435975" y="2065338"/>
          <p14:tracePt t="7570" x="8435975" y="2073275"/>
          <p14:tracePt t="7571" x="8443913" y="2073275"/>
          <p14:tracePt t="7573" x="8443913" y="2081213"/>
          <p14:tracePt t="7575" x="8443913" y="2089150"/>
          <p14:tracePt t="7577" x="8451850" y="2097088"/>
          <p14:tracePt t="7580" x="8451850" y="2105025"/>
          <p14:tracePt t="7581" x="8451850" y="2112963"/>
          <p14:tracePt t="7584" x="8451850" y="2120900"/>
          <p14:tracePt t="7588" x="8451850" y="2136775"/>
          <p14:tracePt t="7590" x="8451850" y="2144713"/>
          <p14:tracePt t="7591" x="8451850" y="2152650"/>
          <p14:tracePt t="7594" x="8451850" y="2160588"/>
          <p14:tracePt t="7595" x="8451850" y="2168525"/>
          <p14:tracePt t="7598" x="8451850" y="2176463"/>
          <p14:tracePt t="7600" x="8459788" y="2192338"/>
          <p14:tracePt t="7601" x="8459788" y="2208213"/>
          <p14:tracePt t="7605" x="8459788" y="2224088"/>
          <p14:tracePt t="7608" x="8459788" y="2233613"/>
          <p14:tracePt t="7610" x="8459788" y="2249488"/>
          <p14:tracePt t="7611" x="8459788" y="2257425"/>
          <p14:tracePt t="7614" x="8459788" y="2265363"/>
          <p14:tracePt t="7616" x="8459788" y="2281238"/>
          <p14:tracePt t="7617" x="8459788" y="2297113"/>
          <p14:tracePt t="7620" x="8459788" y="2305050"/>
          <p14:tracePt t="7621" x="8459788" y="2312988"/>
          <p14:tracePt t="7624" x="8459788" y="2328863"/>
          <p14:tracePt t="7625" x="8459788" y="2336800"/>
          <p14:tracePt t="7628" x="8451850" y="2344738"/>
          <p14:tracePt t="7629" x="8451850" y="2360613"/>
          <p14:tracePt t="7631" x="8451850" y="2376488"/>
          <p14:tracePt t="7634" x="8451850" y="2384425"/>
          <p14:tracePt t="7636" x="8451850" y="2392363"/>
          <p14:tracePt t="7637" x="8443913" y="2408238"/>
          <p14:tracePt t="7640" x="8443913" y="2416175"/>
          <p14:tracePt t="7641" x="8443913" y="2424113"/>
          <p14:tracePt t="7643" x="8435975" y="2432050"/>
          <p14:tracePt t="7645" x="8435975" y="2439988"/>
          <p14:tracePt t="7648" x="8435975" y="2447925"/>
          <p14:tracePt t="7650" x="8435975" y="2463800"/>
          <p14:tracePt t="7652" x="8428038" y="2471738"/>
          <p14:tracePt t="7654" x="8428038" y="2479675"/>
          <p14:tracePt t="7655" x="8428038" y="2487613"/>
          <p14:tracePt t="7658" x="8420100" y="2495550"/>
          <p14:tracePt t="7659" x="8420100" y="2503488"/>
          <p14:tracePt t="7662" x="8412163" y="2519363"/>
          <p14:tracePt t="7663" x="8412163" y="2527300"/>
          <p14:tracePt t="7666" x="8412163" y="2535238"/>
          <p14:tracePt t="7667" x="8404225" y="2543175"/>
          <p14:tracePt t="7669" x="8396288" y="2551113"/>
          <p14:tracePt t="7671" x="8396288" y="2566988"/>
          <p14:tracePt t="7674" x="8396288" y="2576513"/>
          <p14:tracePt t="7675" x="8388350" y="2584450"/>
          <p14:tracePt t="7678" x="8380413" y="2592388"/>
          <p14:tracePt t="7679" x="8380413" y="2600325"/>
          <p14:tracePt t="7681" x="8372475" y="2608263"/>
          <p14:tracePt t="7684" x="8372475" y="2616200"/>
          <p14:tracePt t="7685" x="8364538" y="2624138"/>
          <p14:tracePt t="7687" x="8356600" y="2632075"/>
          <p14:tracePt t="7690" x="8356600" y="2640013"/>
          <p14:tracePt t="7691" x="8340725" y="2647950"/>
          <p14:tracePt t="7694" x="8340725" y="2655888"/>
          <p14:tracePt t="7695" x="8332788" y="2663825"/>
          <p14:tracePt t="7698" x="8324850" y="2671763"/>
          <p14:tracePt t="7700" x="8324850" y="2679700"/>
          <p14:tracePt t="7701" x="8316913" y="2687638"/>
          <p14:tracePt t="7704" x="8308975" y="2687638"/>
          <p14:tracePt t="7705" x="8301038" y="2695575"/>
          <p14:tracePt t="7708" x="8293100" y="2703513"/>
          <p14:tracePt t="7709" x="8293100" y="2711450"/>
          <p14:tracePt t="7712" x="8285163" y="2711450"/>
          <p14:tracePt t="7713" x="8277225" y="2711450"/>
          <p14:tracePt t="7716" x="8269288" y="2727325"/>
          <p14:tracePt t="7717" x="8261350" y="2735263"/>
          <p14:tracePt t="7720" x="8253413" y="2735263"/>
          <p14:tracePt t="7722" x="8245475" y="2735263"/>
          <p14:tracePt t="7723" x="8237538" y="2743200"/>
          <p14:tracePt t="7725" x="8229600" y="2743200"/>
          <p14:tracePt t="7728" x="8221663" y="2751138"/>
          <p14:tracePt t="7729" x="8213725" y="2751138"/>
          <p14:tracePt t="7731" x="8205788" y="2759075"/>
          <p14:tracePt t="7734" x="8197850" y="2759075"/>
          <p14:tracePt t="7735" x="8180388" y="2759075"/>
          <p14:tracePt t="7737" x="8180388" y="2767013"/>
          <p14:tracePt t="7740" x="8172450" y="2767013"/>
          <p14:tracePt t="7741" x="8164513" y="2767013"/>
          <p14:tracePt t="7744" x="8156575" y="2767013"/>
          <p14:tracePt t="7745" x="8140700" y="2767013"/>
          <p14:tracePt t="7750" x="8132763" y="2774950"/>
          <p14:tracePt t="7751" x="8124825" y="2774950"/>
          <p14:tracePt t="7753" x="8116888" y="2774950"/>
          <p14:tracePt t="7755" x="8108950" y="2774950"/>
          <p14:tracePt t="7758" x="8101013" y="2782888"/>
          <p14:tracePt t="7759" x="8093075" y="2782888"/>
          <p14:tracePt t="7763" x="8085138" y="2782888"/>
          <p14:tracePt t="7766" x="8077200" y="2782888"/>
          <p14:tracePt t="7770" x="8061325" y="2782888"/>
          <p14:tracePt t="7774" x="8053388" y="2782888"/>
          <p14:tracePt t="7778" x="8037513" y="2782888"/>
          <p14:tracePt t="7782" x="8029575" y="2782888"/>
          <p14:tracePt t="7786" x="8021638" y="2782888"/>
          <p14:tracePt t="7790" x="8005763" y="2782888"/>
          <p14:tracePt t="7794" x="7997825" y="2782888"/>
          <p14:tracePt t="7798" x="7989888" y="2782888"/>
          <p14:tracePt t="7800" x="7981950" y="2782888"/>
          <p14:tracePt t="7801" x="7974013" y="2774950"/>
          <p14:tracePt t="7805" x="7966075" y="2774950"/>
          <p14:tracePt t="7808" x="7958138" y="2767013"/>
          <p14:tracePt t="7810" x="7950200" y="2767013"/>
          <p14:tracePt t="7814" x="7942263" y="2767013"/>
          <p14:tracePt t="7816" x="7934325" y="2767013"/>
          <p14:tracePt t="7817" x="7926388" y="2759075"/>
          <p14:tracePt t="7822" x="7918450" y="2759075"/>
          <p14:tracePt t="7823" x="7910513" y="2759075"/>
          <p14:tracePt t="7825" x="7902575" y="2751138"/>
          <p14:tracePt t="7830" x="7894638" y="2743200"/>
          <p14:tracePt t="7832" x="7886700" y="2743200"/>
          <p14:tracePt t="7834" x="7878763" y="2743200"/>
          <p14:tracePt t="7835" x="7870825" y="2735263"/>
          <p14:tracePt t="7840" x="7862888" y="2735263"/>
          <p14:tracePt t="7841" x="7862888" y="2727325"/>
          <p14:tracePt t="7844" x="7847013" y="2719388"/>
          <p14:tracePt t="7848" x="7839075" y="2711450"/>
          <p14:tracePt t="7852" x="7821613" y="2703513"/>
          <p14:tracePt t="7855" x="7813675" y="2695575"/>
          <p14:tracePt t="7858" x="7813675" y="2687638"/>
          <p14:tracePt t="7859" x="7797800" y="2687638"/>
          <p14:tracePt t="7862" x="7797800" y="2679700"/>
          <p14:tracePt t="7863" x="7789863" y="2671763"/>
          <p14:tracePt t="7866" x="7789863" y="2663825"/>
          <p14:tracePt t="7868" x="7773988" y="2655888"/>
          <p14:tracePt t="7872" x="7766050" y="2640013"/>
          <p14:tracePt t="7873" x="7758113" y="2632075"/>
          <p14:tracePt t="7875" x="7750175" y="2616200"/>
          <p14:tracePt t="7877" x="7742238" y="2616200"/>
          <p14:tracePt t="7880" x="7734300" y="2600325"/>
          <p14:tracePt t="7882" x="7726363" y="2592388"/>
          <p14:tracePt t="7884" x="7718425" y="2584450"/>
          <p14:tracePt t="7886" x="7710488" y="2576513"/>
          <p14:tracePt t="7887" x="7710488" y="2566988"/>
          <p14:tracePt t="7890" x="7702550" y="2559050"/>
          <p14:tracePt t="7891" x="7694613" y="2551113"/>
          <p14:tracePt t="7894" x="7686675" y="2535238"/>
          <p14:tracePt t="7895" x="7678738" y="2535238"/>
          <p14:tracePt t="7898" x="7678738" y="2527300"/>
          <p14:tracePt t="7900" x="7670800" y="2519363"/>
          <p14:tracePt t="7902" x="7670800" y="2511425"/>
          <p14:tracePt t="7904" x="7662863" y="2503488"/>
          <p14:tracePt t="7905" x="7654925" y="2503488"/>
          <p14:tracePt t="7907" x="7654925" y="2487613"/>
          <p14:tracePt t="7912" x="7646988" y="2479675"/>
          <p14:tracePt t="7916" x="7646988" y="2471738"/>
          <p14:tracePt t="7918" x="7639050" y="2471738"/>
          <p14:tracePt t="7920" x="7639050" y="2463800"/>
          <p14:tracePt t="7921" x="7639050" y="2455863"/>
          <p14:tracePt t="7924" x="7639050" y="2447925"/>
          <p14:tracePt t="7928" x="7631113" y="2439988"/>
          <p14:tracePt t="7930" x="7631113" y="2432050"/>
          <p14:tracePt t="7934" x="7631113" y="2424113"/>
          <p14:tracePt t="7937" x="7623175" y="2416175"/>
          <p14:tracePt t="7942" x="7623175" y="2400300"/>
          <p14:tracePt t="7946" x="7623175" y="2392363"/>
          <p14:tracePt t="7950" x="7623175" y="2376488"/>
          <p14:tracePt t="7954" x="7623175" y="2368550"/>
          <p14:tracePt t="7958" x="7623175" y="2360613"/>
          <p14:tracePt t="7959" x="7623175" y="2352675"/>
          <p14:tracePt t="7962" x="7623175" y="2344738"/>
          <p14:tracePt t="7963" x="7623175" y="2336800"/>
          <p14:tracePt t="7968" x="7623175" y="2320925"/>
          <p14:tracePt t="7972" x="7623175" y="2312988"/>
          <p14:tracePt t="7974" x="7623175" y="2305050"/>
          <p14:tracePt t="7978" x="7623175" y="2289175"/>
          <p14:tracePt t="7981" x="7623175" y="2281238"/>
          <p14:tracePt t="7984" x="7631113" y="2265363"/>
          <p14:tracePt t="7985" x="7631113" y="2257425"/>
          <p14:tracePt t="7987" x="7631113" y="2249488"/>
          <p14:tracePt t="7990" x="7631113" y="2241550"/>
          <p14:tracePt t="7992" x="7631113" y="2233613"/>
          <p14:tracePt t="7994" x="7631113" y="2224088"/>
          <p14:tracePt t="7996" x="7639050" y="2216150"/>
          <p14:tracePt t="7998" x="7639050" y="2208213"/>
          <p14:tracePt t="8000" x="7639050" y="2192338"/>
          <p14:tracePt t="8002" x="7646988" y="2184400"/>
          <p14:tracePt t="8004" x="7646988" y="2176463"/>
          <p14:tracePt t="8005" x="7646988" y="2168525"/>
          <p14:tracePt t="8008" x="7646988" y="2160588"/>
          <p14:tracePt t="8009" x="7654925" y="2152650"/>
          <p14:tracePt t="8012" x="7654925" y="2136775"/>
          <p14:tracePt t="8014" x="7654925" y="2128838"/>
          <p14:tracePt t="8016" x="7654925" y="2120900"/>
          <p14:tracePt t="8018" x="7662863" y="2112963"/>
          <p14:tracePt t="8020" x="7662863" y="2105025"/>
          <p14:tracePt t="8022" x="7670800" y="2097088"/>
          <p14:tracePt t="8024" x="7670800" y="2089150"/>
          <p14:tracePt t="8026" x="7670800" y="2081213"/>
          <p14:tracePt t="8028" x="7670800" y="2073275"/>
          <p14:tracePt t="8032" x="7670800" y="2065338"/>
          <p14:tracePt t="8034" x="7678738" y="2057400"/>
          <p14:tracePt t="8035" x="7678738" y="2049463"/>
          <p14:tracePt t="8039" x="7678738" y="2041525"/>
          <p14:tracePt t="8042" x="7686675" y="2033588"/>
          <p14:tracePt t="8045" x="7686675" y="2025650"/>
          <p14:tracePt t="8050" x="7686675" y="2017713"/>
          <p14:tracePt t="8056" x="7686675" y="2009775"/>
          <p14:tracePt t="8058" x="7686675" y="2001838"/>
          <p14:tracePt t="8059" x="7694613" y="2001838"/>
          <p14:tracePt t="8064" x="7694613" y="1993900"/>
          <p14:tracePt t="8068" x="7694613" y="1985963"/>
          <p14:tracePt t="8072" x="7702550" y="1985963"/>
          <p14:tracePt t="8073" x="7702550" y="1978025"/>
          <p14:tracePt t="8078" x="7702550" y="1970088"/>
          <p14:tracePt t="8082" x="7710488" y="1970088"/>
          <p14:tracePt t="8086" x="7718425" y="1962150"/>
          <p14:tracePt t="8094" x="7726363" y="1962150"/>
          <p14:tracePt t="8095" x="7726363" y="1954213"/>
          <p14:tracePt t="8100" x="7734300" y="1954213"/>
          <p14:tracePt t="8106" x="7742238" y="1946275"/>
          <p14:tracePt t="8108" x="7750175" y="1946275"/>
          <p14:tracePt t="8109" x="7758113" y="1946275"/>
          <p14:tracePt t="8114" x="7766050" y="1946275"/>
          <p14:tracePt t="8116" x="7773988" y="1946275"/>
          <p14:tracePt t="8117" x="7781925" y="1946275"/>
          <p14:tracePt t="8122" x="7789863" y="1938338"/>
          <p14:tracePt t="8123" x="7797800" y="1938338"/>
          <p14:tracePt t="8126" x="7805738" y="1938338"/>
          <p14:tracePt t="8127" x="7813675" y="1938338"/>
          <p14:tracePt t="8130" x="7821613" y="1938338"/>
          <p14:tracePt t="8132" x="7829550" y="1938338"/>
          <p14:tracePt t="8134" x="7847013" y="1938338"/>
          <p14:tracePt t="8137" x="7854950" y="1938338"/>
          <p14:tracePt t="8140" x="7870825" y="1938338"/>
          <p14:tracePt t="8142" x="7878763" y="1938338"/>
          <p14:tracePt t="8144" x="7886700" y="1938338"/>
          <p14:tracePt t="8145" x="7902575" y="1938338"/>
          <p14:tracePt t="8148" x="7910513" y="1938338"/>
          <p14:tracePt t="8164" x="7981950" y="1938338"/>
          <p14:tracePt t="8166" x="7989888" y="1938338"/>
          <p14:tracePt t="8168" x="7997825" y="1938338"/>
          <p14:tracePt t="8170" x="8005763" y="1938338"/>
          <p14:tracePt t="8172" x="8013700" y="1938338"/>
          <p14:tracePt t="8174" x="8021638" y="1946275"/>
          <p14:tracePt t="8176" x="8029575" y="1946275"/>
          <p14:tracePt t="8180" x="8037513" y="1946275"/>
          <p14:tracePt t="8182" x="8045450" y="1946275"/>
          <p14:tracePt t="8184" x="8045450" y="1954213"/>
          <p14:tracePt t="8185" x="8053388" y="1954213"/>
          <p14:tracePt t="8190" x="8061325" y="1954213"/>
          <p14:tracePt t="8193" x="8069263" y="1962150"/>
          <p14:tracePt t="8195" x="8077200" y="1962150"/>
          <p14:tracePt t="8198" x="8077200" y="1970088"/>
          <p14:tracePt t="8202" x="8085138" y="1970088"/>
          <p14:tracePt t="8204" x="8085138" y="1978025"/>
          <p14:tracePt t="8205" x="8093075" y="1978025"/>
          <p14:tracePt t="8210" x="8093075" y="1985963"/>
          <p14:tracePt t="8212" x="8101013" y="1985963"/>
          <p14:tracePt t="8214" x="8108950" y="1985963"/>
          <p14:tracePt t="8216" x="8108950" y="1993900"/>
          <p14:tracePt t="8218" x="8108950" y="2001838"/>
          <p14:tracePt t="8219" x="8116888" y="2001838"/>
          <p14:tracePt t="8224" x="8116888" y="2009775"/>
          <p14:tracePt t="8225" x="8124825" y="2009775"/>
          <p14:tracePt t="8228" x="8124825" y="2017713"/>
          <p14:tracePt t="8232" x="8124825" y="2025650"/>
          <p14:tracePt t="8234" x="8132763" y="2033588"/>
          <p14:tracePt t="8238" x="8140700" y="2041525"/>
          <p14:tracePt t="8242" x="8140700" y="2049463"/>
          <p14:tracePt t="8243" x="8148638" y="2049463"/>
          <p14:tracePt t="8248" x="8148638" y="2057400"/>
          <p14:tracePt t="8250" x="8148638" y="2065338"/>
          <p14:tracePt t="8252" x="8156575" y="2065338"/>
          <p14:tracePt t="8253" x="8156575" y="2073275"/>
          <p14:tracePt t="8258" x="8156575" y="2081213"/>
          <p14:tracePt t="8260" x="8164513" y="2081213"/>
          <p14:tracePt t="8261" x="8164513" y="2089150"/>
          <p14:tracePt t="8264" x="8172450" y="2097088"/>
          <p14:tracePt t="8270" x="8172450" y="2105025"/>
          <p14:tracePt t="8274" x="8180388" y="2105025"/>
          <p14:tracePt t="8275" x="8180388" y="2112963"/>
          <p14:tracePt t="8282" x="8180388" y="2120900"/>
          <p14:tracePt t="8284" x="8180388" y="2128838"/>
          <p14:tracePt t="8285" x="8189913" y="2128838"/>
          <p14:tracePt t="8290" x="8189913" y="2136775"/>
          <p14:tracePt t="8293" x="8189913" y="2144713"/>
          <p14:tracePt t="8298" x="8197850" y="2152650"/>
          <p14:tracePt t="8302" x="8197850" y="2160588"/>
          <p14:tracePt t="8306" x="8197850" y="2168525"/>
          <p14:tracePt t="8310" x="8197850" y="2176463"/>
          <p14:tracePt t="8314" x="8205788" y="2184400"/>
          <p14:tracePt t="8318" x="8205788" y="2192338"/>
          <p14:tracePt t="8319" x="8205788" y="2200275"/>
          <p14:tracePt t="8324" x="8213725" y="2208213"/>
          <p14:tracePt t="8330" x="8213725" y="2216150"/>
          <p14:tracePt t="8334" x="8213725" y="2224088"/>
          <p14:tracePt t="8337" x="8213725" y="2233613"/>
          <p14:tracePt t="8342" x="8213725" y="2241550"/>
          <p14:tracePt t="8348" x="8213725" y="2249488"/>
          <p14:tracePt t="8354" x="8213725" y="2257425"/>
          <p14:tracePt t="8355" x="8213725" y="2265363"/>
          <p14:tracePt t="8359" x="8213725" y="2273300"/>
          <p14:tracePt t="8366" x="8213725" y="2281238"/>
          <p14:tracePt t="8372" x="8213725" y="2289175"/>
          <p14:tracePt t="8375" x="8213725" y="2297113"/>
          <p14:tracePt t="8380" x="8221663" y="2297113"/>
          <p14:tracePt t="8384" x="8221663" y="2305050"/>
          <p14:tracePt t="8399" x="8221663" y="2312988"/>
          <p14:tracePt t="8510" x="8221663" y="2305050"/>
          <p14:tracePt t="8520" x="8221663" y="2297113"/>
          <p14:tracePt t="8526" x="8221663" y="2289175"/>
          <p14:tracePt t="8530" x="8229600" y="2289175"/>
          <p14:tracePt t="8534" x="8229600" y="2281238"/>
          <p14:tracePt t="8542" x="8229600" y="2273300"/>
          <p14:tracePt t="8546" x="8237538" y="2273300"/>
          <p14:tracePt t="8548" x="8237538" y="2265363"/>
          <p14:tracePt t="8552" x="8237538" y="2257425"/>
          <p14:tracePt t="8553" x="8245475" y="2257425"/>
          <p14:tracePt t="8560" x="8245475" y="2249488"/>
          <p14:tracePt t="8566" x="8245475" y="2241550"/>
          <p14:tracePt t="8572" x="8245475" y="2233613"/>
          <p14:tracePt t="8575" x="8245475" y="2224088"/>
          <p14:tracePt t="8579" x="8245475" y="2216150"/>
          <p14:tracePt t="8586" x="8245475" y="2208213"/>
          <p14:tracePt t="8590" x="8245475" y="2200275"/>
          <p14:tracePt t="8591" x="8245475" y="2192338"/>
          <p14:tracePt t="8595" x="8245475" y="2184400"/>
          <p14:tracePt t="8602" x="8245475" y="2176463"/>
          <p14:tracePt t="8606" x="8245475" y="2168525"/>
          <p14:tracePt t="8607" x="8245475" y="2160588"/>
          <p14:tracePt t="8612" x="8245475" y="2152650"/>
          <p14:tracePt t="8616" x="8245475" y="2144713"/>
          <p14:tracePt t="8617" x="8245475" y="2136775"/>
          <p14:tracePt t="8620" x="8245475" y="2128838"/>
          <p14:tracePt t="8623" x="8245475" y="2120900"/>
          <p14:tracePt t="8628" x="8245475" y="2112963"/>
          <p14:tracePt t="8632" x="8245475" y="2105025"/>
          <p14:tracePt t="8634" x="8245475" y="2097088"/>
          <p14:tracePt t="8636" x="8237538" y="2089150"/>
          <p14:tracePt t="8640" x="8237538" y="2081213"/>
          <p14:tracePt t="8644" x="8237538" y="2073275"/>
          <p14:tracePt t="8645" x="8237538" y="2065338"/>
          <p14:tracePt t="8650" x="8237538" y="2057400"/>
          <p14:tracePt t="8654" x="8237538" y="2049463"/>
          <p14:tracePt t="8658" x="8229600" y="2049463"/>
          <p14:tracePt t="8659" x="8229600" y="2041525"/>
          <p14:tracePt t="8664" x="8229600" y="2033588"/>
          <p14:tracePt t="8670" x="8229600" y="2025650"/>
          <p14:tracePt t="8680" x="8221663" y="2017713"/>
          <p14:tracePt t="8692" x="8221663" y="2009775"/>
          <p14:tracePt t="8695" x="8221663" y="2001838"/>
          <p14:tracePt t="8702" x="8213725" y="2001838"/>
          <p14:tracePt t="8706" x="8213725" y="1993900"/>
          <p14:tracePt t="8710" x="8205788" y="1993900"/>
          <p14:tracePt t="8718" x="8205788" y="1985963"/>
          <p14:tracePt t="8725" x="8205788" y="1978025"/>
          <p14:tracePt t="8730" x="8197850" y="1978025"/>
          <p14:tracePt t="8732" x="8197850" y="1970088"/>
          <p14:tracePt t="8748" x="8197850" y="1962150"/>
          <p14:tracePt t="8764" x="8197850" y="1954213"/>
          <p14:tracePt t="8784" x="8197850" y="1946275"/>
          <p14:tracePt t="8904" x="8197850" y="1938338"/>
          <p14:tracePt t="8964" x="8205788" y="1938338"/>
          <p14:tracePt t="8968" x="8213725" y="1938338"/>
          <p14:tracePt t="8969" x="8213725" y="1930400"/>
          <p14:tracePt t="8972" x="8221663" y="1930400"/>
          <p14:tracePt t="8975" x="8229600" y="1930400"/>
          <p14:tracePt t="8978" x="8229600" y="1922463"/>
          <p14:tracePt t="8980" x="8237538" y="1922463"/>
          <p14:tracePt t="8982" x="8245475" y="1922463"/>
          <p14:tracePt t="8985" x="8245475" y="1914525"/>
          <p14:tracePt t="8987" x="8253413" y="1914525"/>
          <p14:tracePt t="8990" x="8253413" y="1906588"/>
          <p14:tracePt t="8991" x="8261350" y="1906588"/>
          <p14:tracePt t="8998" x="8269288" y="1906588"/>
          <p14:tracePt t="9000" x="8277225" y="1906588"/>
          <p14:tracePt t="9001" x="8277225" y="1898650"/>
          <p14:tracePt t="9005" x="8285163" y="1898650"/>
          <p14:tracePt t="9013" x="8293100" y="1898650"/>
          <p14:tracePt t="9016" x="8293100" y="1890713"/>
          <p14:tracePt t="9022" x="8301038" y="1890713"/>
          <p14:tracePt t="9026" x="8308975" y="1890713"/>
          <p14:tracePt t="9034" x="8316913" y="1890713"/>
          <p14:tracePt t="9042" x="8324850" y="1890713"/>
          <p14:tracePt t="9050" x="8332788" y="1890713"/>
          <p14:tracePt t="9052" x="8340725" y="1890713"/>
          <p14:tracePt t="9060" x="8348663" y="1890713"/>
          <p14:tracePt t="9066" x="8356600" y="1890713"/>
          <p14:tracePt t="9076" x="8364538" y="1890713"/>
          <p14:tracePt t="9080" x="8372475" y="1890713"/>
          <p14:tracePt t="9094" x="8380413" y="1890713"/>
          <p14:tracePt t="9104" x="8388350" y="1890713"/>
          <p14:tracePt t="9112" x="8396288" y="1890713"/>
          <p14:tracePt t="9116" x="8404225" y="1890713"/>
          <p14:tracePt t="9122" x="8412163" y="1890713"/>
          <p14:tracePt t="9128" x="8420100" y="1890713"/>
          <p14:tracePt t="9132" x="8428038" y="1890713"/>
          <p14:tracePt t="9138" x="8435975" y="1890713"/>
          <p14:tracePt t="9140" x="8443913" y="1890713"/>
          <p14:tracePt t="9144" x="8451850" y="1890713"/>
          <p14:tracePt t="9145" x="8451850" y="1881188"/>
          <p14:tracePt t="9148" x="8459788" y="1881188"/>
          <p14:tracePt t="9164" x="8491538" y="1881188"/>
          <p14:tracePt t="9168" x="8507413" y="1881188"/>
          <p14:tracePt t="9172" x="8515350" y="1881188"/>
          <p14:tracePt t="9173" x="8523288" y="1873250"/>
          <p14:tracePt t="9178" x="8531225" y="1873250"/>
          <p14:tracePt t="9182" x="8540750" y="1873250"/>
          <p14:tracePt t="9186" x="8548688" y="1873250"/>
          <p14:tracePt t="9187" x="8556625" y="1873250"/>
          <p14:tracePt t="9194" x="8564563" y="1873250"/>
          <p14:tracePt t="9198" x="8572500" y="1873250"/>
          <p14:tracePt t="9204" x="8580438" y="1873250"/>
          <p14:tracePt t="9208" x="8588375" y="1873250"/>
          <p14:tracePt t="9212" x="8596313" y="1873250"/>
          <p14:tracePt t="9220" x="8604250" y="1873250"/>
          <p14:tracePt t="9228" x="8612188" y="1873250"/>
          <p14:tracePt t="9238" x="8620125" y="1873250"/>
          <p14:tracePt t="9246" x="8628063" y="1873250"/>
          <p14:tracePt t="9262" x="8636000" y="1873250"/>
          <p14:tracePt t="9448" x="8628063" y="1873250"/>
          <p14:tracePt t="9449" x="8620125" y="1873250"/>
          <p14:tracePt t="9458" x="8612188" y="1873250"/>
          <p14:tracePt t="9464" x="8604250" y="1873250"/>
          <p14:tracePt t="9470" x="8596313" y="1873250"/>
          <p14:tracePt t="9474" x="8588375" y="1873250"/>
          <p14:tracePt t="9478" x="8580438" y="1873250"/>
          <p14:tracePt t="9484" x="8572500" y="1873250"/>
          <p14:tracePt t="9490" x="8564563" y="1873250"/>
          <p14:tracePt t="9493" x="8556625" y="1873250"/>
          <p14:tracePt t="9496" x="8548688" y="1873250"/>
          <p14:tracePt t="9502" x="8540750" y="1873250"/>
          <p14:tracePt t="9506" x="8531225" y="1873250"/>
          <p14:tracePt t="9510" x="8523288" y="1873250"/>
          <p14:tracePt t="9511" x="8515350" y="1873250"/>
          <p14:tracePt t="9516" x="8507413" y="1873250"/>
          <p14:tracePt t="9519" x="8499475" y="1873250"/>
          <p14:tracePt t="9524" x="8483600" y="1873250"/>
          <p14:tracePt t="9528" x="8475663" y="1873250"/>
          <p14:tracePt t="9532" x="8467725" y="1873250"/>
          <p14:tracePt t="9534" x="8459788" y="1873250"/>
          <p14:tracePt t="9535" x="8451850" y="1873250"/>
          <p14:tracePt t="9540" x="8443913" y="1865313"/>
          <p14:tracePt t="9544" x="8435975" y="1865313"/>
          <p14:tracePt t="9545" x="8428038" y="1865313"/>
          <p14:tracePt t="9548" x="8420100" y="1865313"/>
          <p14:tracePt t="9552" x="8412163" y="1865313"/>
          <p14:tracePt t="9556" x="8404225" y="1865313"/>
          <p14:tracePt t="9557" x="8396288" y="1865313"/>
          <p14:tracePt t="9562" x="8388350" y="1865313"/>
          <p14:tracePt t="9563" x="8388350" y="1857375"/>
          <p14:tracePt t="9566" x="8380413" y="1857375"/>
          <p14:tracePt t="9570" x="8372475" y="1857375"/>
          <p14:tracePt t="9571" x="8364538" y="1857375"/>
          <p14:tracePt t="9576" x="8356600" y="1857375"/>
          <p14:tracePt t="9580" x="8348663" y="1857375"/>
          <p14:tracePt t="9584" x="8340725" y="1857375"/>
          <p14:tracePt t="9587" x="8332788" y="1857375"/>
          <p14:tracePt t="9592" x="8324850" y="1857375"/>
          <p14:tracePt t="9596" x="8316913" y="1857375"/>
          <p14:tracePt t="9598" x="8308975" y="1857375"/>
          <p14:tracePt t="9600" x="8308975" y="1849438"/>
          <p14:tracePt t="9602" x="8301038" y="1849438"/>
          <p14:tracePt t="9606" x="8293100" y="1849438"/>
          <p14:tracePt t="9610" x="8285163" y="1849438"/>
          <p14:tracePt t="9611" x="8277225" y="1849438"/>
          <p14:tracePt t="9616" x="8269288" y="1849438"/>
          <p14:tracePt t="9617" x="8261350" y="1849438"/>
          <p14:tracePt t="9620" x="8261350" y="1841500"/>
          <p14:tracePt t="9622" x="8253413" y="1841500"/>
          <p14:tracePt t="9625" x="8245475" y="1841500"/>
          <p14:tracePt t="9630" x="8237538" y="1841500"/>
          <p14:tracePt t="9634" x="8229600" y="1841500"/>
          <p14:tracePt t="9637" x="8221663" y="1841500"/>
          <p14:tracePt t="9640" x="8213725" y="1841500"/>
          <p14:tracePt t="9644" x="8205788" y="1841500"/>
          <p14:tracePt t="9645" x="8205788" y="1833563"/>
          <p14:tracePt t="9648" x="8197850" y="1833563"/>
          <p14:tracePt t="9654" x="8189913" y="1833563"/>
          <p14:tracePt t="9655" x="8180388" y="1833563"/>
          <p14:tracePt t="9660" x="8172450" y="1833563"/>
          <p14:tracePt t="9666" x="8164513" y="1833563"/>
          <p14:tracePt t="9669" x="8156575" y="1833563"/>
          <p14:tracePt t="9674" x="8148638" y="1833563"/>
          <p14:tracePt t="9678" x="8140700" y="1833563"/>
          <p14:tracePt t="9684" x="8132763" y="1833563"/>
          <p14:tracePt t="9690" x="8124825" y="1833563"/>
          <p14:tracePt t="9693" x="8116888" y="1833563"/>
          <p14:tracePt t="9700" x="8108950" y="1833563"/>
          <p14:tracePt t="9705" x="8101013" y="1833563"/>
          <p14:tracePt t="9712" x="8093075" y="1833563"/>
          <p14:tracePt t="9716" x="8085138" y="1833563"/>
          <p14:tracePt t="9725" x="8077200" y="1833563"/>
          <p14:tracePt t="9738" x="8069263" y="1833563"/>
          <p14:tracePt t="9756" x="8061325" y="1833563"/>
          <p14:tracePt t="9768" x="8053388" y="1833563"/>
          <p14:tracePt t="9808" x="8045450" y="1833563"/>
          <p14:tracePt t="10180" x="8037513" y="1833563"/>
          <p14:tracePt t="10386" x="8029575" y="1833563"/>
          <p14:tracePt t="10436" x="8021638" y="1833563"/>
          <p14:tracePt t="10492" x="8013700" y="1833563"/>
          <p14:tracePt t="10516" x="8005763" y="1833563"/>
          <p14:tracePt t="10778" x="8005763" y="1841500"/>
          <p14:tracePt t="10792" x="8013700" y="1849438"/>
          <p14:tracePt t="10824" x="8021638" y="1849438"/>
          <p14:tracePt t="10836" x="8029575" y="1857375"/>
          <p14:tracePt t="10862" x="8037513" y="1857375"/>
          <p14:tracePt t="11082" x="8037513" y="1865313"/>
          <p14:tracePt t="11100" x="8037513" y="1873250"/>
          <p14:tracePt t="11110" x="8037513" y="1881188"/>
          <p14:tracePt t="11111" x="8045450" y="1881188"/>
          <p14:tracePt t="11124" x="8045450" y="1890713"/>
          <p14:tracePt t="11132" x="8045450" y="1898650"/>
          <p14:tracePt t="11140" x="8045450" y="1906588"/>
          <p14:tracePt t="11144" x="8045450" y="1914525"/>
          <p14:tracePt t="11148" x="8045450" y="1922463"/>
          <p14:tracePt t="11165" x="8037513" y="1954213"/>
          <p14:tracePt t="11168" x="8037513" y="1962150"/>
          <p14:tracePt t="11169" x="8029575" y="1962150"/>
          <p14:tracePt t="11171" x="8021638" y="1970088"/>
          <p14:tracePt t="11174" x="8021638" y="1978025"/>
          <p14:tracePt t="11178" x="8013700" y="1985963"/>
          <p14:tracePt t="11182" x="8005763" y="1993900"/>
          <p14:tracePt t="11186" x="8005763" y="2001838"/>
          <p14:tracePt t="11187" x="7997825" y="2009775"/>
          <p14:tracePt t="11189" x="7989888" y="2017713"/>
          <p14:tracePt t="11194" x="7981950" y="2025650"/>
          <p14:tracePt t="11198" x="7974013" y="2033588"/>
          <p14:tracePt t="11200" x="7974013" y="2041525"/>
          <p14:tracePt t="11201" x="7966075" y="2041525"/>
          <p14:tracePt t="11204" x="7958138" y="2049463"/>
          <p14:tracePt t="11208" x="7950200" y="2065338"/>
          <p14:tracePt t="11212" x="7942263" y="2073275"/>
          <p14:tracePt t="11216" x="7926388" y="2089150"/>
          <p14:tracePt t="11219" x="7918450" y="2097088"/>
          <p14:tracePt t="11221" x="7910513" y="2105025"/>
          <p14:tracePt t="11224" x="7902575" y="2112963"/>
          <p14:tracePt t="11225" x="7894638" y="2120900"/>
          <p14:tracePt t="11228" x="7886700" y="2128838"/>
          <p14:tracePt t="11230" x="7878763" y="2144713"/>
          <p14:tracePt t="11231" x="7870825" y="2144713"/>
          <p14:tracePt t="11234" x="7862888" y="2160588"/>
          <p14:tracePt t="11235" x="7854950" y="2160588"/>
          <p14:tracePt t="11237" x="7847013" y="2176463"/>
          <p14:tracePt t="11240" x="7829550" y="2184400"/>
          <p14:tracePt t="11241" x="7821613" y="2192338"/>
          <p14:tracePt t="11244" x="7813675" y="2208213"/>
          <p14:tracePt t="11245" x="7797800" y="2216150"/>
          <p14:tracePt t="11248" x="7789863" y="2233613"/>
          <p14:tracePt t="11250" x="7773988" y="2241550"/>
          <p14:tracePt t="11252" x="7766050" y="2257425"/>
          <p14:tracePt t="11254" x="7750175" y="2265363"/>
          <p14:tracePt t="11255" x="7742238" y="2273300"/>
          <p14:tracePt t="11258" x="7734300" y="2289175"/>
          <p14:tracePt t="11259" x="7718425" y="2297113"/>
          <p14:tracePt t="11262" x="7710488" y="2312988"/>
          <p14:tracePt t="11263" x="7694613" y="2320925"/>
          <p14:tracePt t="11266" x="7678738" y="2336800"/>
          <p14:tracePt t="11268" x="7670800" y="2352675"/>
          <p14:tracePt t="11269" x="7646988" y="2360613"/>
          <p14:tracePt t="11271" x="7639050" y="2376488"/>
          <p14:tracePt t="11274" x="7623175" y="2384425"/>
          <p14:tracePt t="11276" x="7607300" y="2400300"/>
          <p14:tracePt t="11278" x="7591425" y="2416175"/>
          <p14:tracePt t="11279" x="7583488" y="2424113"/>
          <p14:tracePt t="11281" x="7559675" y="2439988"/>
          <p14:tracePt t="11284" x="7551738" y="2447925"/>
          <p14:tracePt t="11286" x="7535863" y="2471738"/>
          <p14:tracePt t="11287" x="7519988" y="2479675"/>
          <p14:tracePt t="11290" x="7504113" y="2495550"/>
          <p14:tracePt t="11292" x="7486650" y="2511425"/>
          <p14:tracePt t="11293" x="7470775" y="2519363"/>
          <p14:tracePt t="11296" x="7462838" y="2535238"/>
          <p14:tracePt t="11298" x="7446963" y="2543175"/>
          <p14:tracePt t="11300" x="7431088" y="2559050"/>
          <p14:tracePt t="11301" x="7423150" y="2566988"/>
          <p14:tracePt t="11304" x="7415213" y="2576513"/>
          <p14:tracePt t="11306" x="7407275" y="2584450"/>
          <p14:tracePt t="11308" x="7391400" y="2592388"/>
          <p14:tracePt t="11309" x="7391400" y="2600325"/>
          <p14:tracePt t="11312" x="7383463" y="2608263"/>
          <p14:tracePt t="11313" x="7383463" y="2616200"/>
          <p14:tracePt t="11316" x="7375525" y="2624138"/>
          <p14:tracePt t="11318" x="7367588" y="2632075"/>
          <p14:tracePt t="11320" x="7367588" y="2640013"/>
          <p14:tracePt t="11321" x="7359650" y="2647950"/>
          <p14:tracePt t="11324" x="7359650" y="2655888"/>
          <p14:tracePt t="11328" x="7351713" y="2671763"/>
          <p14:tracePt t="11330" x="7343775" y="2679700"/>
          <p14:tracePt t="11332" x="7343775" y="2687638"/>
          <p14:tracePt t="11334" x="7343775" y="2695575"/>
          <p14:tracePt t="11336" x="7335838" y="2703513"/>
          <p14:tracePt t="11337" x="7335838" y="2711450"/>
          <p14:tracePt t="11340" x="7327900" y="2727325"/>
          <p14:tracePt t="11344" x="7327900" y="2735263"/>
          <p14:tracePt t="11345" x="7319963" y="2743200"/>
          <p14:tracePt t="11348" x="7319963" y="2751138"/>
          <p14:tracePt t="11350" x="7319963" y="2759075"/>
          <p14:tracePt t="11351" x="7312025" y="2767013"/>
          <p14:tracePt t="11354" x="7312025" y="2774950"/>
          <p14:tracePt t="11362" x="7304088" y="2774950"/>
          <p14:tracePt t="11618" x="7304088" y="2767013"/>
          <p14:tracePt t="11619" x="7304088" y="2759075"/>
          <p14:tracePt t="11624" x="7296150" y="2751138"/>
          <p14:tracePt t="11628" x="7288213" y="2751138"/>
          <p14:tracePt t="11629" x="7280275" y="2751138"/>
          <p14:tracePt t="11632" x="7272338" y="2751138"/>
          <p14:tracePt t="11634" x="7264400" y="2751138"/>
          <p14:tracePt t="11635" x="7256463" y="2751138"/>
          <p14:tracePt t="11640" x="7248525" y="2751138"/>
          <p14:tracePt t="11645" x="7240588" y="2751138"/>
          <p14:tracePt t="11650" x="7240588" y="2743200"/>
          <p14:tracePt t="11658" x="7232650" y="2743200"/>
          <p14:tracePt t="11662" x="7224713" y="2743200"/>
          <p14:tracePt t="11670" x="7216775" y="2743200"/>
          <p14:tracePt t="11680" x="7208838" y="2743200"/>
          <p14:tracePt t="11684" x="7208838" y="2751138"/>
          <p14:tracePt t="11685" x="7200900" y="2751138"/>
          <p14:tracePt t="11690" x="7192963" y="2751138"/>
          <p14:tracePt t="11691" x="7192963" y="2759075"/>
          <p14:tracePt t="11695" x="7185025" y="2759075"/>
          <p14:tracePt t="11700" x="7185025" y="2767013"/>
          <p14:tracePt t="11701" x="7177088" y="2767013"/>
          <p14:tracePt t="11704" x="7177088" y="2774950"/>
          <p14:tracePt t="11708" x="7169150" y="2774950"/>
          <p14:tracePt t="11714" x="7161213" y="2782888"/>
          <p14:tracePt t="11724" x="7153275" y="2782888"/>
          <p14:tracePt t="11725" x="7153275" y="2790825"/>
          <p14:tracePt t="11954" x="7145338" y="2790825"/>
          <p14:tracePt t="11958" x="7135813" y="2798763"/>
          <p14:tracePt t="11960" x="7127875" y="2798763"/>
          <p14:tracePt t="11962" x="7119938" y="2798763"/>
          <p14:tracePt t="11963" x="7119938" y="2806700"/>
          <p14:tracePt t="11966" x="7104063" y="2806700"/>
          <p14:tracePt t="11970" x="7096125" y="2806700"/>
          <p14:tracePt t="11971" x="7088188" y="2814638"/>
          <p14:tracePt t="11974" x="7080250" y="2814638"/>
          <p14:tracePt t="11976" x="7064375" y="2822575"/>
          <p14:tracePt t="11978" x="7056438" y="2830513"/>
          <p14:tracePt t="11979" x="7048500" y="2830513"/>
          <p14:tracePt t="11982" x="7032625" y="2830513"/>
          <p14:tracePt t="11984" x="7024688" y="2838450"/>
          <p14:tracePt t="11985" x="7016750" y="2854325"/>
          <p14:tracePt t="11987" x="7008813" y="2854325"/>
          <p14:tracePt t="11990" x="6992938" y="2862263"/>
          <p14:tracePt t="11991" x="6985000" y="2862263"/>
          <p14:tracePt t="11994" x="6969125" y="2870200"/>
          <p14:tracePt t="11995" x="6953250" y="2886075"/>
          <p14:tracePt t="11998" x="6945313" y="2886075"/>
          <p14:tracePt t="12000" x="6929438" y="2894013"/>
          <p14:tracePt t="12001" x="6905625" y="2909888"/>
          <p14:tracePt t="12004" x="6889750" y="2909888"/>
          <p14:tracePt t="12005" x="6873875" y="2927350"/>
          <p14:tracePt t="12008" x="6858000" y="2935288"/>
          <p14:tracePt t="12009" x="6842125" y="2935288"/>
          <p14:tracePt t="12012" x="6834188" y="2943225"/>
          <p14:tracePt t="12013" x="6818313" y="2951163"/>
          <p14:tracePt t="12016" x="6794500" y="2959100"/>
          <p14:tracePt t="12018" x="6761163" y="2974975"/>
          <p14:tracePt t="12020" x="6737350" y="2982913"/>
          <p14:tracePt t="12021" x="6713538" y="2990850"/>
          <p14:tracePt t="12023" x="6689725" y="3006725"/>
          <p14:tracePt t="12026" x="6665913" y="3014663"/>
          <p14:tracePt t="12027" x="6634163" y="3022600"/>
          <p14:tracePt t="12030" x="6610350" y="3030538"/>
          <p14:tracePt t="12032" x="6578600" y="3046413"/>
          <p14:tracePt t="12034" x="6538913" y="3054350"/>
          <p14:tracePt t="12035" x="6507163" y="3062288"/>
          <p14:tracePt t="12037" x="6467475" y="3078163"/>
          <p14:tracePt t="12039" x="6434138" y="3078163"/>
          <p14:tracePt t="12042" x="6402388" y="3094038"/>
          <p14:tracePt t="12043" x="6362700" y="3101975"/>
          <p14:tracePt t="12045" x="6330950" y="3117850"/>
          <p14:tracePt t="12048" x="6283325" y="3125788"/>
          <p14:tracePt t="12050" x="6243638" y="3133725"/>
          <p14:tracePt t="12051" x="6203950" y="3141663"/>
          <p14:tracePt t="12054" x="6164263" y="3149600"/>
          <p14:tracePt t="12056" x="6116638" y="3149600"/>
          <p14:tracePt t="12058" x="6067425" y="3157538"/>
          <p14:tracePt t="12059" x="6027738" y="3165475"/>
          <p14:tracePt t="12062" x="5980113" y="3173413"/>
          <p14:tracePt t="12063" x="5924550" y="3181350"/>
          <p14:tracePt t="12066" x="5884863" y="3189288"/>
          <p14:tracePt t="12067" x="5829300" y="3189288"/>
          <p14:tracePt t="12069" x="5773738" y="3197225"/>
          <p14:tracePt t="12071" x="5716588" y="3197225"/>
          <p14:tracePt t="12074" x="5661025" y="3205163"/>
          <p14:tracePt t="12075" x="5613400" y="3205163"/>
          <p14:tracePt t="12078" x="5557838" y="3205163"/>
          <p14:tracePt t="12080" x="5502275" y="3205163"/>
          <p14:tracePt t="12081" x="5438775" y="3205163"/>
          <p14:tracePt t="12084" x="5381625" y="3213100"/>
          <p14:tracePt t="12085" x="5318125" y="3213100"/>
          <p14:tracePt t="12087" x="5254625" y="3213100"/>
          <p14:tracePt t="12089" x="5191125" y="3213100"/>
          <p14:tracePt t="12092" x="5127625" y="3213100"/>
          <p14:tracePt t="12093" x="5064125" y="3213100"/>
          <p14:tracePt t="12095" x="4999038" y="3213100"/>
          <p14:tracePt t="12098" x="4935538" y="3213100"/>
          <p14:tracePt t="12100" x="4872038" y="3213100"/>
          <p14:tracePt t="12102" x="4808538" y="3213100"/>
          <p14:tracePt t="12103" x="4745038" y="3213100"/>
          <p14:tracePt t="12106" x="4679950" y="3213100"/>
          <p14:tracePt t="12107" x="4616450" y="3213100"/>
          <p14:tracePt t="12110" x="4552950" y="3213100"/>
          <p14:tracePt t="12111" x="4473575" y="3205163"/>
          <p14:tracePt t="12114" x="4410075" y="3197225"/>
          <p14:tracePt t="12116" x="4344988" y="3197225"/>
          <p14:tracePt t="12117" x="4281488" y="3189288"/>
          <p14:tracePt t="12120" x="4217988" y="3181350"/>
          <p14:tracePt t="12121" x="4154488" y="3173413"/>
          <p14:tracePt t="12124" x="4090988" y="3165475"/>
          <p14:tracePt t="12125" x="4019550" y="3157538"/>
          <p14:tracePt t="12128" x="3954463" y="3149600"/>
          <p14:tracePt t="12130" x="3890963" y="3133725"/>
          <p14:tracePt t="12132" x="3827463" y="3125788"/>
          <p14:tracePt t="12134" x="3763963" y="3109913"/>
          <p14:tracePt t="12135" x="3692525" y="3101975"/>
          <p14:tracePt t="12137" x="3627438" y="3086100"/>
          <p14:tracePt t="12140" x="3563938" y="3070225"/>
          <p14:tracePt t="12141" x="3508375" y="3054350"/>
          <p14:tracePt t="12144" x="3444875" y="3046413"/>
          <p14:tracePt t="12145" x="3373438" y="3030538"/>
          <p14:tracePt t="12148" x="3308350" y="3006725"/>
          <p14:tracePt t="12150" x="3244850" y="2990850"/>
          <p14:tracePt t="12165" x="2790825" y="2878138"/>
          <p14:tracePt t="12166" x="2727325" y="2854325"/>
          <p14:tracePt t="12168" x="2655888" y="2838450"/>
          <p14:tracePt t="12169" x="2590800" y="2814638"/>
          <p14:tracePt t="12171" x="2527300" y="2790825"/>
          <p14:tracePt t="12174" x="2455863" y="2767013"/>
          <p14:tracePt t="12175" x="2400300" y="2751138"/>
          <p14:tracePt t="12177" x="2336800" y="2727325"/>
          <p14:tracePt t="12180" x="2265363" y="2703513"/>
          <p14:tracePt t="12182" x="2200275" y="2687638"/>
          <p14:tracePt t="12184" x="2144713" y="2663825"/>
          <p14:tracePt t="12185" x="2081213" y="2647950"/>
          <p14:tracePt t="12188" x="2025650" y="2624138"/>
          <p14:tracePt t="12189" x="1954213" y="2608263"/>
          <p14:tracePt t="12192" x="1897063" y="2592388"/>
          <p14:tracePt t="12193" x="1841500" y="2566988"/>
          <p14:tracePt t="12195" x="1785938" y="2551113"/>
          <p14:tracePt t="12198" x="1722438" y="2519363"/>
          <p14:tracePt t="12200" x="1666875" y="2503488"/>
          <p14:tracePt t="12201" x="1603375" y="2479675"/>
          <p14:tracePt t="12204" x="1546225" y="2463800"/>
          <p14:tracePt t="12205" x="1506538" y="2447925"/>
          <p14:tracePt t="12208" x="1450975" y="2432050"/>
          <p14:tracePt t="12210" x="1403350" y="2424113"/>
          <p14:tracePt t="12211" x="1355725" y="2408238"/>
          <p14:tracePt t="12214" x="1308100" y="2392363"/>
          <p14:tracePt t="12216" x="1268413" y="2376488"/>
          <p14:tracePt t="12218" x="1220788" y="2360613"/>
          <p14:tracePt t="12219" x="1171575" y="2344738"/>
          <p14:tracePt t="12221" x="1123950" y="2328863"/>
          <p14:tracePt t="12224" x="1092200" y="2312988"/>
          <p14:tracePt t="12225" x="1052513" y="2305050"/>
          <p14:tracePt t="12228" x="1020763" y="2297113"/>
          <p14:tracePt t="12229" x="989013" y="2289175"/>
          <p14:tracePt t="12231" x="949325" y="2281238"/>
          <p14:tracePt t="12234" x="925513" y="2265363"/>
          <p14:tracePt t="12235" x="901700" y="2257425"/>
          <p14:tracePt t="12237" x="877888" y="2257425"/>
          <p14:tracePt t="12240" x="852488" y="2249488"/>
          <p14:tracePt t="12241" x="828675" y="2241550"/>
          <p14:tracePt t="12243" x="804863" y="2233613"/>
          <p14:tracePt t="12245" x="773113" y="2233613"/>
          <p14:tracePt t="12248" x="749300" y="2224088"/>
          <p14:tracePt t="12249" x="733425" y="2216150"/>
          <p14:tracePt t="12251" x="717550" y="2208213"/>
          <p14:tracePt t="12254" x="693738" y="2208213"/>
          <p14:tracePt t="12255" x="677863" y="2208213"/>
          <p14:tracePt t="12258" x="661988" y="2200275"/>
          <p14:tracePt t="12259" x="638175" y="2200275"/>
          <p14:tracePt t="12262" x="614363" y="2192338"/>
          <p14:tracePt t="12263" x="598488" y="2192338"/>
          <p14:tracePt t="12266" x="582613" y="2184400"/>
          <p14:tracePt t="12267" x="566738" y="2184400"/>
          <p14:tracePt t="12270" x="558800" y="2184400"/>
          <p14:tracePt t="12271" x="542925" y="2184400"/>
          <p14:tracePt t="12274" x="534988" y="2176463"/>
          <p14:tracePt t="12276" x="527050" y="2176463"/>
          <p14:tracePt t="12277" x="509588" y="2168525"/>
          <p14:tracePt t="12280" x="501650" y="2168525"/>
          <p14:tracePt t="12282" x="493713" y="2168525"/>
          <p14:tracePt t="12283" x="485775" y="2168525"/>
          <p14:tracePt t="12287" x="469900" y="2160588"/>
          <p14:tracePt t="12292" x="461963" y="2160588"/>
          <p14:tracePt t="12293" x="454025" y="2152650"/>
          <p14:tracePt t="12295" x="446088" y="2152650"/>
          <p14:tracePt t="12298" x="430213" y="2152650"/>
          <p14:tracePt t="12302" x="422275" y="2152650"/>
          <p14:tracePt t="12303" x="414338" y="2144713"/>
          <p14:tracePt t="12306" x="406400" y="2144713"/>
          <p14:tracePt t="12308" x="390525" y="2144713"/>
          <p14:tracePt t="12312" x="382588" y="2144713"/>
          <p14:tracePt t="12314" x="366713" y="2136775"/>
          <p14:tracePt t="12318" x="358775" y="2128838"/>
          <p14:tracePt t="12320" x="342900" y="2128838"/>
          <p14:tracePt t="12324" x="327025" y="2128838"/>
          <p14:tracePt t="12325" x="319088" y="2128838"/>
          <p14:tracePt t="12330" x="303213" y="2120900"/>
          <p14:tracePt t="12334" x="295275" y="2120900"/>
          <p14:tracePt t="12336" x="287338" y="2120900"/>
          <p14:tracePt t="12337" x="279400" y="2120900"/>
          <p14:tracePt t="12339" x="271463" y="2120900"/>
          <p14:tracePt t="12342" x="271463" y="2112963"/>
          <p14:tracePt t="12343" x="263525" y="2112963"/>
          <p14:tracePt t="12346" x="255588" y="2112963"/>
          <p14:tracePt t="12350" x="247650" y="2112963"/>
          <p14:tracePt t="12353" x="239713" y="2112963"/>
          <p14:tracePt t="12358" x="231775" y="2112963"/>
          <p14:tracePt t="12359" x="223838" y="2112963"/>
          <p14:tracePt t="12364" x="215900" y="2112963"/>
          <p14:tracePt t="12368" x="207963" y="2112963"/>
          <p14:tracePt t="12374" x="200025" y="2112963"/>
          <p14:tracePt t="12454" x="200025" y="2120900"/>
          <p14:tracePt t="12456" x="207963" y="2120900"/>
          <p14:tracePt t="12460" x="215900" y="2120900"/>
          <p14:tracePt t="12464" x="223838" y="2128838"/>
          <p14:tracePt t="12466" x="231775" y="2128838"/>
          <p14:tracePt t="12470" x="239713" y="2128838"/>
          <p14:tracePt t="12471" x="239713" y="2136775"/>
          <p14:tracePt t="12474" x="247650" y="2136775"/>
          <p14:tracePt t="12476" x="255588" y="2136775"/>
          <p14:tracePt t="12480" x="263525" y="2144713"/>
          <p14:tracePt t="12484" x="271463" y="2152650"/>
          <p14:tracePt t="12490" x="279400" y="2152650"/>
          <p14:tracePt t="12491" x="287338" y="2160588"/>
          <p14:tracePt t="12500" x="295275" y="2160588"/>
          <p14:tracePt t="12504" x="295275" y="2168525"/>
          <p14:tracePt t="12510" x="303213" y="2168525"/>
          <p14:tracePt t="12544" x="311150" y="2168525"/>
          <p14:tracePt t="12604" x="311150" y="2176463"/>
          <p14:tracePt t="12610" x="319088" y="2176463"/>
          <p14:tracePt t="12724" x="327025" y="2176463"/>
          <p14:tracePt t="12736" x="327025" y="2184400"/>
          <p14:tracePt t="12740" x="334963" y="2184400"/>
          <p14:tracePt t="12758" x="342900" y="2184400"/>
          <p14:tracePt t="12768" x="350838" y="2184400"/>
          <p14:tracePt t="12786" x="358775" y="2184400"/>
          <p14:tracePt t="12802" x="366713" y="2184400"/>
          <p14:tracePt t="12814" x="374650" y="2184400"/>
          <p14:tracePt t="12822" x="382588" y="2184400"/>
          <p14:tracePt t="12826" x="382588" y="2192338"/>
          <p14:tracePt t="12830" x="390525" y="2192338"/>
          <p14:tracePt t="12836" x="398463" y="2192338"/>
          <p14:tracePt t="12840" x="406400" y="2200275"/>
          <p14:tracePt t="12844" x="414338" y="2200275"/>
          <p14:tracePt t="12845" x="422275" y="2200275"/>
          <p14:tracePt t="12848" x="422275" y="2208213"/>
          <p14:tracePt t="12850" x="430213" y="2208213"/>
          <p14:tracePt t="12853" x="438150" y="2216150"/>
          <p14:tracePt t="12855" x="446088" y="2216150"/>
          <p14:tracePt t="12857" x="454025" y="2216150"/>
          <p14:tracePt t="12862" x="469900" y="2216150"/>
          <p14:tracePt t="12863" x="469900" y="2224088"/>
          <p14:tracePt t="12866" x="477838" y="2224088"/>
          <p14:tracePt t="12867" x="485775" y="2224088"/>
          <p14:tracePt t="12870" x="493713" y="2224088"/>
          <p14:tracePt t="12871" x="501650" y="2224088"/>
          <p14:tracePt t="12875" x="517525" y="2233613"/>
          <p14:tracePt t="12880" x="527050" y="2233613"/>
          <p14:tracePt t="12881" x="534988" y="2233613"/>
          <p14:tracePt t="12883" x="542925" y="2233613"/>
          <p14:tracePt t="12885" x="550863" y="2233613"/>
          <p14:tracePt t="12887" x="558800" y="2241550"/>
          <p14:tracePt t="12890" x="566738" y="2241550"/>
          <p14:tracePt t="12891" x="582613" y="2241550"/>
          <p14:tracePt t="12896" x="590550" y="2241550"/>
          <p14:tracePt t="12898" x="606425" y="2241550"/>
          <p14:tracePt t="12899" x="614363" y="2241550"/>
          <p14:tracePt t="12902" x="622300" y="2241550"/>
          <p14:tracePt t="12903" x="630238" y="2241550"/>
          <p14:tracePt t="12905" x="646113" y="2241550"/>
          <p14:tracePt t="12908" x="654050" y="2241550"/>
          <p14:tracePt t="12910" x="661988" y="2241550"/>
          <p14:tracePt t="12912" x="677863" y="2241550"/>
          <p14:tracePt t="12914" x="685800" y="2241550"/>
          <p14:tracePt t="12916" x="693738" y="2241550"/>
          <p14:tracePt t="12917" x="701675" y="2241550"/>
          <p14:tracePt t="12920" x="717550" y="2241550"/>
          <p14:tracePt t="12924" x="725488" y="2241550"/>
          <p14:tracePt t="12925" x="741363" y="2241550"/>
          <p14:tracePt t="12930" x="757238" y="2241550"/>
          <p14:tracePt t="12934" x="765175" y="2241550"/>
          <p14:tracePt t="12935" x="773113" y="2241550"/>
          <p14:tracePt t="12940" x="788988" y="2241550"/>
          <p14:tracePt t="12944" x="796925" y="2241550"/>
          <p14:tracePt t="12948" x="804863" y="2241550"/>
          <p14:tracePt t="12952" x="812800" y="2241550"/>
          <p14:tracePt t="12956" x="820738" y="2241550"/>
          <p14:tracePt t="12959" x="828675" y="2249488"/>
          <p14:tracePt t="12966" x="836613" y="2249488"/>
          <p14:tracePt t="12974" x="844550" y="2249488"/>
          <p14:tracePt t="12975" x="852488" y="2249488"/>
          <p14:tracePt t="12982" x="860425" y="2249488"/>
          <p14:tracePt t="12988" x="868363" y="2249488"/>
          <p14:tracePt t="12990" x="868363" y="2257425"/>
          <p14:tracePt t="12994" x="877888" y="2257425"/>
          <p14:tracePt t="12998" x="885825" y="2257425"/>
          <p14:tracePt t="13002" x="893763" y="2257425"/>
          <p14:tracePt t="13006" x="901700" y="2257425"/>
          <p14:tracePt t="13011" x="909638" y="2257425"/>
          <p14:tracePt t="13013" x="917575" y="2257425"/>
          <p14:tracePt t="13016" x="917575" y="2265363"/>
          <p14:tracePt t="13018" x="925513" y="2265363"/>
          <p14:tracePt t="13019" x="933450" y="2265363"/>
          <p14:tracePt t="13023" x="941388" y="2265363"/>
          <p14:tracePt t="13025" x="949325" y="2273300"/>
          <p14:tracePt t="13029" x="957263" y="2273300"/>
          <p14:tracePt t="13032" x="965200" y="2273300"/>
          <p14:tracePt t="13034" x="973138" y="2273300"/>
          <p14:tracePt t="13035" x="981075" y="2273300"/>
          <p14:tracePt t="13040" x="996950" y="2273300"/>
          <p14:tracePt t="13041" x="996950" y="2281238"/>
          <p14:tracePt t="13043" x="1004888" y="2281238"/>
          <p14:tracePt t="13046" x="1020763" y="2281238"/>
          <p14:tracePt t="13048" x="1028700" y="2281238"/>
          <p14:tracePt t="13049" x="1036638" y="2281238"/>
          <p14:tracePt t="13051" x="1044575" y="2281238"/>
          <p14:tracePt t="13053" x="1052513" y="2289175"/>
          <p14:tracePt t="13055" x="1060450" y="2289175"/>
          <p14:tracePt t="13057" x="1076325" y="2289175"/>
          <p14:tracePt t="13060" x="1092200" y="2297113"/>
          <p14:tracePt t="13062" x="1100138" y="2297113"/>
          <p14:tracePt t="13063" x="1116013" y="2305050"/>
          <p14:tracePt t="13066" x="1131888" y="2305050"/>
          <p14:tracePt t="13067" x="1147763" y="2305050"/>
          <p14:tracePt t="13070" x="1155700" y="2305050"/>
          <p14:tracePt t="13071" x="1171575" y="2305050"/>
          <p14:tracePt t="13074" x="1187450" y="2312988"/>
          <p14:tracePt t="13075" x="1211263" y="2312988"/>
          <p14:tracePt t="13078" x="1220788" y="2320925"/>
          <p14:tracePt t="13080" x="1236663" y="2320925"/>
          <p14:tracePt t="13082" x="1252538" y="2320925"/>
          <p14:tracePt t="13083" x="1268413" y="2320925"/>
          <p14:tracePt t="13085" x="1284288" y="2320925"/>
          <p14:tracePt t="13087" x="1300163" y="2328863"/>
          <p14:tracePt t="13090" x="1308100" y="2328863"/>
          <p14:tracePt t="13091" x="1323975" y="2328863"/>
          <p14:tracePt t="13094" x="1339850" y="2336800"/>
          <p14:tracePt t="13095" x="1355725" y="2336800"/>
          <p14:tracePt t="13098" x="1371600" y="2344738"/>
          <p14:tracePt t="13099" x="1379538" y="2344738"/>
          <p14:tracePt t="13102" x="1395413" y="2344738"/>
          <p14:tracePt t="13104" x="1411288" y="2344738"/>
          <p14:tracePt t="13108" x="1427163" y="2352675"/>
          <p14:tracePt t="13110" x="1435100" y="2352675"/>
          <p14:tracePt t="13111" x="1443038" y="2352675"/>
          <p14:tracePt t="13113" x="1450975" y="2360613"/>
          <p14:tracePt t="13116" x="1466850" y="2360613"/>
          <p14:tracePt t="13120" x="1474788" y="2360613"/>
          <p14:tracePt t="13121" x="1482725" y="2360613"/>
          <p14:tracePt t="13124" x="1490663" y="2360613"/>
          <p14:tracePt t="13125" x="1498600" y="2360613"/>
          <p14:tracePt t="13130" x="1506538" y="2360613"/>
          <p14:tracePt t="13132" x="1514475" y="2360613"/>
          <p14:tracePt t="13133" x="1522413" y="2360613"/>
          <p14:tracePt t="13138" x="1530350" y="2360613"/>
          <p14:tracePt t="13140" x="1530350" y="2368550"/>
          <p14:tracePt t="13141" x="1538288" y="2368550"/>
          <p14:tracePt t="13146" x="1546225" y="2368550"/>
          <p14:tracePt t="13152" x="1554163" y="2368550"/>
          <p14:tracePt t="13162" x="1562100" y="2368550"/>
          <p14:tracePt t="13416" x="1571625" y="2368550"/>
          <p14:tracePt t="13419" x="1579563" y="2368550"/>
          <p14:tracePt t="13430" x="1587500" y="2368550"/>
          <p14:tracePt t="13438" x="1595438" y="2368550"/>
          <p14:tracePt t="13446" x="1595438" y="2376488"/>
          <p14:tracePt t="13452" x="1603375" y="2376488"/>
          <p14:tracePt t="13456" x="1611313" y="2376488"/>
          <p14:tracePt t="13464" x="1619250" y="2376488"/>
          <p14:tracePt t="13468" x="1619250" y="2384425"/>
          <p14:tracePt t="13470" x="1627188" y="2384425"/>
          <p14:tracePt t="13474" x="1635125" y="2392363"/>
          <p14:tracePt t="13476" x="1643063" y="2392363"/>
          <p14:tracePt t="13478" x="1651000" y="2392363"/>
          <p14:tracePt t="13481" x="1658938" y="2392363"/>
          <p14:tracePt t="13486" x="1674813" y="2400300"/>
          <p14:tracePt t="13490" x="1682750" y="2400300"/>
          <p14:tracePt t="13494" x="1690688" y="2400300"/>
          <p14:tracePt t="13496" x="1698625" y="2400300"/>
          <p14:tracePt t="13608" x="1698625" y="2408238"/>
          <p14:tracePt t="13620" x="1698625" y="2416175"/>
          <p14:tracePt t="13622" x="1706563" y="2416175"/>
          <p14:tracePt t="13634" x="1714500" y="2424113"/>
          <p14:tracePt t="13640" x="1722438" y="2424113"/>
          <p14:tracePt t="13644" x="1730375" y="2432050"/>
          <p14:tracePt t="13648" x="1738313" y="2432050"/>
          <p14:tracePt t="13652" x="1738313" y="2439988"/>
          <p14:tracePt t="13653" x="1746250" y="2439988"/>
          <p14:tracePt t="13655" x="1746250" y="2447925"/>
          <p14:tracePt t="13657" x="1754188" y="2447925"/>
          <p14:tracePt t="13660" x="1762125" y="2447925"/>
          <p14:tracePt t="13663" x="1770063" y="2455863"/>
          <p14:tracePt t="13670" x="1778000" y="2463800"/>
          <p14:tracePt t="13674" x="1785938" y="2463800"/>
          <p14:tracePt t="13676" x="1793875" y="2471738"/>
          <p14:tracePt t="13680" x="1801813" y="2479675"/>
          <p14:tracePt t="13681" x="1809750" y="2479675"/>
          <p14:tracePt t="13684" x="1817688" y="2487613"/>
          <p14:tracePt t="13688" x="1825625" y="2487613"/>
          <p14:tracePt t="13690" x="1825625" y="2495550"/>
          <p14:tracePt t="13691" x="1841500" y="2503488"/>
          <p14:tracePt t="13695" x="1849438" y="2503488"/>
          <p14:tracePt t="13698" x="1849438" y="2511425"/>
          <p14:tracePt t="13700" x="1857375" y="2511425"/>
          <p14:tracePt t="13704" x="1873250" y="2519363"/>
          <p14:tracePt t="13708" x="1881188" y="2527300"/>
          <p14:tracePt t="13710" x="1889125" y="2527300"/>
          <p14:tracePt t="13714" x="1897063" y="2527300"/>
          <p14:tracePt t="13718" x="1897063" y="2535238"/>
          <p14:tracePt t="13720" x="1905000" y="2535238"/>
          <p14:tracePt t="13724" x="1912938" y="2535238"/>
          <p14:tracePt t="13725" x="1922463" y="2535238"/>
          <p14:tracePt t="13728" x="1922463" y="2543175"/>
          <p14:tracePt t="13729" x="1930400" y="2543175"/>
          <p14:tracePt t="13734" x="1938338" y="2543175"/>
          <p14:tracePt t="13735" x="1938338" y="2551113"/>
          <p14:tracePt t="13738" x="1946275" y="2551113"/>
          <p14:tracePt t="13740" x="1954213" y="2559050"/>
          <p14:tracePt t="13744" x="1962150" y="2559050"/>
          <p14:tracePt t="13748" x="1970088" y="2566988"/>
          <p14:tracePt t="13752" x="1978025" y="2566988"/>
          <p14:tracePt t="13753" x="1985963" y="2576513"/>
          <p14:tracePt t="13758" x="1993900" y="2576513"/>
          <p14:tracePt t="13759" x="1993900" y="2584450"/>
          <p14:tracePt t="13762" x="1993900" y="2592388"/>
          <p14:tracePt t="13763" x="2001838" y="2592388"/>
          <p14:tracePt t="13768" x="2009775" y="2600325"/>
          <p14:tracePt t="13773" x="2017713" y="2608263"/>
          <p14:tracePt t="13776" x="2025650" y="2608263"/>
          <p14:tracePt t="13780" x="2025650" y="2616200"/>
          <p14:tracePt t="13782" x="2033588" y="2624138"/>
          <p14:tracePt t="13788" x="2041525" y="2632075"/>
          <p14:tracePt t="13795" x="2041525" y="2640013"/>
          <p14:tracePt t="13798" x="2049463" y="2640013"/>
          <p14:tracePt t="13804" x="2057400" y="2640013"/>
          <p14:tracePt t="13805" x="2057400" y="2647950"/>
          <p14:tracePt t="13824" x="2057400" y="2655888"/>
          <p14:tracePt t="14058" x="2065338" y="2655888"/>
          <p14:tracePt t="14068" x="2073275" y="2655888"/>
          <p14:tracePt t="14075" x="2081213" y="2655888"/>
          <p14:tracePt t="14080" x="2089150" y="2655888"/>
          <p14:tracePt t="14081" x="2089150" y="2663825"/>
          <p14:tracePt t="14086" x="2097088" y="2663825"/>
          <p14:tracePt t="14092" x="2105025" y="2663825"/>
          <p14:tracePt t="14098" x="2112963" y="2663825"/>
          <p14:tracePt t="14102" x="2120900" y="2663825"/>
          <p14:tracePt t="14108" x="2128838" y="2663825"/>
          <p14:tracePt t="14112" x="2136775" y="2663825"/>
          <p14:tracePt t="14118" x="2144713" y="2663825"/>
          <p14:tracePt t="14122" x="2152650" y="2663825"/>
          <p14:tracePt t="14126" x="2160588" y="2663825"/>
          <p14:tracePt t="14132" x="2168525" y="2663825"/>
          <p14:tracePt t="14136" x="2176463" y="2663825"/>
          <p14:tracePt t="14137" x="2184400" y="2663825"/>
          <p14:tracePt t="14144" x="2192338" y="2663825"/>
          <p14:tracePt t="14148" x="2200275" y="2663825"/>
          <p14:tracePt t="14165" x="2232025" y="2663825"/>
          <p14:tracePt t="14167" x="2239963" y="2663825"/>
          <p14:tracePt t="14169" x="2247900" y="2663825"/>
          <p14:tracePt t="14171" x="2247900" y="2655888"/>
          <p14:tracePt t="14174" x="2255838" y="2655888"/>
          <p14:tracePt t="14178" x="2265363" y="2655888"/>
          <p14:tracePt t="14182" x="2281238" y="2655888"/>
          <p14:tracePt t="14186" x="2289175" y="2655888"/>
          <p14:tracePt t="14190" x="2297113" y="2655888"/>
          <p14:tracePt t="14192" x="2305050" y="2655888"/>
          <p14:tracePt t="14193" x="2312988" y="2655888"/>
          <p14:tracePt t="14198" x="2320925" y="2655888"/>
          <p14:tracePt t="14200" x="2328863" y="2655888"/>
          <p14:tracePt t="14202" x="2336800" y="2655888"/>
          <p14:tracePt t="14204" x="2344738" y="2655888"/>
          <p14:tracePt t="14205" x="2352675" y="2655888"/>
          <p14:tracePt t="14208" x="2360613" y="2655888"/>
          <p14:tracePt t="14209" x="2368550" y="2655888"/>
          <p14:tracePt t="14212" x="2376488" y="2655888"/>
          <p14:tracePt t="14214" x="2384425" y="2655888"/>
          <p14:tracePt t="14216" x="2392363" y="2655888"/>
          <p14:tracePt t="14218" x="2400300" y="2655888"/>
          <p14:tracePt t="14220" x="2408238" y="2655888"/>
          <p14:tracePt t="14221" x="2416175" y="2655888"/>
          <p14:tracePt t="14225" x="2432050" y="2655888"/>
          <p14:tracePt t="14230" x="2439988" y="2655888"/>
          <p14:tracePt t="14231" x="2447925" y="2655888"/>
          <p14:tracePt t="14233" x="2455863" y="2655888"/>
          <p14:tracePt t="14236" x="2463800" y="2655888"/>
          <p14:tracePt t="14237" x="2471738" y="2655888"/>
          <p14:tracePt t="14240" x="2479675" y="2655888"/>
          <p14:tracePt t="14244" x="2487613" y="2655888"/>
          <p14:tracePt t="14245" x="2495550" y="2655888"/>
          <p14:tracePt t="14250" x="2511425" y="2655888"/>
          <p14:tracePt t="14253" x="2519363" y="2655888"/>
          <p14:tracePt t="14258" x="2535238" y="2655888"/>
          <p14:tracePt t="14262" x="2543175" y="2655888"/>
          <p14:tracePt t="14263" x="2551113" y="2655888"/>
          <p14:tracePt t="14266" x="2559050" y="2655888"/>
          <p14:tracePt t="14269" x="2566988" y="2655888"/>
          <p14:tracePt t="14272" x="2574925" y="2655888"/>
          <p14:tracePt t="14273" x="2582863" y="2655888"/>
          <p14:tracePt t="14276" x="2590800" y="2655888"/>
          <p14:tracePt t="14278" x="2598738" y="2655888"/>
          <p14:tracePt t="14281" x="2616200" y="2655888"/>
          <p14:tracePt t="14284" x="2624138" y="2655888"/>
          <p14:tracePt t="14287" x="2640013" y="2655888"/>
          <p14:tracePt t="14291" x="2647950" y="2655888"/>
          <p14:tracePt t="14294" x="2655888" y="2655888"/>
          <p14:tracePt t="14296" x="2663825" y="2655888"/>
          <p14:tracePt t="14298" x="2679700" y="2655888"/>
          <p14:tracePt t="14302" x="2687638" y="2655888"/>
          <p14:tracePt t="14303" x="2695575" y="2655888"/>
          <p14:tracePt t="14305" x="2703513" y="2655888"/>
          <p14:tracePt t="14308" x="2711450" y="2655888"/>
          <p14:tracePt t="14309" x="2719388" y="2655888"/>
          <p14:tracePt t="14312" x="2727325" y="2655888"/>
          <p14:tracePt t="14313" x="2735263" y="2655888"/>
          <p14:tracePt t="14316" x="2743200" y="2655888"/>
          <p14:tracePt t="14320" x="2759075" y="2647950"/>
          <p14:tracePt t="14324" x="2774950" y="2647950"/>
          <p14:tracePt t="14328" x="2782888" y="2647950"/>
          <p14:tracePt t="14330" x="2790825" y="2647950"/>
          <p14:tracePt t="14332" x="2798763" y="2647950"/>
          <p14:tracePt t="14333" x="2806700" y="2647950"/>
          <p14:tracePt t="14337" x="2814638" y="2647950"/>
          <p14:tracePt t="14339" x="2822575" y="2647950"/>
          <p14:tracePt t="14342" x="2830513" y="2647950"/>
          <p14:tracePt t="14345" x="2838450" y="2647950"/>
          <p14:tracePt t="14352" x="2846388" y="2647950"/>
          <p14:tracePt t="14360" x="2854325" y="2647950"/>
          <p14:tracePt t="14368" x="2862263" y="2647950"/>
          <p14:tracePt t="14512" x="2870200" y="2647950"/>
          <p14:tracePt t="14532" x="2878138" y="2647950"/>
          <p14:tracePt t="14546" x="2886075" y="2647950"/>
          <p14:tracePt t="14552" x="2894013" y="2647950"/>
          <p14:tracePt t="14562" x="2901950" y="2647950"/>
          <p14:tracePt t="14570" x="2909888" y="2647950"/>
          <p14:tracePt t="14576" x="2917825" y="2647950"/>
          <p14:tracePt t="14582" x="2925763" y="2647950"/>
          <p14:tracePt t="14584" x="2933700" y="2647950"/>
          <p14:tracePt t="14590" x="2941638" y="2647950"/>
          <p14:tracePt t="14592" x="2941638" y="2640013"/>
          <p14:tracePt t="14596" x="2949575" y="2640013"/>
          <p14:tracePt t="14600" x="2957513" y="2640013"/>
          <p14:tracePt t="14602" x="2967038" y="2640013"/>
          <p14:tracePt t="14605" x="2974975" y="2640013"/>
          <p14:tracePt t="14610" x="2982913" y="2640013"/>
          <p14:tracePt t="14614" x="2990850" y="2640013"/>
          <p14:tracePt t="14616" x="2998788" y="2640013"/>
          <p14:tracePt t="14618" x="3006725" y="2640013"/>
          <p14:tracePt t="14621" x="3022600" y="2640013"/>
          <p14:tracePt t="14625" x="3030538" y="2640013"/>
          <p14:tracePt t="14628" x="3038475" y="2640013"/>
          <p14:tracePt t="14629" x="3046413" y="2640013"/>
          <p14:tracePt t="14632" x="3054350" y="2640013"/>
          <p14:tracePt t="14634" x="3062288" y="2640013"/>
          <p14:tracePt t="14636" x="3070225" y="2640013"/>
          <p14:tracePt t="14637" x="3078163" y="2640013"/>
          <p14:tracePt t="14640" x="3086100" y="2640013"/>
          <p14:tracePt t="14641" x="3094038" y="2640013"/>
          <p14:tracePt t="14643" x="3101975" y="2640013"/>
          <p14:tracePt t="14646" x="3109913" y="2640013"/>
          <p14:tracePt t="14648" x="3117850" y="2640013"/>
          <p14:tracePt t="14650" x="3133725" y="2640013"/>
          <p14:tracePt t="14653" x="3141663" y="2640013"/>
          <p14:tracePt t="14656" x="3149600" y="2640013"/>
          <p14:tracePt t="14658" x="3157538" y="2640013"/>
          <p14:tracePt t="14659" x="3165475" y="2640013"/>
          <p14:tracePt t="14662" x="3173413" y="2640013"/>
          <p14:tracePt t="14666" x="3189288" y="2640013"/>
          <p14:tracePt t="14670" x="3197225" y="2640013"/>
          <p14:tracePt t="14671" x="3205163" y="2640013"/>
          <p14:tracePt t="14674" x="3213100" y="2640013"/>
          <p14:tracePt t="14678" x="3221038" y="2640013"/>
          <p14:tracePt t="14681" x="3236913" y="2640013"/>
          <p14:tracePt t="14686" x="3244850" y="2640013"/>
          <p14:tracePt t="14690" x="3252788" y="2640013"/>
          <p14:tracePt t="14694" x="3260725" y="2640013"/>
          <p14:tracePt t="14695" x="3268663" y="2640013"/>
          <p14:tracePt t="14700" x="3276600" y="2640013"/>
          <p14:tracePt t="14704" x="3284538" y="2640013"/>
          <p14:tracePt t="14708" x="3292475" y="2640013"/>
          <p14:tracePt t="14712" x="3300413" y="2640013"/>
          <p14:tracePt t="14713" x="3308350" y="2640013"/>
          <p14:tracePt t="14716" x="3317875" y="2640013"/>
          <p14:tracePt t="14720" x="3325813" y="2640013"/>
          <p14:tracePt t="14722" x="3333750" y="2640013"/>
          <p14:tracePt t="14724" x="3341688" y="2640013"/>
          <p14:tracePt t="14728" x="3349625" y="2640013"/>
          <p14:tracePt t="14732" x="3365500" y="2640013"/>
          <p14:tracePt t="14735" x="3373438" y="2640013"/>
          <p14:tracePt t="14737" x="3381375" y="2640013"/>
          <p14:tracePt t="14740" x="3389313" y="2640013"/>
          <p14:tracePt t="14742" x="3397250" y="2640013"/>
          <p14:tracePt t="14743" x="3405188" y="2640013"/>
          <p14:tracePt t="14745" x="3413125" y="2640013"/>
          <p14:tracePt t="14748" x="3421063" y="2640013"/>
          <p14:tracePt t="14750" x="3429000" y="2640013"/>
          <p14:tracePt t="14752" x="3436938" y="2640013"/>
          <p14:tracePt t="14754" x="3444875" y="2640013"/>
          <p14:tracePt t="14756" x="3452813" y="2640013"/>
          <p14:tracePt t="14758" x="3460750" y="2640013"/>
          <p14:tracePt t="14759" x="3476625" y="2640013"/>
          <p14:tracePt t="14764" x="3492500" y="2640013"/>
          <p14:tracePt t="14768" x="3500438" y="2640013"/>
          <p14:tracePt t="14770" x="3516313" y="2640013"/>
          <p14:tracePt t="14772" x="3524250" y="2632075"/>
          <p14:tracePt t="14773" x="3532188" y="2632075"/>
          <p14:tracePt t="14775" x="3540125" y="2632075"/>
          <p14:tracePt t="14779" x="3556000" y="2632075"/>
          <p14:tracePt t="14782" x="3563938" y="2632075"/>
          <p14:tracePt t="14786" x="3571875" y="2632075"/>
          <p14:tracePt t="14788" x="3579813" y="2632075"/>
          <p14:tracePt t="14789" x="3587750" y="2632075"/>
          <p14:tracePt t="14792" x="3595688" y="2632075"/>
          <p14:tracePt t="14796" x="3611563" y="2632075"/>
          <p14:tracePt t="14800" x="3619500" y="2632075"/>
          <p14:tracePt t="14803" x="3635375" y="2632075"/>
          <p14:tracePt t="14805" x="3635375" y="2624138"/>
          <p14:tracePt t="14807" x="3643313" y="2624138"/>
          <p14:tracePt t="14812" x="3651250" y="2624138"/>
          <p14:tracePt t="14813" x="3660775" y="2624138"/>
          <p14:tracePt t="14816" x="3668713" y="2624138"/>
          <p14:tracePt t="14820" x="3676650" y="2624138"/>
          <p14:tracePt t="14824" x="3692525" y="2624138"/>
          <p14:tracePt t="14828" x="3700463" y="2624138"/>
          <p14:tracePt t="14830" x="3708400" y="2624138"/>
          <p14:tracePt t="14832" x="3716338" y="2624138"/>
          <p14:tracePt t="14833" x="3724275" y="2624138"/>
          <p14:tracePt t="14837" x="3732213" y="2624138"/>
          <p14:tracePt t="14840" x="3748088" y="2624138"/>
          <p14:tracePt t="14844" x="3763963" y="2624138"/>
          <p14:tracePt t="14845" x="3771900" y="2624138"/>
          <p14:tracePt t="14848" x="3779838" y="2624138"/>
          <p14:tracePt t="14850" x="3787775" y="2624138"/>
          <p14:tracePt t="14852" x="3803650" y="2624138"/>
          <p14:tracePt t="14854" x="3811588" y="2624138"/>
          <p14:tracePt t="14855" x="3819525" y="2624138"/>
          <p14:tracePt t="14858" x="3835400" y="2624138"/>
          <p14:tracePt t="14859" x="3851275" y="2624138"/>
          <p14:tracePt t="14862" x="3859213" y="2624138"/>
          <p14:tracePt t="14863" x="3867150" y="2624138"/>
          <p14:tracePt t="14866" x="3883025" y="2624138"/>
          <p14:tracePt t="14867" x="3890963" y="2624138"/>
          <p14:tracePt t="14870" x="3906838" y="2624138"/>
          <p14:tracePt t="14871" x="3914775" y="2624138"/>
          <p14:tracePt t="14874" x="3930650" y="2624138"/>
          <p14:tracePt t="14875" x="3938588" y="2624138"/>
          <p14:tracePt t="14878" x="3946525" y="2624138"/>
          <p14:tracePt t="14879" x="3954463" y="2624138"/>
          <p14:tracePt t="14882" x="3970338" y="2624138"/>
          <p14:tracePt t="14885" x="3978275" y="2624138"/>
          <p14:tracePt t="14887" x="3994150" y="2624138"/>
          <p14:tracePt t="14892" x="4002088" y="2624138"/>
          <p14:tracePt t="14893" x="4011613" y="2624138"/>
          <p14:tracePt t="14896" x="4019550" y="2624138"/>
          <p14:tracePt t="14898" x="4027488" y="2624138"/>
          <p14:tracePt t="14902" x="4035425" y="2624138"/>
          <p14:tracePt t="14903" x="4043363" y="2624138"/>
          <p14:tracePt t="14910" x="4051300" y="2624138"/>
          <p14:tracePt t="14916" x="4059238" y="2624138"/>
          <p14:tracePt t="14929" x="4067175" y="2624138"/>
          <p14:tracePt t="15112" x="4059238" y="2624138"/>
          <p14:tracePt t="15172" x="4051300" y="2624138"/>
          <p14:tracePt t="15766" x="4059238" y="2624138"/>
          <p14:tracePt t="15772" x="4067175" y="2624138"/>
          <p14:tracePt t="15775" x="4075113" y="2624138"/>
          <p14:tracePt t="15777" x="4083050" y="2624138"/>
          <p14:tracePt t="15784" x="4090988" y="2624138"/>
          <p14:tracePt t="15788" x="4098925" y="2624138"/>
          <p14:tracePt t="15792" x="4106863" y="2624138"/>
          <p14:tracePt t="15793" x="4114800" y="2624138"/>
          <p14:tracePt t="15798" x="4122738" y="2624138"/>
          <p14:tracePt t="15800" x="4130675" y="2624138"/>
          <p14:tracePt t="15802" x="4138613" y="2624138"/>
          <p14:tracePt t="15805" x="4146550" y="2624138"/>
          <p14:tracePt t="15808" x="4154488" y="2624138"/>
          <p14:tracePt t="15809" x="4162425" y="2624138"/>
          <p14:tracePt t="15812" x="4170363" y="2624138"/>
          <p14:tracePt t="15813" x="4178300" y="2624138"/>
          <p14:tracePt t="15816" x="4186238" y="2624138"/>
          <p14:tracePt t="15818" x="4194175" y="2624138"/>
          <p14:tracePt t="15820" x="4210050" y="2624138"/>
          <p14:tracePt t="15822" x="4217988" y="2624138"/>
          <p14:tracePt t="15823" x="4225925" y="2624138"/>
          <p14:tracePt t="15825" x="4233863" y="2624138"/>
          <p14:tracePt t="15828" x="4241800" y="2624138"/>
          <p14:tracePt t="15830" x="4249738" y="2624138"/>
          <p14:tracePt t="15832" x="4257675" y="2624138"/>
          <p14:tracePt t="15834" x="4265613" y="2624138"/>
          <p14:tracePt t="15836" x="4273550" y="2632075"/>
          <p14:tracePt t="15837" x="4281488" y="2632075"/>
          <p14:tracePt t="15840" x="4289425" y="2632075"/>
          <p14:tracePt t="15841" x="4297363" y="2632075"/>
          <p14:tracePt t="15845" x="4305300" y="2632075"/>
          <p14:tracePt t="15848" x="4313238" y="2632075"/>
          <p14:tracePt t="15850" x="4321175" y="2632075"/>
          <p14:tracePt t="15851" x="4329113" y="2632075"/>
          <p14:tracePt t="15855" x="4344988" y="2632075"/>
          <p14:tracePt t="15860" x="4352925" y="2632075"/>
          <p14:tracePt t="15862" x="4352925" y="2640013"/>
          <p14:tracePt t="15864" x="4362450" y="2640013"/>
          <p14:tracePt t="15868" x="4370388" y="2640013"/>
          <p14:tracePt t="15870" x="4378325" y="2640013"/>
          <p14:tracePt t="15872" x="4386263" y="2640013"/>
          <p14:tracePt t="15875" x="4394200" y="2640013"/>
          <p14:tracePt t="15880" x="4402138" y="2640013"/>
          <p14:tracePt t="15884" x="4410075" y="2640013"/>
          <p14:tracePt t="15887" x="4410075" y="2647950"/>
          <p14:tracePt t="15890" x="4418013" y="2647950"/>
          <p14:tracePt t="15895" x="4425950" y="2647950"/>
          <p14:tracePt t="15898" x="4433888" y="2647950"/>
          <p14:tracePt t="15908" x="4441825" y="2647950"/>
          <p14:tracePt t="15918" x="4449763" y="2647950"/>
          <p14:tracePt t="15930" x="4457700" y="2647950"/>
          <p14:tracePt t="15944" x="4465638" y="2655888"/>
          <p14:tracePt t="15952" x="4473575" y="2655888"/>
          <p14:tracePt t="15990" x="4481513" y="2655888"/>
          <p14:tracePt t="16000" x="4481513" y="2663825"/>
          <p14:tracePt t="16006" x="4489450" y="2663825"/>
          <p14:tracePt t="16011" x="4497388" y="2663825"/>
          <p14:tracePt t="16014" x="4505325" y="2663825"/>
          <p14:tracePt t="16016" x="4505325" y="2671763"/>
          <p14:tracePt t="16020" x="4513263" y="2679700"/>
          <p14:tracePt t="16024" x="4521200" y="2679700"/>
          <p14:tracePt t="16028" x="4529138" y="2679700"/>
          <p14:tracePt t="16029" x="4537075" y="2679700"/>
          <p14:tracePt t="16032" x="4537075" y="2687638"/>
          <p14:tracePt t="16034" x="4545013" y="2687638"/>
          <p14:tracePt t="16038" x="4552950" y="2687638"/>
          <p14:tracePt t="16039" x="4560888" y="2687638"/>
          <p14:tracePt t="16041" x="4568825" y="2687638"/>
          <p14:tracePt t="16043" x="4568825" y="2695575"/>
          <p14:tracePt t="16045" x="4576763" y="2695575"/>
          <p14:tracePt t="16050" x="4584700" y="2695575"/>
          <p14:tracePt t="16053" x="4592638" y="2695575"/>
          <p14:tracePt t="16055" x="4600575" y="2695575"/>
          <p14:tracePt t="16059" x="4608513" y="2695575"/>
          <p14:tracePt t="16066" x="4616450" y="2695575"/>
          <p14:tracePt t="16067" x="4616450" y="2703513"/>
          <p14:tracePt t="16074" x="4624388" y="2703513"/>
          <p14:tracePt t="16080" x="4632325" y="2703513"/>
          <p14:tracePt t="16092" x="4640263" y="2703513"/>
          <p14:tracePt t="16102" x="4648200" y="2703513"/>
          <p14:tracePt t="16107" x="4656138" y="2703513"/>
          <p14:tracePt t="16112" x="4664075" y="2711450"/>
          <p14:tracePt t="16116" x="4672013" y="2711450"/>
          <p14:tracePt t="16119" x="4679950" y="2711450"/>
          <p14:tracePt t="16124" x="4687888" y="2711450"/>
          <p14:tracePt t="16125" x="4695825" y="2711450"/>
          <p14:tracePt t="16128" x="4705350" y="2719388"/>
          <p14:tracePt t="16132" x="4713288" y="2719388"/>
          <p14:tracePt t="16133" x="4721225" y="2719388"/>
          <p14:tracePt t="16135" x="4729163" y="2719388"/>
          <p14:tracePt t="16137" x="4737100" y="2719388"/>
          <p14:tracePt t="16140" x="4745038" y="2719388"/>
          <p14:tracePt t="16141" x="4752975" y="2727325"/>
          <p14:tracePt t="16145" x="4768850" y="2727325"/>
          <p14:tracePt t="16148" x="4776788" y="2735263"/>
          <p14:tracePt t="16149" x="4784725" y="2735263"/>
          <p14:tracePt t="16165" x="4824413" y="2743200"/>
          <p14:tracePt t="16166" x="4840288" y="2743200"/>
          <p14:tracePt t="16170" x="4848225" y="2743200"/>
          <p14:tracePt t="16174" x="4856163" y="2743200"/>
          <p14:tracePt t="16178" x="4864100" y="2743200"/>
          <p14:tracePt t="16180" x="4872038" y="2743200"/>
          <p14:tracePt t="16186" x="4879975" y="2743200"/>
          <p14:tracePt t="16240" x="4887913" y="2743200"/>
          <p14:tracePt t="16268" x="4895850" y="2743200"/>
          <p14:tracePt t="16273" x="4903788" y="2743200"/>
          <p14:tracePt t="16288" x="4911725" y="2743200"/>
          <p14:tracePt t="16298" x="4919663" y="2743200"/>
          <p14:tracePt t="16308" x="4927600" y="2743200"/>
          <p14:tracePt t="16312" x="4935538" y="2743200"/>
          <p14:tracePt t="16318" x="4943475" y="2743200"/>
          <p14:tracePt t="16326" x="4951413" y="2743200"/>
          <p14:tracePt t="16334" x="4959350" y="2743200"/>
          <p14:tracePt t="16337" x="4967288" y="2743200"/>
          <p14:tracePt t="16344" x="4975225" y="2743200"/>
          <p14:tracePt t="16345" x="4975225" y="2735263"/>
          <p14:tracePt t="16350" x="4983163" y="2735263"/>
          <p14:tracePt t="16355" x="4991100" y="2735263"/>
          <p14:tracePt t="16358" x="4999038" y="2727325"/>
          <p14:tracePt t="16363" x="5006975" y="2719388"/>
          <p14:tracePt t="16368" x="5014913" y="2719388"/>
          <p14:tracePt t="16372" x="5022850" y="2719388"/>
          <p14:tracePt t="16373" x="5030788" y="2711450"/>
          <p14:tracePt t="16380" x="5038725" y="2711450"/>
          <p14:tracePt t="16384" x="5046663" y="2711450"/>
          <p14:tracePt t="16387" x="5056188" y="2703513"/>
          <p14:tracePt t="16390" x="5064125" y="2703513"/>
          <p14:tracePt t="16396" x="5072063" y="2703513"/>
          <p14:tracePt t="16400" x="5080000" y="2703513"/>
          <p14:tracePt t="16405" x="5087938" y="2695575"/>
          <p14:tracePt t="16412" x="5095875" y="2695575"/>
          <p14:tracePt t="16414" x="5103813" y="2695575"/>
          <p14:tracePt t="16420" x="5103813" y="2687638"/>
          <p14:tracePt t="16421" x="5111750" y="2687638"/>
          <p14:tracePt t="16427" x="5119688" y="2687638"/>
          <p14:tracePt t="16436" x="5127625" y="2687638"/>
          <p14:tracePt t="16440" x="5135563" y="2687638"/>
          <p14:tracePt t="16444" x="5135563" y="2679700"/>
          <p14:tracePt t="16445" x="5143500" y="2679700"/>
          <p14:tracePt t="16454" x="5151438" y="2679700"/>
          <p14:tracePt t="16464" x="5159375" y="2679700"/>
          <p14:tracePt t="16470" x="5167313" y="2679700"/>
          <p14:tracePt t="16471" x="5167313" y="2671763"/>
          <p14:tracePt t="16490" x="5167313" y="2663825"/>
          <p14:tracePt t="16493" x="5175250" y="2663825"/>
          <p14:tracePt t="16496" x="5175250" y="2655888"/>
          <p14:tracePt t="16508" x="5175250" y="2647950"/>
          <p14:tracePt t="16514" x="5175250" y="2640013"/>
          <p14:tracePt t="16524" x="5175250" y="2632075"/>
          <p14:tracePt t="16534" x="5175250" y="2624138"/>
          <p14:tracePt t="16535" x="5175250" y="2616200"/>
          <p14:tracePt t="16544" x="5175250" y="2608263"/>
          <p14:tracePt t="16550" x="5167313" y="2608263"/>
          <p14:tracePt t="16552" x="5167313" y="2600325"/>
          <p14:tracePt t="16553" x="5159375" y="2600325"/>
          <p14:tracePt t="16558" x="5159375" y="2592388"/>
          <p14:tracePt t="16562" x="5159375" y="2584450"/>
          <p14:tracePt t="16564" x="5151438" y="2584450"/>
          <p14:tracePt t="16568" x="5151438" y="2576513"/>
          <p14:tracePt t="16574" x="5143500" y="2566988"/>
          <p14:tracePt t="16580" x="5143500" y="2559050"/>
          <p14:tracePt t="16581" x="5135563" y="2551113"/>
          <p14:tracePt t="16586" x="5127625" y="2551113"/>
          <p14:tracePt t="16587" x="5127625" y="2543175"/>
          <p14:tracePt t="16594" x="5119688" y="2535238"/>
          <p14:tracePt t="16598" x="5119688" y="2527300"/>
          <p14:tracePt t="16600" x="5111750" y="2519363"/>
          <p14:tracePt t="16606" x="5103813" y="2511425"/>
          <p14:tracePt t="16610" x="5095875" y="2511425"/>
          <p14:tracePt t="16612" x="5095875" y="2503488"/>
          <p14:tracePt t="16616" x="5087938" y="2495550"/>
          <p14:tracePt t="16620" x="5080000" y="2487613"/>
          <p14:tracePt t="16625" x="5072063" y="2479675"/>
          <p14:tracePt t="16631" x="5064125" y="2471738"/>
          <p14:tracePt t="16634" x="5056188" y="2471738"/>
          <p14:tracePt t="16637" x="5046663" y="2471738"/>
          <p14:tracePt t="16640" x="5046663" y="2463800"/>
          <p14:tracePt t="16644" x="5038725" y="2463800"/>
          <p14:tracePt t="16645" x="5038725" y="2455863"/>
          <p14:tracePt t="16648" x="5030788" y="2455863"/>
          <p14:tracePt t="16649" x="5022850" y="2455863"/>
          <p14:tracePt t="16655" x="5014913" y="2447925"/>
          <p14:tracePt t="16660" x="5006975" y="2447925"/>
          <p14:tracePt t="16664" x="4999038" y="2447925"/>
          <p14:tracePt t="16666" x="4991100" y="2447925"/>
          <p14:tracePt t="16667" x="4991100" y="2439988"/>
          <p14:tracePt t="16669" x="4983163" y="2439988"/>
          <p14:tracePt t="16675" x="4975225" y="2439988"/>
          <p14:tracePt t="16680" x="4967288" y="2439988"/>
          <p14:tracePt t="16682" x="4959350" y="2439988"/>
          <p14:tracePt t="16685" x="4951413" y="2439988"/>
          <p14:tracePt t="16687" x="4951413" y="2432050"/>
          <p14:tracePt t="16691" x="4943475" y="2432050"/>
          <p14:tracePt t="16695" x="4935538" y="2432050"/>
          <p14:tracePt t="16698" x="4927600" y="2432050"/>
          <p14:tracePt t="16700" x="4927600" y="2424113"/>
          <p14:tracePt t="16702" x="4919663" y="2424113"/>
          <p14:tracePt t="16706" x="4911725" y="2424113"/>
          <p14:tracePt t="16710" x="4903788" y="2424113"/>
          <p14:tracePt t="16711" x="4895850" y="2424113"/>
          <p14:tracePt t="16716" x="4887913" y="2424113"/>
          <p14:tracePt t="16717" x="4879975" y="2424113"/>
          <p14:tracePt t="16720" x="4872038" y="2424113"/>
          <p14:tracePt t="16721" x="4872038" y="2416175"/>
          <p14:tracePt t="16724" x="4864100" y="2416175"/>
          <p14:tracePt t="16728" x="4856163" y="2416175"/>
          <p14:tracePt t="16730" x="4848225" y="2416175"/>
          <p14:tracePt t="16732" x="4840288" y="2416175"/>
          <p14:tracePt t="16733" x="4832350" y="2416175"/>
          <p14:tracePt t="16737" x="4816475" y="2416175"/>
          <p14:tracePt t="16740" x="4808538" y="2416175"/>
          <p14:tracePt t="16741" x="4800600" y="2416175"/>
          <p14:tracePt t="16744" x="4792663" y="2416175"/>
          <p14:tracePt t="16745" x="4776788" y="2416175"/>
          <p14:tracePt t="16748" x="4768850" y="2416175"/>
          <p14:tracePt t="16750" x="4760913" y="2416175"/>
          <p14:tracePt t="16752" x="4745038" y="2416175"/>
          <p14:tracePt t="16753" x="4737100" y="2416175"/>
          <p14:tracePt t="16756" x="4721225" y="2416175"/>
          <p14:tracePt t="16757" x="4713288" y="2416175"/>
          <p14:tracePt t="16760" x="4695825" y="2416175"/>
          <p14:tracePt t="16762" x="4679950" y="2416175"/>
          <p14:tracePt t="16763" x="4664075" y="2416175"/>
          <p14:tracePt t="16766" x="4648200" y="2416175"/>
          <p14:tracePt t="16767" x="4632325" y="2416175"/>
          <p14:tracePt t="16770" x="4616450" y="2416175"/>
          <p14:tracePt t="16772" x="4600575" y="2416175"/>
          <p14:tracePt t="16774" x="4592638" y="2416175"/>
          <p14:tracePt t="16775" x="4584700" y="2416175"/>
          <p14:tracePt t="16778" x="4576763" y="2416175"/>
          <p14:tracePt t="16779" x="4560888" y="2416175"/>
          <p14:tracePt t="16781" x="4537075" y="2416175"/>
          <p14:tracePt t="16783" x="4521200" y="2416175"/>
          <p14:tracePt t="16786" x="4505325" y="2416175"/>
          <p14:tracePt t="16787" x="4497388" y="2416175"/>
          <p14:tracePt t="16790" x="4481513" y="2416175"/>
          <p14:tracePt t="16792" x="4465638" y="2416175"/>
          <p14:tracePt t="16793" x="4449763" y="2416175"/>
          <p14:tracePt t="16795" x="4441825" y="2416175"/>
          <p14:tracePt t="16798" x="4433888" y="2408238"/>
          <p14:tracePt t="16799" x="4418013" y="2408238"/>
          <p14:tracePt t="16801" x="4410075" y="2408238"/>
          <p14:tracePt t="16803" x="4402138" y="2408238"/>
          <p14:tracePt t="16805" x="4386263" y="2408238"/>
          <p14:tracePt t="16810" x="4378325" y="2408238"/>
          <p14:tracePt t="16812" x="4370388" y="2408238"/>
          <p14:tracePt t="16816" x="4352925" y="2408238"/>
          <p14:tracePt t="16820" x="4344988" y="2408238"/>
          <p14:tracePt t="16823" x="4337050" y="2400300"/>
          <p14:tracePt t="16828" x="4329113" y="2400300"/>
          <p14:tracePt t="16832" x="4321175" y="2400300"/>
          <p14:tracePt t="16836" x="4313238" y="2400300"/>
          <p14:tracePt t="16844" x="4305300" y="2400300"/>
          <p14:tracePt t="16852" x="4297363" y="2400300"/>
          <p14:tracePt t="16860" x="4289425" y="2400300"/>
          <p14:tracePt t="16902" x="4281488" y="2400300"/>
          <p14:tracePt t="16916" x="4273550" y="2400300"/>
          <p14:tracePt t="16921" x="4273550" y="2408238"/>
          <p14:tracePt t="16928" x="4265613" y="2408238"/>
          <p14:tracePt t="16930" x="4265613" y="2416175"/>
          <p14:tracePt t="16931" x="4257675" y="2416175"/>
          <p14:tracePt t="16942" x="4249738" y="2416175"/>
          <p14:tracePt t="16944" x="4249738" y="2424113"/>
          <p14:tracePt t="16952" x="4241800" y="2424113"/>
          <p14:tracePt t="16953" x="4241800" y="2432050"/>
          <p14:tracePt t="16960" x="4233863" y="2432050"/>
          <p14:tracePt t="16964" x="4225925" y="2432050"/>
          <p14:tracePt t="16966" x="4225925" y="2439988"/>
          <p14:tracePt t="16969" x="4225925" y="2447925"/>
          <p14:tracePt t="16972" x="4217988" y="2447925"/>
          <p14:tracePt t="16977" x="4210050" y="2447925"/>
          <p14:tracePt t="16980" x="4210050" y="2455863"/>
          <p14:tracePt t="16986" x="4202113" y="2455863"/>
          <p14:tracePt t="16987" x="4194175" y="2455863"/>
          <p14:tracePt t="16990" x="4194175" y="2463800"/>
          <p14:tracePt t="16996" x="4186238" y="2463800"/>
          <p14:tracePt t="17002" x="4178300" y="2471738"/>
          <p14:tracePt t="17006" x="4178300" y="2479675"/>
          <p14:tracePt t="17008" x="4170363" y="2479675"/>
          <p14:tracePt t="17012" x="4162425" y="2479675"/>
          <p14:tracePt t="17018" x="4154488" y="2479675"/>
          <p14:tracePt t="17020" x="4154488" y="2487613"/>
          <p14:tracePt t="17024" x="4146550" y="2487613"/>
          <p14:tracePt t="17030" x="4138613" y="2487613"/>
          <p14:tracePt t="17032" x="4138613" y="2495550"/>
          <p14:tracePt t="17036" x="4130675" y="2495550"/>
          <p14:tracePt t="17040" x="4122738" y="2495550"/>
          <p14:tracePt t="17043" x="4114800" y="2503488"/>
          <p14:tracePt t="17050" x="4106863" y="2503488"/>
          <p14:tracePt t="17052" x="4106863" y="2511425"/>
          <p14:tracePt t="17053" x="4098925" y="2511425"/>
          <p14:tracePt t="17055" x="4090988" y="2511425"/>
          <p14:tracePt t="17057" x="4083050" y="2511425"/>
          <p14:tracePt t="17061" x="4075113" y="2511425"/>
          <p14:tracePt t="17064" x="4067175" y="2511425"/>
          <p14:tracePt t="17066" x="4059238" y="2511425"/>
          <p14:tracePt t="17067" x="4059238" y="2519363"/>
          <p14:tracePt t="17070" x="4051300" y="2519363"/>
          <p14:tracePt t="17071" x="4043363" y="2519363"/>
          <p14:tracePt t="17074" x="4035425" y="2519363"/>
          <p14:tracePt t="17078" x="4027488" y="2519363"/>
          <p14:tracePt t="17080" x="4019550" y="2519363"/>
          <p14:tracePt t="17081" x="4011613" y="2519363"/>
          <p14:tracePt t="17086" x="4002088" y="2519363"/>
          <p14:tracePt t="17087" x="3994150" y="2519363"/>
          <p14:tracePt t="17090" x="3986213" y="2519363"/>
          <p14:tracePt t="17094" x="3978275" y="2519363"/>
          <p14:tracePt t="17098" x="3970338" y="2519363"/>
          <p14:tracePt t="17104" x="3962400" y="2519363"/>
          <p14:tracePt t="17105" x="3954463" y="2519363"/>
          <p14:tracePt t="17114" x="3946525" y="2519363"/>
          <p14:tracePt t="17138" x="3938588" y="2519363"/>
          <p14:tracePt t="17160" x="3930650" y="2519363"/>
          <p14:tracePt t="17168" x="3930650" y="2527300"/>
          <p14:tracePt t="17172" x="3922713" y="2527300"/>
          <p14:tracePt t="17178" x="3914775" y="2527300"/>
          <p14:tracePt t="17188" x="3906838" y="2527300"/>
          <p14:tracePt t="17200" x="3898900" y="2527300"/>
          <p14:tracePt t="17210" x="3898900" y="2535238"/>
          <p14:tracePt t="17220" x="3890963" y="2535238"/>
          <p14:tracePt t="17224" x="3890963" y="2543175"/>
          <p14:tracePt t="17234" x="3883025" y="2543175"/>
          <p14:tracePt t="17235" x="3883025" y="2551113"/>
          <p14:tracePt t="17244" x="3883025" y="2559050"/>
          <p14:tracePt t="17250" x="3883025" y="2566988"/>
          <p14:tracePt t="17251" x="3883025" y="2576513"/>
          <p14:tracePt t="17258" x="3883025" y="2584450"/>
          <p14:tracePt t="17262" x="3883025" y="2592388"/>
          <p14:tracePt t="17268" x="3890963" y="2600325"/>
          <p14:tracePt t="17270" x="3890963" y="2608263"/>
          <p14:tracePt t="17273" x="3890963" y="2616200"/>
          <p14:tracePt t="17276" x="3898900" y="2616200"/>
          <p14:tracePt t="17278" x="3898900" y="2624138"/>
          <p14:tracePt t="17281" x="3906838" y="2624138"/>
          <p14:tracePt t="17284" x="3906838" y="2640013"/>
          <p14:tracePt t="17287" x="3914775" y="2640013"/>
          <p14:tracePt t="17290" x="3914775" y="2647950"/>
          <p14:tracePt t="17292" x="3922713" y="2647950"/>
          <p14:tracePt t="17295" x="3922713" y="2655888"/>
          <p14:tracePt t="17298" x="3930650" y="2655888"/>
          <p14:tracePt t="17300" x="3930650" y="2663825"/>
          <p14:tracePt t="17301" x="3938588" y="2671763"/>
          <p14:tracePt t="17308" x="3946525" y="2679700"/>
          <p14:tracePt t="17312" x="3954463" y="2679700"/>
          <p14:tracePt t="17313" x="3962400" y="2687638"/>
          <p14:tracePt t="17318" x="3970338" y="2687638"/>
          <p14:tracePt t="17320" x="3970338" y="2695575"/>
          <p14:tracePt t="17321" x="3978275" y="2695575"/>
          <p14:tracePt t="17324" x="3978275" y="2703513"/>
          <p14:tracePt t="17325" x="3986213" y="2703513"/>
          <p14:tracePt t="17328" x="3994150" y="2703513"/>
          <p14:tracePt t="17329" x="4002088" y="2711450"/>
          <p14:tracePt t="17334" x="4019550" y="2711450"/>
          <p14:tracePt t="17337" x="4027488" y="2719388"/>
          <p14:tracePt t="17339" x="4043363" y="2719388"/>
          <p14:tracePt t="17341" x="4043363" y="2727325"/>
          <p14:tracePt t="17344" x="4059238" y="2727325"/>
          <p14:tracePt t="17345" x="4067175" y="2727325"/>
          <p14:tracePt t="17348" x="4075113" y="2727325"/>
          <p14:tracePt t="17350" x="4090988" y="2735263"/>
          <p14:tracePt t="17352" x="4098925" y="2735263"/>
          <p14:tracePt t="17354" x="4106863" y="2735263"/>
          <p14:tracePt t="17355" x="4122738" y="2743200"/>
          <p14:tracePt t="17358" x="4130675" y="2743200"/>
          <p14:tracePt t="17360" x="4146550" y="2743200"/>
          <p14:tracePt t="17361" x="4154488" y="2743200"/>
          <p14:tracePt t="17364" x="4162425" y="2743200"/>
          <p14:tracePt t="17366" x="4178300" y="2743200"/>
          <p14:tracePt t="17368" x="4186238" y="2743200"/>
          <p14:tracePt t="17370" x="4194175" y="2743200"/>
          <p14:tracePt t="17371" x="4210050" y="2743200"/>
          <p14:tracePt t="17375" x="4217988" y="2743200"/>
          <p14:tracePt t="17378" x="4233863" y="2743200"/>
          <p14:tracePt t="17380" x="4241800" y="2743200"/>
          <p14:tracePt t="17381" x="4249738" y="2743200"/>
          <p14:tracePt t="17383" x="4265613" y="2751138"/>
          <p14:tracePt t="17388" x="4273550" y="2751138"/>
          <p14:tracePt t="17390" x="4281488" y="2751138"/>
          <p14:tracePt t="17392" x="4289425" y="2751138"/>
          <p14:tracePt t="17393" x="4297363" y="2751138"/>
          <p14:tracePt t="17396" x="4305300" y="2751138"/>
          <p14:tracePt t="17398" x="4313238" y="2751138"/>
          <p14:tracePt t="17400" x="4321175" y="2751138"/>
          <p14:tracePt t="17402" x="4329113" y="2751138"/>
          <p14:tracePt t="17405" x="4337050" y="2751138"/>
          <p14:tracePt t="17408" x="4344988" y="2751138"/>
          <p14:tracePt t="17412" x="4352925" y="2751138"/>
          <p14:tracePt t="17413" x="4362450" y="2751138"/>
          <p14:tracePt t="17416" x="4370388" y="2751138"/>
          <p14:tracePt t="17420" x="4378325" y="2751138"/>
          <p14:tracePt t="17424" x="4386263" y="2751138"/>
          <p14:tracePt t="17427" x="4394200" y="2743200"/>
          <p14:tracePt t="17429" x="4402138" y="2743200"/>
          <p14:tracePt t="17436" x="4410075" y="2743200"/>
          <p14:tracePt t="17440" x="4418013" y="2735263"/>
          <p14:tracePt t="17446" x="4425950" y="2735263"/>
          <p14:tracePt t="17452" x="4433888" y="2727325"/>
          <p14:tracePt t="17453" x="4441825" y="2727325"/>
          <p14:tracePt t="17456" x="4441825" y="2719388"/>
          <p14:tracePt t="17458" x="4449763" y="2719388"/>
          <p14:tracePt t="17464" x="4457700" y="2719388"/>
          <p14:tracePt t="17466" x="4457700" y="2711450"/>
          <p14:tracePt t="17467" x="4465638" y="2711450"/>
          <p14:tracePt t="17470" x="4473575" y="2711450"/>
          <p14:tracePt t="17474" x="4481513" y="2711450"/>
          <p14:tracePt t="17478" x="4489450" y="2703513"/>
          <p14:tracePt t="17482" x="4497388" y="2703513"/>
          <p14:tracePt t="17484" x="4505325" y="2703513"/>
          <p14:tracePt t="17485" x="4513263" y="2703513"/>
          <p14:tracePt t="17487" x="4513263" y="2695575"/>
          <p14:tracePt t="17490" x="4521200" y="2695575"/>
          <p14:tracePt t="17491" x="4529138" y="2695575"/>
          <p14:tracePt t="17494" x="4529138" y="2687638"/>
          <p14:tracePt t="17495" x="4537075" y="2687638"/>
          <p14:tracePt t="17498" x="4545013" y="2687638"/>
          <p14:tracePt t="17502" x="4560888" y="2687638"/>
          <p14:tracePt t="17504" x="4560888" y="2679700"/>
          <p14:tracePt t="17505" x="4568825" y="2679700"/>
          <p14:tracePt t="17508" x="4576763" y="2679700"/>
          <p14:tracePt t="17509" x="4584700" y="2679700"/>
          <p14:tracePt t="17512" x="4600575" y="2671763"/>
          <p14:tracePt t="17513" x="4608513" y="2671763"/>
          <p14:tracePt t="17518" x="4624388" y="2671763"/>
          <p14:tracePt t="17520" x="4632325" y="2671763"/>
          <p14:tracePt t="17522" x="4640263" y="2663825"/>
          <p14:tracePt t="17523" x="4656138" y="2663825"/>
          <p14:tracePt t="17526" x="4656138" y="2655888"/>
          <p14:tracePt t="17528" x="4664075" y="2655888"/>
          <p14:tracePt t="17530" x="4679950" y="2655888"/>
          <p14:tracePt t="17531" x="4687888" y="2655888"/>
          <p14:tracePt t="17533" x="4695825" y="2655888"/>
          <p14:tracePt t="17536" x="4713288" y="2655888"/>
          <p14:tracePt t="17537" x="4721225" y="2647950"/>
          <p14:tracePt t="17542" x="4737100" y="2647950"/>
          <p14:tracePt t="17544" x="4745038" y="2640013"/>
          <p14:tracePt t="17546" x="4752975" y="2640013"/>
          <p14:tracePt t="17548" x="4760913" y="2640013"/>
          <p14:tracePt t="17550" x="4768850" y="2640013"/>
          <p14:tracePt t="17552" x="4776788" y="2640013"/>
          <p14:tracePt t="17553" x="4784725" y="2640013"/>
          <p14:tracePt t="17555" x="4792663" y="2640013"/>
          <p14:tracePt t="17558" x="4800600" y="2640013"/>
          <p14:tracePt t="17559" x="4816475" y="2640013"/>
          <p14:tracePt t="17564" x="4824413" y="2640013"/>
          <p14:tracePt t="17566" x="4832350" y="2640013"/>
          <p14:tracePt t="17567" x="4840288" y="2640013"/>
          <p14:tracePt t="17570" x="4848225" y="2640013"/>
          <p14:tracePt t="17571" x="4856163" y="2640013"/>
          <p14:tracePt t="17574" x="4864100" y="2640013"/>
          <p14:tracePt t="17575" x="4872038" y="2640013"/>
          <p14:tracePt t="17580" x="4879975" y="2640013"/>
          <p14:tracePt t="17582" x="4887913" y="2640013"/>
          <p14:tracePt t="17584" x="4895850" y="2640013"/>
          <p14:tracePt t="17588" x="4911725" y="2640013"/>
          <p14:tracePt t="17592" x="4919663" y="2640013"/>
          <p14:tracePt t="17594" x="4927600" y="2640013"/>
          <p14:tracePt t="17598" x="4943475" y="2640013"/>
          <p14:tracePt t="17602" x="4951413" y="2640013"/>
          <p14:tracePt t="17603" x="4959350" y="2640013"/>
          <p14:tracePt t="17606" x="4967288" y="2640013"/>
          <p14:tracePt t="17607" x="4975225" y="2640013"/>
          <p14:tracePt t="17610" x="4983163" y="2640013"/>
          <p14:tracePt t="17611" x="4991100" y="2640013"/>
          <p14:tracePt t="17613" x="4999038" y="2640013"/>
          <p14:tracePt t="17618" x="5014913" y="2640013"/>
          <p14:tracePt t="17621" x="5022850" y="2640013"/>
          <p14:tracePt t="17624" x="5038725" y="2640013"/>
          <p14:tracePt t="17628" x="5046663" y="2640013"/>
          <p14:tracePt t="17630" x="5056188" y="2640013"/>
          <p14:tracePt t="17632" x="5064125" y="2640013"/>
          <p14:tracePt t="17633" x="5072063" y="2647950"/>
          <p14:tracePt t="17637" x="5080000" y="2647950"/>
          <p14:tracePt t="17640" x="5087938" y="2647950"/>
          <p14:tracePt t="17642" x="5095875" y="2647950"/>
          <p14:tracePt t="17645" x="5103813" y="2647950"/>
          <p14:tracePt t="17650" x="5111750" y="2647950"/>
          <p14:tracePt t="17652" x="5119688" y="2647950"/>
          <p14:tracePt t="17655" x="5127625" y="2647950"/>
          <p14:tracePt t="17660" x="5135563" y="2647950"/>
          <p14:tracePt t="17666" x="5143500" y="2647950"/>
          <p14:tracePt t="17667" x="5151438" y="2647950"/>
          <p14:tracePt t="17674" x="5159375" y="2647950"/>
          <p14:tracePt t="17679" x="5167313" y="2647950"/>
          <p14:tracePt t="17688" x="5175250" y="2647950"/>
          <p14:tracePt t="17689" x="5183188" y="2655888"/>
          <p14:tracePt t="17698" x="5191125" y="2655888"/>
          <p14:tracePt t="17704" x="5199063" y="2655888"/>
          <p14:tracePt t="17710" x="5207000" y="2655888"/>
          <p14:tracePt t="17713" x="5214938" y="2655888"/>
          <p14:tracePt t="17722" x="5222875" y="2655888"/>
          <p14:tracePt t="17730" x="5230813" y="2655888"/>
          <p14:tracePt t="17814" x="5230813" y="2663825"/>
          <p14:tracePt t="17864" x="5230813" y="2671763"/>
          <p14:tracePt t="18282" x="5230813" y="2679700"/>
          <p14:tracePt t="18285" x="5238750" y="2679700"/>
          <p14:tracePt t="18287" x="5246688" y="2679700"/>
          <p14:tracePt t="18292" x="5254625" y="2679700"/>
          <p14:tracePt t="18293" x="5254625" y="2687638"/>
          <p14:tracePt t="18298" x="5262563" y="2687638"/>
          <p14:tracePt t="18300" x="5270500" y="2687638"/>
          <p14:tracePt t="18302" x="5278438" y="2687638"/>
          <p14:tracePt t="18304" x="5278438" y="2695575"/>
          <p14:tracePt t="18305" x="5286375" y="2695575"/>
          <p14:tracePt t="18309" x="5294313" y="2695575"/>
          <p14:tracePt t="18312" x="5294313" y="2703513"/>
          <p14:tracePt t="18314" x="5302250" y="2703513"/>
          <p14:tracePt t="18316" x="5310188" y="2703513"/>
          <p14:tracePt t="18317" x="5318125" y="2703513"/>
          <p14:tracePt t="18321" x="5326063" y="2703513"/>
          <p14:tracePt t="18323" x="5334000" y="2711450"/>
          <p14:tracePt t="18326" x="5341938" y="2711450"/>
          <p14:tracePt t="18328" x="5341938" y="2719388"/>
          <p14:tracePt t="18329" x="5357813" y="2719388"/>
          <p14:tracePt t="18334" x="5365750" y="2719388"/>
          <p14:tracePt t="18335" x="5373688" y="2719388"/>
          <p14:tracePt t="18337" x="5381625" y="2727325"/>
          <p14:tracePt t="18340" x="5389563" y="2727325"/>
          <p14:tracePt t="18341" x="5414963" y="2735263"/>
          <p14:tracePt t="18344" x="5422900" y="2735263"/>
          <p14:tracePt t="18345" x="5430838" y="2735263"/>
          <p14:tracePt t="18348" x="5446713" y="2743200"/>
          <p14:tracePt t="18350" x="5470525" y="2743200"/>
          <p14:tracePt t="18351" x="5486400" y="2751138"/>
          <p14:tracePt t="18354" x="5502275" y="2759075"/>
          <p14:tracePt t="18355" x="5518150" y="2759075"/>
          <p14:tracePt t="18358" x="5534025" y="2767013"/>
          <p14:tracePt t="18360" x="5549900" y="2767013"/>
          <p14:tracePt t="18362" x="5557838" y="2774950"/>
          <p14:tracePt t="18363" x="5573713" y="2774950"/>
          <p14:tracePt t="18366" x="5597525" y="2782888"/>
          <p14:tracePt t="18367" x="5613400" y="2790825"/>
          <p14:tracePt t="18370" x="5645150" y="2798763"/>
          <p14:tracePt t="18371" x="5668963" y="2798763"/>
          <p14:tracePt t="18373" x="5692775" y="2814638"/>
          <p14:tracePt t="18376" x="5716588" y="2822575"/>
          <p14:tracePt t="18378" x="5740400" y="2838450"/>
          <p14:tracePt t="18380" x="5765800" y="2838450"/>
          <p14:tracePt t="18382" x="5797550" y="2854325"/>
          <p14:tracePt t="18384" x="5821363" y="2862263"/>
          <p14:tracePt t="18386" x="5853113" y="2870200"/>
          <p14:tracePt t="18387" x="5876925" y="2878138"/>
          <p14:tracePt t="18390" x="5908675" y="2886075"/>
          <p14:tracePt t="18392" x="5932488" y="2901950"/>
          <p14:tracePt t="18394" x="5956300" y="2901950"/>
          <p14:tracePt t="18395" x="5980113" y="2919413"/>
          <p14:tracePt t="18398" x="6011863" y="2935288"/>
          <p14:tracePt t="18400" x="6035675" y="2943225"/>
          <p14:tracePt t="18401" x="6059488" y="2951163"/>
          <p14:tracePt t="18403" x="6075363" y="2959100"/>
          <p14:tracePt t="18405" x="6100763" y="2967038"/>
          <p14:tracePt t="18408" x="6124575" y="2982913"/>
          <p14:tracePt t="18410" x="6148388" y="2998788"/>
          <p14:tracePt t="18412" x="6164263" y="2998788"/>
          <p14:tracePt t="18413" x="6180138" y="3014663"/>
          <p14:tracePt t="18416" x="6203950" y="3022600"/>
          <p14:tracePt t="18418" x="6227763" y="3038475"/>
          <p14:tracePt t="18420" x="6251575" y="3054350"/>
          <p14:tracePt t="18421" x="6267450" y="3062288"/>
          <p14:tracePt t="18424" x="6283325" y="3070225"/>
          <p14:tracePt t="18425" x="6307138" y="3086100"/>
          <p14:tracePt t="18428" x="6330950" y="3101975"/>
          <p14:tracePt t="18430" x="6346825" y="3109913"/>
          <p14:tracePt t="18432" x="6370638" y="3125788"/>
          <p14:tracePt t="18434" x="6386513" y="3133725"/>
          <p14:tracePt t="18435" x="6410325" y="3149600"/>
          <p14:tracePt t="18438" x="6426200" y="3165475"/>
          <p14:tracePt t="18439" x="6451600" y="3181350"/>
          <p14:tracePt t="18442" x="6483350" y="3205163"/>
          <p14:tracePt t="18443" x="6507163" y="3221038"/>
          <p14:tracePt t="18445" x="6523038" y="3236913"/>
          <p14:tracePt t="18448" x="6554788" y="3262313"/>
          <p14:tracePt t="18450" x="6578600" y="3270250"/>
          <p14:tracePt t="18451" x="6610350" y="3294063"/>
          <p14:tracePt t="18453" x="6634163" y="3309938"/>
          <p14:tracePt t="18456" x="6665913" y="3333750"/>
          <p14:tracePt t="18458" x="6689725" y="3357563"/>
          <p14:tracePt t="18460" x="6729413" y="3373438"/>
          <p14:tracePt t="18461" x="6753225" y="3397250"/>
          <p14:tracePt t="18464" x="6794500" y="3421063"/>
          <p14:tracePt t="18466" x="6826250" y="3444875"/>
          <p14:tracePt t="18467" x="6865938" y="3460750"/>
          <p14:tracePt t="18470" x="6905625" y="3484563"/>
          <p14:tracePt t="18471" x="6937375" y="3508375"/>
          <p14:tracePt t="18474" x="6977063" y="3532188"/>
          <p14:tracePt t="18476" x="7024688" y="3556000"/>
          <p14:tracePt t="18478" x="7072313" y="3579813"/>
          <p14:tracePt t="18480" x="7119938" y="3605213"/>
          <p14:tracePt t="18482" x="7161213" y="3629025"/>
          <p14:tracePt t="18484" x="7200900" y="3652838"/>
          <p14:tracePt t="18485" x="7248525" y="3668713"/>
          <p14:tracePt t="18488" x="7296150" y="3692525"/>
          <p14:tracePt t="18490" x="7335838" y="3716338"/>
          <p14:tracePt t="18492" x="7383463" y="3740150"/>
          <p14:tracePt t="18494" x="7431088" y="3756025"/>
          <p14:tracePt t="18495" x="7470775" y="3779838"/>
          <p14:tracePt t="18498" x="7512050" y="3795713"/>
          <p14:tracePt t="18500" x="7559675" y="3819525"/>
          <p14:tracePt t="18501" x="7591425" y="3835400"/>
          <p14:tracePt t="18504" x="7631113" y="3843338"/>
          <p14:tracePt t="18505" x="7670800" y="3867150"/>
          <p14:tracePt t="18508" x="7702550" y="3883025"/>
          <p14:tracePt t="18510" x="7742238" y="3898900"/>
          <p14:tracePt t="18512" x="7773988" y="3914775"/>
          <p14:tracePt t="18514" x="7813675" y="3930650"/>
          <p14:tracePt t="18516" x="7847013" y="3948113"/>
          <p14:tracePt t="18518" x="7886700" y="3963988"/>
          <p14:tracePt t="18520" x="7926388" y="3987800"/>
          <p14:tracePt t="18521" x="7950200" y="4003675"/>
          <p14:tracePt t="18524" x="7974013" y="4019550"/>
          <p14:tracePt t="18525" x="8013700" y="4035425"/>
          <p14:tracePt t="18527" x="8037513" y="4051300"/>
          <p14:tracePt t="18530" x="8069263" y="4067175"/>
          <p14:tracePt t="18532" x="8093075" y="4090988"/>
          <p14:tracePt t="18534" x="8124825" y="4106863"/>
          <p14:tracePt t="18536" x="8148638" y="4130675"/>
          <p14:tracePt t="18538" x="8180388" y="4154488"/>
          <p14:tracePt t="18540" x="8205788" y="4170363"/>
          <p14:tracePt t="18542" x="8229600" y="4194175"/>
          <p14:tracePt t="18543" x="8253413" y="4217988"/>
          <p14:tracePt t="18546" x="8285163" y="4241800"/>
          <p14:tracePt t="18548" x="8301038" y="4265613"/>
          <p14:tracePt t="18550" x="8316913" y="4291013"/>
          <p14:tracePt t="18551" x="8340725" y="4314825"/>
          <p14:tracePt t="18554" x="8364538" y="4346575"/>
          <p14:tracePt t="18556" x="8380413" y="4362450"/>
          <p14:tracePt t="18558" x="8404225" y="4386263"/>
          <p14:tracePt t="18560" x="8412163" y="4418013"/>
          <p14:tracePt t="18562" x="8428038" y="4433888"/>
          <p14:tracePt t="18564" x="8435975" y="4449763"/>
          <p14:tracePt t="18566" x="8451850" y="4473575"/>
          <p14:tracePt t="18568" x="8459788" y="4497388"/>
          <p14:tracePt t="18570" x="8475663" y="4513263"/>
          <p14:tracePt t="18571" x="8483600" y="4529138"/>
          <p14:tracePt t="18574" x="8483600" y="4545013"/>
          <p14:tracePt t="18575" x="8491538" y="4560888"/>
          <p14:tracePt t="18578" x="8499475" y="4584700"/>
          <p14:tracePt t="18580" x="8499475" y="4592638"/>
          <p14:tracePt t="18582" x="8507413" y="4600575"/>
          <p14:tracePt t="18584" x="8507413" y="4616450"/>
          <p14:tracePt t="18585" x="8507413" y="4624388"/>
          <p14:tracePt t="18588" x="8507413" y="4633913"/>
          <p14:tracePt t="18590" x="8507413" y="4649788"/>
          <p14:tracePt t="18593" x="8507413" y="4657725"/>
          <p14:tracePt t="18596" x="8507413" y="4665663"/>
          <p14:tracePt t="18598" x="8507413" y="4673600"/>
          <p14:tracePt t="18600" x="8507413" y="4681538"/>
          <p14:tracePt t="18604" x="8507413" y="4689475"/>
          <p14:tracePt t="18606" x="8507413" y="4697413"/>
          <p14:tracePt t="18607" x="8507413" y="4705350"/>
          <p14:tracePt t="18612" x="8507413" y="4713288"/>
          <p14:tracePt t="18616" x="8507413" y="4721225"/>
          <p14:tracePt t="18620" x="8507413" y="4737100"/>
          <p14:tracePt t="18623" x="8499475" y="4745038"/>
          <p14:tracePt t="18628" x="8499475" y="4752975"/>
          <p14:tracePt t="18631" x="8499475" y="4768850"/>
          <p14:tracePt t="18636" x="8499475" y="4776788"/>
          <p14:tracePt t="18637" x="8499475" y="4784725"/>
          <p14:tracePt t="18640" x="8499475" y="4792663"/>
          <p14:tracePt t="18641" x="8499475" y="4800600"/>
          <p14:tracePt t="18645" x="8499475" y="4808538"/>
          <p14:tracePt t="18648" x="8499475" y="4816475"/>
          <p14:tracePt t="18650" x="8499475" y="4824413"/>
          <p14:tracePt t="18652" x="8499475" y="4832350"/>
          <p14:tracePt t="18654" x="8499475" y="4840288"/>
          <p14:tracePt t="18656" x="8499475" y="4848225"/>
          <p14:tracePt t="18660" x="8499475" y="4856163"/>
          <p14:tracePt t="18664" x="8491538" y="4864100"/>
          <p14:tracePt t="18666" x="8491538" y="4872038"/>
          <p14:tracePt t="18668" x="8491538" y="4879975"/>
          <p14:tracePt t="18674" x="8491538" y="4887913"/>
          <p14:tracePt t="18682" x="8491538" y="4895850"/>
          <p14:tracePt t="18686" x="8491538" y="4903788"/>
          <p14:tracePt t="18687" x="8483600" y="4903788"/>
          <p14:tracePt t="18714" x="8483600" y="4911725"/>
          <p14:tracePt t="18728" x="8475663" y="4911725"/>
          <p14:tracePt t="18756" x="8467725" y="4911725"/>
          <p14:tracePt t="18760" x="8467725" y="4919663"/>
          <p14:tracePt t="18765" x="8459788" y="4919663"/>
          <p14:tracePt t="18771" x="8451850" y="4919663"/>
          <p14:tracePt t="18774" x="8451850" y="4927600"/>
          <p14:tracePt t="18778" x="8443913" y="4927600"/>
          <p14:tracePt t="18779" x="8435975" y="4935538"/>
          <p14:tracePt t="18786" x="8428038" y="4935538"/>
          <p14:tracePt t="18787" x="8428038" y="4943475"/>
          <p14:tracePt t="18790" x="8420100" y="4943475"/>
          <p14:tracePt t="18794" x="8420100" y="4951413"/>
          <p14:tracePt t="18795" x="8412163" y="4951413"/>
          <p14:tracePt t="18798" x="8404225" y="4951413"/>
          <p14:tracePt t="18800" x="8404225" y="4959350"/>
          <p14:tracePt t="18801" x="8396288" y="4959350"/>
          <p14:tracePt t="18803" x="8396288" y="4967288"/>
          <p14:tracePt t="18805" x="8388350" y="4967288"/>
          <p14:tracePt t="18808" x="8388350" y="4976813"/>
          <p14:tracePt t="18809" x="8380413" y="4976813"/>
          <p14:tracePt t="18812" x="8372475" y="4976813"/>
          <p14:tracePt t="18813" x="8372475" y="4984750"/>
          <p14:tracePt t="18816" x="8364538" y="4984750"/>
          <p14:tracePt t="18820" x="8356600" y="4992688"/>
          <p14:tracePt t="18823" x="8348663" y="5000625"/>
          <p14:tracePt t="18826" x="8340725" y="5000625"/>
          <p14:tracePt t="18828" x="8340725" y="5008563"/>
          <p14:tracePt t="18830" x="8332788" y="5008563"/>
          <p14:tracePt t="18834" x="8324850" y="5016500"/>
          <p14:tracePt t="18837" x="8316913" y="5016500"/>
          <p14:tracePt t="18839" x="8308975" y="5024438"/>
          <p14:tracePt t="18842" x="8308975" y="5032375"/>
          <p14:tracePt t="18844" x="8301038" y="5032375"/>
          <p14:tracePt t="18848" x="8293100" y="5040313"/>
          <p14:tracePt t="18852" x="8285163" y="5040313"/>
          <p14:tracePt t="18853" x="8277225" y="5048250"/>
          <p14:tracePt t="18857" x="8269288" y="5048250"/>
          <p14:tracePt t="18860" x="8269288" y="5056188"/>
          <p14:tracePt t="18862" x="8261350" y="5056188"/>
          <p14:tracePt t="18863" x="8261350" y="5064125"/>
          <p14:tracePt t="18866" x="8245475" y="5064125"/>
          <p14:tracePt t="18870" x="8237538" y="5072063"/>
          <p14:tracePt t="18871" x="8229600" y="5072063"/>
          <p14:tracePt t="18874" x="8221663" y="5072063"/>
          <p14:tracePt t="18875" x="8213725" y="5072063"/>
          <p14:tracePt t="18878" x="8213725" y="5080000"/>
          <p14:tracePt t="18879" x="8205788" y="5080000"/>
          <p14:tracePt t="18881" x="8197850" y="5080000"/>
          <p14:tracePt t="18883" x="8180388" y="5087938"/>
          <p14:tracePt t="18887" x="8172450" y="5087938"/>
          <p14:tracePt t="18889" x="8156575" y="5087938"/>
          <p14:tracePt t="18894" x="8148638" y="5087938"/>
          <p14:tracePt t="18895" x="8132763" y="5087938"/>
          <p14:tracePt t="18898" x="8124825" y="5087938"/>
          <p14:tracePt t="18899" x="8116888" y="5087938"/>
          <p14:tracePt t="18901" x="8108950" y="5087938"/>
          <p14:tracePt t="18903" x="8093075" y="5087938"/>
          <p14:tracePt t="18906" x="8085138" y="5095875"/>
          <p14:tracePt t="18907" x="8077200" y="5095875"/>
          <p14:tracePt t="18910" x="8061325" y="5095875"/>
          <p14:tracePt t="18912" x="8053388" y="5095875"/>
          <p14:tracePt t="18914" x="8045450" y="5095875"/>
          <p14:tracePt t="18916" x="8029575" y="5095875"/>
          <p14:tracePt t="18918" x="8013700" y="5095875"/>
          <p14:tracePt t="18919" x="8005763" y="5095875"/>
          <p14:tracePt t="18921" x="7997825" y="5095875"/>
          <p14:tracePt t="18923" x="7981950" y="5095875"/>
          <p14:tracePt t="18925" x="7966075" y="5095875"/>
          <p14:tracePt t="18928" x="7958138" y="5095875"/>
          <p14:tracePt t="18930" x="7950200" y="5095875"/>
          <p14:tracePt t="18931" x="7934325" y="5095875"/>
          <p14:tracePt t="18934" x="7918450" y="5095875"/>
          <p14:tracePt t="18935" x="7910513" y="5095875"/>
          <p14:tracePt t="18937" x="7894638" y="5095875"/>
          <p14:tracePt t="18940" x="7886700" y="5095875"/>
          <p14:tracePt t="18942" x="7870825" y="5095875"/>
          <p14:tracePt t="18943" x="7862888" y="5095875"/>
          <p14:tracePt t="18945" x="7847013" y="5095875"/>
          <p14:tracePt t="18948" x="7839075" y="5095875"/>
          <p14:tracePt t="18950" x="7821613" y="5095875"/>
          <p14:tracePt t="18952" x="7813675" y="5095875"/>
          <p14:tracePt t="18953" x="7805738" y="5095875"/>
          <p14:tracePt t="18956" x="7789863" y="5095875"/>
          <p14:tracePt t="18958" x="7781925" y="5095875"/>
          <p14:tracePt t="18959" x="7766050" y="5095875"/>
          <p14:tracePt t="18964" x="7750175" y="5095875"/>
          <p14:tracePt t="18966" x="7742238" y="5095875"/>
          <p14:tracePt t="18967" x="7734300" y="5095875"/>
          <p14:tracePt t="18970" x="7726363" y="5095875"/>
          <p14:tracePt t="18971" x="7710488" y="5095875"/>
          <p14:tracePt t="18975" x="7702550" y="5095875"/>
          <p14:tracePt t="18978" x="7686675" y="5095875"/>
          <p14:tracePt t="18981" x="7678738" y="5095875"/>
          <p14:tracePt t="18984" x="7670800" y="5095875"/>
          <p14:tracePt t="18985" x="7662863" y="5095875"/>
          <p14:tracePt t="18987" x="7654925" y="5095875"/>
          <p14:tracePt t="18989" x="7646988" y="5095875"/>
          <p14:tracePt t="18992" x="7639050" y="5095875"/>
          <p14:tracePt t="18996" x="7631113" y="5095875"/>
          <p14:tracePt t="18998" x="7623175" y="5095875"/>
          <p14:tracePt t="19000" x="7615238" y="5095875"/>
          <p14:tracePt t="19003" x="7607300" y="5095875"/>
          <p14:tracePt t="19008" x="7599363" y="5095875"/>
          <p14:tracePt t="19014" x="7591425" y="5095875"/>
          <p14:tracePt t="19016" x="7583488" y="5095875"/>
          <p14:tracePt t="19023" x="7575550" y="5095875"/>
          <p14:tracePt t="19038" x="7567613" y="5095875"/>
          <p14:tracePt t="19042" x="7567613" y="5087938"/>
          <p14:tracePt t="19048" x="7567613" y="5080000"/>
          <p14:tracePt t="19050" x="7559675" y="5072063"/>
          <p14:tracePt t="19054" x="7559675" y="5064125"/>
          <p14:tracePt t="19058" x="7559675" y="5048250"/>
          <p14:tracePt t="19059" x="7551738" y="5048250"/>
          <p14:tracePt t="19061" x="7551738" y="5040313"/>
          <p14:tracePt t="19063" x="7543800" y="5024438"/>
          <p14:tracePt t="19066" x="7543800" y="5016500"/>
          <p14:tracePt t="19068" x="7543800" y="5008563"/>
          <p14:tracePt t="19069" x="7543800" y="4992688"/>
          <p14:tracePt t="19071" x="7543800" y="4976813"/>
          <p14:tracePt t="19073" x="7535863" y="4967288"/>
          <p14:tracePt t="19075" x="7535863" y="4959350"/>
          <p14:tracePt t="19077" x="7527925" y="4935538"/>
          <p14:tracePt t="19080" x="7527925" y="4919663"/>
          <p14:tracePt t="19081" x="7519988" y="4911725"/>
          <p14:tracePt t="19083" x="7519988" y="4895850"/>
          <p14:tracePt t="19085" x="7519988" y="4879975"/>
          <p14:tracePt t="19087" x="7512050" y="4864100"/>
          <p14:tracePt t="19090" x="7512050" y="4848225"/>
          <p14:tracePt t="19092" x="7504113" y="4840288"/>
          <p14:tracePt t="19094" x="7504113" y="4824413"/>
          <p14:tracePt t="19095" x="7504113" y="4808538"/>
          <p14:tracePt t="19098" x="7504113" y="4800600"/>
          <p14:tracePt t="19099" x="7504113" y="4784725"/>
          <p14:tracePt t="19102" x="7496175" y="4768850"/>
          <p14:tracePt t="19103" x="7496175" y="4760913"/>
          <p14:tracePt t="19105" x="7496175" y="4752975"/>
          <p14:tracePt t="19107" x="7486650" y="4745038"/>
          <p14:tracePt t="19110" x="7486650" y="4729163"/>
          <p14:tracePt t="19113" x="7486650" y="4713288"/>
          <p14:tracePt t="19116" x="7486650" y="4705350"/>
          <p14:tracePt t="19117" x="7486650" y="4697413"/>
          <p14:tracePt t="19120" x="7486650" y="4689475"/>
          <p14:tracePt t="19121" x="7478713" y="4681538"/>
          <p14:tracePt t="19124" x="7478713" y="4673600"/>
          <p14:tracePt t="19125" x="7478713" y="4665663"/>
          <p14:tracePt t="19128" x="7478713" y="4649788"/>
          <p14:tracePt t="19130" x="7478713" y="4641850"/>
          <p14:tracePt t="19131" x="7478713" y="4633913"/>
          <p14:tracePt t="19133" x="7478713" y="4624388"/>
          <p14:tracePt t="19136" x="7478713" y="4608513"/>
          <p14:tracePt t="19149" x="7470775" y="4545013"/>
          <p14:tracePt t="19150" x="7470775" y="4537075"/>
          <p14:tracePt t="19151" x="7470775" y="4529138"/>
          <p14:tracePt t="19154" x="7470775" y="4521200"/>
          <p14:tracePt t="19155" x="7470775" y="4497388"/>
          <p14:tracePt t="19158" x="7470775" y="4489450"/>
          <p14:tracePt t="19160" x="7470775" y="4481513"/>
          <p14:tracePt t="19162" x="7470775" y="4473575"/>
          <p14:tracePt t="19164" x="7470775" y="4449763"/>
          <p14:tracePt t="19165" x="7470775" y="4441825"/>
          <p14:tracePt t="19167" x="7470775" y="4433888"/>
          <p14:tracePt t="19170" x="7470775" y="4418013"/>
          <p14:tracePt t="19171" x="7470775" y="4410075"/>
          <p14:tracePt t="19174" x="7470775" y="4402138"/>
          <p14:tracePt t="19175" x="7470775" y="4386263"/>
          <p14:tracePt t="19178" x="7478713" y="4378325"/>
          <p14:tracePt t="19180" x="7478713" y="4362450"/>
          <p14:tracePt t="19182" x="7478713" y="4354513"/>
          <p14:tracePt t="19183" x="7478713" y="4346575"/>
          <p14:tracePt t="19185" x="7478713" y="4330700"/>
          <p14:tracePt t="19187" x="7478713" y="4322763"/>
          <p14:tracePt t="19190" x="7486650" y="4322763"/>
          <p14:tracePt t="19192" x="7486650" y="4306888"/>
          <p14:tracePt t="19194" x="7486650" y="4298950"/>
          <p14:tracePt t="19195" x="7486650" y="4291013"/>
          <p14:tracePt t="19198" x="7486650" y="4281488"/>
          <p14:tracePt t="19200" x="7496175" y="4281488"/>
          <p14:tracePt t="19202" x="7496175" y="4273550"/>
          <p14:tracePt t="19204" x="7496175" y="4265613"/>
          <p14:tracePt t="19205" x="7504113" y="4257675"/>
          <p14:tracePt t="19209" x="7504113" y="4249738"/>
          <p14:tracePt t="19214" x="7512050" y="4249738"/>
          <p14:tracePt t="19216" x="7512050" y="4241800"/>
          <p14:tracePt t="19220" x="7512050" y="4233863"/>
          <p14:tracePt t="19221" x="7519988" y="4233863"/>
          <p14:tracePt t="19225" x="7519988" y="4225925"/>
          <p14:tracePt t="19228" x="7527925" y="4225925"/>
          <p14:tracePt t="19231" x="7535863" y="4225925"/>
          <p14:tracePt t="19235" x="7535863" y="4217988"/>
          <p14:tracePt t="19237" x="7543800" y="4217988"/>
          <p14:tracePt t="19244" x="7551738" y="4217988"/>
          <p14:tracePt t="19245" x="7551738" y="4210050"/>
          <p14:tracePt t="19248" x="7559675" y="4210050"/>
          <p14:tracePt t="19249" x="7567613" y="4210050"/>
          <p14:tracePt t="19253" x="7575550" y="4210050"/>
          <p14:tracePt t="19255" x="7583488" y="4202113"/>
          <p14:tracePt t="19258" x="7591425" y="4202113"/>
          <p14:tracePt t="19262" x="7599363" y="4202113"/>
          <p14:tracePt t="19263" x="7607300" y="4194175"/>
          <p14:tracePt t="19268" x="7623175" y="4194175"/>
          <p14:tracePt t="19271" x="7631113" y="4194175"/>
          <p14:tracePt t="19274" x="7639050" y="4186238"/>
          <p14:tracePt t="19275" x="7646988" y="4186238"/>
          <p14:tracePt t="19277" x="7662863" y="4186238"/>
          <p14:tracePt t="19281" x="7670800" y="4186238"/>
          <p14:tracePt t="19283" x="7686675" y="4186238"/>
          <p14:tracePt t="19287" x="7694613" y="4186238"/>
          <p14:tracePt t="19290" x="7710488" y="4178300"/>
          <p14:tracePt t="19294" x="7726363" y="4178300"/>
          <p14:tracePt t="19295" x="7734300" y="4178300"/>
          <p14:tracePt t="19298" x="7742238" y="4170363"/>
          <p14:tracePt t="19300" x="7750175" y="4170363"/>
          <p14:tracePt t="19302" x="7758113" y="4170363"/>
          <p14:tracePt t="19303" x="7766050" y="4170363"/>
          <p14:tracePt t="19305" x="7781925" y="4170363"/>
          <p14:tracePt t="19308" x="7789863" y="4170363"/>
          <p14:tracePt t="19309" x="7797800" y="4170363"/>
          <p14:tracePt t="19312" x="7805738" y="4170363"/>
          <p14:tracePt t="19314" x="7821613" y="4170363"/>
          <p14:tracePt t="19316" x="7829550" y="4170363"/>
          <p14:tracePt t="19317" x="7839075" y="4170363"/>
          <p14:tracePt t="19319" x="7854950" y="4162425"/>
          <p14:tracePt t="19324" x="7862888" y="4162425"/>
          <p14:tracePt t="19325" x="7878763" y="4162425"/>
          <p14:tracePt t="19328" x="7886700" y="4162425"/>
          <p14:tracePt t="19330" x="7894638" y="4162425"/>
          <p14:tracePt t="19331" x="7902575" y="4162425"/>
          <p14:tracePt t="19334" x="7910513" y="4162425"/>
          <p14:tracePt t="19335" x="7918450" y="4162425"/>
          <p14:tracePt t="19337" x="7926388" y="4162425"/>
          <p14:tracePt t="19339" x="7934325" y="4162425"/>
          <p14:tracePt t="19341" x="7942263" y="4162425"/>
          <p14:tracePt t="19343" x="7950200" y="4162425"/>
          <p14:tracePt t="19346" x="7958138" y="4162425"/>
          <p14:tracePt t="19348" x="7966075" y="4162425"/>
          <p14:tracePt t="19352" x="7974013" y="4162425"/>
          <p14:tracePt t="19353" x="7981950" y="4162425"/>
          <p14:tracePt t="19356" x="7989888" y="4170363"/>
          <p14:tracePt t="19358" x="7997825" y="4170363"/>
          <p14:tracePt t="19362" x="8005763" y="4170363"/>
          <p14:tracePt t="19363" x="8013700" y="4170363"/>
          <p14:tracePt t="19366" x="8021638" y="4178300"/>
          <p14:tracePt t="19370" x="8029575" y="4178300"/>
          <p14:tracePt t="19374" x="8029575" y="4186238"/>
          <p14:tracePt t="19376" x="8037513" y="4186238"/>
          <p14:tracePt t="19378" x="8045450" y="4186238"/>
          <p14:tracePt t="19380" x="8045450" y="4194175"/>
          <p14:tracePt t="19381" x="8053388" y="4194175"/>
          <p14:tracePt t="19384" x="8053388" y="4202113"/>
          <p14:tracePt t="19387" x="8061325" y="4202113"/>
          <p14:tracePt t="19390" x="8061325" y="4210050"/>
          <p14:tracePt t="19394" x="8069263" y="4210050"/>
          <p14:tracePt t="19395" x="8069263" y="4225925"/>
          <p14:tracePt t="19398" x="8077200" y="4225925"/>
          <p14:tracePt t="19402" x="8077200" y="4233863"/>
          <p14:tracePt t="19403" x="8085138" y="4233863"/>
          <p14:tracePt t="19406" x="8085138" y="4241800"/>
          <p14:tracePt t="19410" x="8093075" y="4249738"/>
          <p14:tracePt t="19412" x="8093075" y="4257675"/>
          <p14:tracePt t="19414" x="8101013" y="4257675"/>
          <p14:tracePt t="19416" x="8101013" y="4265613"/>
          <p14:tracePt t="19420" x="8108950" y="4273550"/>
          <p14:tracePt t="19421" x="8108950" y="4281488"/>
          <p14:tracePt t="19423" x="8116888" y="4291013"/>
          <p14:tracePt t="19428" x="8116888" y="4298950"/>
          <p14:tracePt t="19429" x="8124825" y="4298950"/>
          <p14:tracePt t="19431" x="8124825" y="4306888"/>
          <p14:tracePt t="19433" x="8124825" y="4314825"/>
          <p14:tracePt t="19435" x="8132763" y="4322763"/>
          <p14:tracePt t="19437" x="8140700" y="4322763"/>
          <p14:tracePt t="19440" x="8140700" y="4330700"/>
          <p14:tracePt t="19442" x="8140700" y="4338638"/>
          <p14:tracePt t="19444" x="8140700" y="4346575"/>
          <p14:tracePt t="19445" x="8148638" y="4346575"/>
          <p14:tracePt t="19448" x="8148638" y="4354513"/>
          <p14:tracePt t="19449" x="8148638" y="4362450"/>
          <p14:tracePt t="19451" x="8156575" y="4370388"/>
          <p14:tracePt t="19455" x="8156575" y="4378325"/>
          <p14:tracePt t="19458" x="8156575" y="4386263"/>
          <p14:tracePt t="19460" x="8164513" y="4394200"/>
          <p14:tracePt t="19462" x="8164513" y="4402138"/>
          <p14:tracePt t="19463" x="8172450" y="4410075"/>
          <p14:tracePt t="19466" x="8172450" y="4418013"/>
          <p14:tracePt t="19470" x="8172450" y="4425950"/>
          <p14:tracePt t="19471" x="8180388" y="4433888"/>
          <p14:tracePt t="19473" x="8180388" y="4441825"/>
          <p14:tracePt t="19476" x="8180388" y="4449763"/>
          <p14:tracePt t="19478" x="8180388" y="4457700"/>
          <p14:tracePt t="19480" x="8180388" y="4465638"/>
          <p14:tracePt t="19484" x="8189913" y="4473575"/>
          <p14:tracePt t="19485" x="8189913" y="4481513"/>
          <p14:tracePt t="19490" x="8189913" y="4497388"/>
          <p14:tracePt t="19492" x="8197850" y="4497388"/>
          <p14:tracePt t="19494" x="8197850" y="4505325"/>
          <p14:tracePt t="19495" x="8197850" y="4513263"/>
          <p14:tracePt t="19498" x="8197850" y="4521200"/>
          <p14:tracePt t="19502" x="8197850" y="4529138"/>
          <p14:tracePt t="19504" x="8197850" y="4537075"/>
          <p14:tracePt t="19508" x="8197850" y="4545013"/>
          <p14:tracePt t="19510" x="8197850" y="4552950"/>
          <p14:tracePt t="19512" x="8205788" y="4560888"/>
          <p14:tracePt t="19516" x="8205788" y="4576763"/>
          <p14:tracePt t="19520" x="8205788" y="4584700"/>
          <p14:tracePt t="19522" x="8205788" y="4592638"/>
          <p14:tracePt t="19524" x="8205788" y="4600575"/>
          <p14:tracePt t="19526" x="8205788" y="4608513"/>
          <p14:tracePt t="19527" x="8205788" y="4616450"/>
          <p14:tracePt t="19530" x="8205788" y="4624388"/>
          <p14:tracePt t="19531" x="8213725" y="4633913"/>
          <p14:tracePt t="19534" x="8213725" y="4641850"/>
          <p14:tracePt t="19536" x="8213725" y="4649788"/>
          <p14:tracePt t="19538" x="8221663" y="4657725"/>
          <p14:tracePt t="19539" x="8221663" y="4665663"/>
          <p14:tracePt t="19542" x="8221663" y="4673600"/>
          <p14:tracePt t="19543" x="8221663" y="4689475"/>
          <p14:tracePt t="19546" x="8221663" y="4697413"/>
          <p14:tracePt t="19548" x="8221663" y="4705350"/>
          <p14:tracePt t="19550" x="8221663" y="4721225"/>
          <p14:tracePt t="19552" x="8229600" y="4729163"/>
          <p14:tracePt t="19553" x="8229600" y="4737100"/>
          <p14:tracePt t="19555" x="8229600" y="4752975"/>
          <p14:tracePt t="19558" x="8229600" y="4760913"/>
          <p14:tracePt t="19559" x="8229600" y="4768850"/>
          <p14:tracePt t="19561" x="8229600" y="4776788"/>
          <p14:tracePt t="19564" x="8229600" y="4792663"/>
          <p14:tracePt t="19566" x="8237538" y="4800600"/>
          <p14:tracePt t="19568" x="8237538" y="4808538"/>
          <p14:tracePt t="19570" x="8237538" y="4824413"/>
          <p14:tracePt t="19572" x="8237538" y="4832350"/>
          <p14:tracePt t="19575" x="8237538" y="4848225"/>
          <p14:tracePt t="19578" x="8237538" y="4856163"/>
          <p14:tracePt t="19582" x="8237538" y="4872038"/>
          <p14:tracePt t="19584" x="8237538" y="4879975"/>
          <p14:tracePt t="19585" x="8237538" y="4887913"/>
          <p14:tracePt t="19588" x="8229600" y="4895850"/>
          <p14:tracePt t="19592" x="8229600" y="4911725"/>
          <p14:tracePt t="19594" x="8229600" y="4919663"/>
          <p14:tracePt t="19595" x="8229600" y="4927600"/>
          <p14:tracePt t="19598" x="8221663" y="4935538"/>
          <p14:tracePt t="19602" x="8213725" y="4951413"/>
          <p14:tracePt t="19604" x="8213725" y="4959350"/>
          <p14:tracePt t="19605" x="8213725" y="4967288"/>
          <p14:tracePt t="19608" x="8205788" y="4976813"/>
          <p14:tracePt t="19610" x="8205788" y="4984750"/>
          <p14:tracePt t="19612" x="8205788" y="4992688"/>
          <p14:tracePt t="19613" x="8197850" y="5000625"/>
          <p14:tracePt t="19616" x="8197850" y="5008563"/>
          <p14:tracePt t="19617" x="8189913" y="5016500"/>
          <p14:tracePt t="19620" x="8189913" y="5024438"/>
          <p14:tracePt t="19621" x="8189913" y="5032375"/>
          <p14:tracePt t="19623" x="8180388" y="5040313"/>
          <p14:tracePt t="19625" x="8172450" y="5048250"/>
          <p14:tracePt t="19627" x="8172450" y="5056188"/>
          <p14:tracePt t="19630" x="8172450" y="5064125"/>
          <p14:tracePt t="19632" x="8172450" y="5072063"/>
          <p14:tracePt t="19634" x="8164513" y="5080000"/>
          <p14:tracePt t="19635" x="8156575" y="5087938"/>
          <p14:tracePt t="19637" x="8156575" y="5103813"/>
          <p14:tracePt t="19642" x="8148638" y="5111750"/>
          <p14:tracePt t="19644" x="8148638" y="5127625"/>
          <p14:tracePt t="19645" x="8140700" y="5127625"/>
          <p14:tracePt t="19648" x="8132763" y="5143500"/>
          <p14:tracePt t="19650" x="8132763" y="5151438"/>
          <p14:tracePt t="19652" x="8124825" y="5151438"/>
          <p14:tracePt t="19654" x="8124825" y="5167313"/>
          <p14:tracePt t="19655" x="8108950" y="5175250"/>
          <p14:tracePt t="19658" x="8101013" y="5191125"/>
          <p14:tracePt t="19660" x="8093075" y="5199063"/>
          <p14:tracePt t="19662" x="8077200" y="5207000"/>
          <p14:tracePt t="19664" x="8061325" y="5222875"/>
          <p14:tracePt t="19666" x="8053388" y="5230813"/>
          <p14:tracePt t="19668" x="8037513" y="5238750"/>
          <p14:tracePt t="19669" x="8013700" y="5254625"/>
          <p14:tracePt t="19671" x="7997825" y="5262563"/>
          <p14:tracePt t="19674" x="7981950" y="5278438"/>
          <p14:tracePt t="19675" x="7974013" y="5278438"/>
          <p14:tracePt t="19678" x="7958138" y="5286375"/>
          <p14:tracePt t="19679" x="7942263" y="5294313"/>
          <p14:tracePt t="19682" x="7926388" y="5302250"/>
          <p14:tracePt t="19684" x="7902575" y="5319713"/>
          <p14:tracePt t="19685" x="7878763" y="5327650"/>
          <p14:tracePt t="19688" x="7854950" y="5343525"/>
          <p14:tracePt t="19690" x="7839075" y="5351463"/>
          <p14:tracePt t="19692" x="7813675" y="5351463"/>
          <p14:tracePt t="19693" x="7789863" y="5367338"/>
          <p14:tracePt t="19696" x="7766050" y="5375275"/>
          <p14:tracePt t="19698" x="7742238" y="5383213"/>
          <p14:tracePt t="19700" x="7726363" y="5391150"/>
          <p14:tracePt t="19702" x="7710488" y="5399088"/>
          <p14:tracePt t="19703" x="7686675" y="5399088"/>
          <p14:tracePt t="19706" x="7670800" y="5407025"/>
          <p14:tracePt t="19707" x="7646988" y="5422900"/>
          <p14:tracePt t="19710" x="7631113" y="5422900"/>
          <p14:tracePt t="19712" x="7615238" y="5430838"/>
          <p14:tracePt t="19714" x="7599363" y="5438775"/>
          <p14:tracePt t="19716" x="7583488" y="5446713"/>
          <p14:tracePt t="19717" x="7559675" y="5446713"/>
          <p14:tracePt t="19720" x="7543800" y="5454650"/>
          <p14:tracePt t="19722" x="7535863" y="5462588"/>
          <p14:tracePt t="19724" x="7519988" y="5462588"/>
          <p14:tracePt t="19725" x="7512050" y="5470525"/>
          <p14:tracePt t="19728" x="7504113" y="5470525"/>
          <p14:tracePt t="19730" x="7486650" y="5478463"/>
          <p14:tracePt t="19732" x="7478713" y="5478463"/>
          <p14:tracePt t="19733" x="7470775" y="5486400"/>
          <p14:tracePt t="19735" x="7462838" y="5486400"/>
          <p14:tracePt t="19737" x="7454900" y="5486400"/>
          <p14:tracePt t="19740" x="7446963" y="5486400"/>
          <p14:tracePt t="19741" x="7439025" y="5494338"/>
          <p14:tracePt t="19745" x="7431088" y="5494338"/>
          <p14:tracePt t="19748" x="7423150" y="5494338"/>
          <p14:tracePt t="19752" x="7415213" y="5494338"/>
          <p14:tracePt t="19755" x="7407275" y="5502275"/>
          <p14:tracePt t="19760" x="7399338" y="5502275"/>
          <p14:tracePt t="19762" x="7391400" y="5502275"/>
          <p14:tracePt t="19766" x="7383463" y="5502275"/>
          <p14:tracePt t="19769" x="7375525" y="5502275"/>
          <p14:tracePt t="19775" x="7367588" y="5502275"/>
          <p14:tracePt t="19778" x="7359650" y="5502275"/>
          <p14:tracePt t="19780" x="7359650" y="5510213"/>
          <p14:tracePt t="19782" x="7351713" y="5510213"/>
          <p14:tracePt t="19786" x="7343775" y="5510213"/>
          <p14:tracePt t="19790" x="7327900" y="5510213"/>
          <p14:tracePt t="19794" x="7319963" y="5510213"/>
          <p14:tracePt t="19795" x="7312025" y="5510213"/>
          <p14:tracePt t="19798" x="7304088" y="5510213"/>
          <p14:tracePt t="19799" x="7296150" y="5510213"/>
          <p14:tracePt t="19802" x="7288213" y="5510213"/>
          <p14:tracePt t="19804" x="7280275" y="5510213"/>
          <p14:tracePt t="19805" x="7272338" y="5510213"/>
          <p14:tracePt t="19808" x="7264400" y="5510213"/>
          <p14:tracePt t="19809" x="7256463" y="5510213"/>
          <p14:tracePt t="19812" x="7240588" y="5510213"/>
          <p14:tracePt t="19813" x="7224713" y="5510213"/>
          <p14:tracePt t="19816" x="7216775" y="5510213"/>
          <p14:tracePt t="19817" x="7208838" y="5510213"/>
          <p14:tracePt t="19820" x="7192963" y="5510213"/>
          <p14:tracePt t="19821" x="7177088" y="5510213"/>
          <p14:tracePt t="19823" x="7161213" y="5510213"/>
          <p14:tracePt t="19825" x="7153275" y="5510213"/>
          <p14:tracePt t="19828" x="7135813" y="5510213"/>
          <p14:tracePt t="19830" x="7119938" y="5502275"/>
          <p14:tracePt t="19831" x="7112000" y="5502275"/>
          <p14:tracePt t="19833" x="7096125" y="5494338"/>
          <p14:tracePt t="19835" x="7080250" y="5494338"/>
          <p14:tracePt t="19837" x="7072313" y="5494338"/>
          <p14:tracePt t="19840" x="7056438" y="5486400"/>
          <p14:tracePt t="19842" x="7040563" y="5478463"/>
          <p14:tracePt t="19844" x="7032625" y="5478463"/>
          <p14:tracePt t="19845" x="7024688" y="5470525"/>
          <p14:tracePt t="19848" x="7008813" y="5470525"/>
          <p14:tracePt t="19850" x="7000875" y="5462588"/>
          <p14:tracePt t="19852" x="6992938" y="5462588"/>
          <p14:tracePt t="19853" x="6985000" y="5462588"/>
          <p14:tracePt t="19855" x="6977063" y="5454650"/>
          <p14:tracePt t="19857" x="6969125" y="5454650"/>
          <p14:tracePt t="19859" x="6961188" y="5446713"/>
          <p14:tracePt t="19864" x="6953250" y="5438775"/>
          <p14:tracePt t="19866" x="6945313" y="5438775"/>
          <p14:tracePt t="19867" x="6945313" y="5430838"/>
          <p14:tracePt t="19869" x="6937375" y="5430838"/>
          <p14:tracePt t="19871" x="6937375" y="5422900"/>
          <p14:tracePt t="19882" x="6913563" y="5407025"/>
          <p14:tracePt t="19884" x="6913563" y="5399088"/>
          <p14:tracePt t="19885" x="6913563" y="5391150"/>
          <p14:tracePt t="19890" x="6905625" y="5391150"/>
          <p14:tracePt t="19891" x="6905625" y="5383213"/>
          <p14:tracePt t="19895" x="6905625" y="5375275"/>
          <p14:tracePt t="19898" x="6897688" y="5375275"/>
          <p14:tracePt t="19902" x="6897688" y="5367338"/>
          <p14:tracePt t="19903" x="6897688" y="5359400"/>
          <p14:tracePt t="19910" x="6897688" y="5351463"/>
          <p14:tracePt t="19912" x="6889750" y="5351463"/>
          <p14:tracePt t="19918" x="6889750" y="5343525"/>
          <p14:tracePt t="19928" x="6889750" y="5335588"/>
          <p14:tracePt t="19936" x="6889750" y="5327650"/>
          <p14:tracePt t="19940" x="6881813" y="5327650"/>
          <p14:tracePt t="19950" x="6881813" y="5319713"/>
          <p14:tracePt t="19976" x="6873875" y="5319713"/>
          <p14:tracePt t="20004" x="6873875" y="5310188"/>
          <p14:tracePt t="20156" x="6873875" y="5302250"/>
          <p14:tracePt t="20162" x="6873875" y="5294313"/>
          <p14:tracePt t="20174" x="6873875" y="5286375"/>
          <p14:tracePt t="20180" x="6873875" y="5278438"/>
          <p14:tracePt t="20186" x="6873875" y="5270500"/>
          <p14:tracePt t="20190" x="6881813" y="5262563"/>
          <p14:tracePt t="20192" x="6881813" y="5254625"/>
          <p14:tracePt t="20195" x="6881813" y="5246688"/>
          <p14:tracePt t="20200" x="6881813" y="5238750"/>
          <p14:tracePt t="20202" x="6881813" y="5230813"/>
          <p14:tracePt t="20203" x="6881813" y="5222875"/>
          <p14:tracePt t="20205" x="6881813" y="5214938"/>
          <p14:tracePt t="20208" x="6889750" y="5207000"/>
          <p14:tracePt t="20210" x="6889750" y="5191125"/>
          <p14:tracePt t="20212" x="6889750" y="5183188"/>
          <p14:tracePt t="20214" x="6889750" y="5175250"/>
          <p14:tracePt t="20216" x="6889750" y="5167313"/>
          <p14:tracePt t="20217" x="6897688" y="5143500"/>
          <p14:tracePt t="20220" x="6897688" y="5135563"/>
          <p14:tracePt t="20222" x="6897688" y="5119688"/>
          <p14:tracePt t="20224" x="6905625" y="5111750"/>
          <p14:tracePt t="20225" x="6905625" y="5087938"/>
          <p14:tracePt t="20228" x="6913563" y="5072063"/>
          <p14:tracePt t="20230" x="6913563" y="5064125"/>
          <p14:tracePt t="20231" x="6913563" y="5048250"/>
          <p14:tracePt t="20233" x="6913563" y="5032375"/>
          <p14:tracePt t="20235" x="6921500" y="5008563"/>
          <p14:tracePt t="20237" x="6921500" y="4992688"/>
          <p14:tracePt t="20240" x="6921500" y="4976813"/>
          <p14:tracePt t="20242" x="6929438" y="4959350"/>
          <p14:tracePt t="20244" x="6929438" y="4943475"/>
          <p14:tracePt t="20246" x="6937375" y="4927600"/>
          <p14:tracePt t="20248" x="6937375" y="4903788"/>
          <p14:tracePt t="20249" x="6937375" y="4887913"/>
          <p14:tracePt t="20252" x="6937375" y="4872038"/>
          <p14:tracePt t="20253" x="6945313" y="4856163"/>
          <p14:tracePt t="20255" x="6945313" y="4840288"/>
          <p14:tracePt t="20258" x="6953250" y="4824413"/>
          <p14:tracePt t="20260" x="6953250" y="4800600"/>
          <p14:tracePt t="20262" x="6953250" y="4792663"/>
          <p14:tracePt t="20264" x="6953250" y="4776788"/>
          <p14:tracePt t="20266" x="6961188" y="4760913"/>
          <p14:tracePt t="20267" x="6969125" y="4745038"/>
          <p14:tracePt t="20270" x="6969125" y="4721225"/>
          <p14:tracePt t="20271" x="6977063" y="4705350"/>
          <p14:tracePt t="20274" x="6977063" y="4697413"/>
          <p14:tracePt t="20275" x="6977063" y="4681538"/>
          <p14:tracePt t="20278" x="6985000" y="4665663"/>
          <p14:tracePt t="20280" x="6992938" y="4641850"/>
          <p14:tracePt t="20282" x="6992938" y="4633913"/>
          <p14:tracePt t="20283" x="6992938" y="4616450"/>
          <p14:tracePt t="20285" x="7000875" y="4600575"/>
          <p14:tracePt t="20287" x="7008813" y="4584700"/>
          <p14:tracePt t="20290" x="7016750" y="4576763"/>
          <p14:tracePt t="20292" x="7016750" y="4560888"/>
          <p14:tracePt t="20294" x="7024688" y="4545013"/>
          <p14:tracePt t="20295" x="7032625" y="4537075"/>
          <p14:tracePt t="20298" x="7032625" y="4529138"/>
          <p14:tracePt t="20300" x="7040563" y="4505325"/>
          <p14:tracePt t="20301" x="7048500" y="4505325"/>
          <p14:tracePt t="20303" x="7056438" y="4497388"/>
          <p14:tracePt t="20305" x="7064375" y="4481513"/>
          <p14:tracePt t="20308" x="7064375" y="4473575"/>
          <p14:tracePt t="20309" x="7072313" y="4457700"/>
          <p14:tracePt t="20312" x="7080250" y="4449763"/>
          <p14:tracePt t="20314" x="7088188" y="4441825"/>
          <p14:tracePt t="20316" x="7096125" y="4433888"/>
          <p14:tracePt t="20320" x="7112000" y="4418013"/>
          <p14:tracePt t="20324" x="7119938" y="4410075"/>
          <p14:tracePt t="20325" x="7119938" y="4402138"/>
          <p14:tracePt t="20328" x="7135813" y="4394200"/>
          <p14:tracePt t="20331" x="7145338" y="4386263"/>
          <p14:tracePt t="20333" x="7153275" y="4378325"/>
          <p14:tracePt t="20336" x="7161213" y="4378325"/>
          <p14:tracePt t="20337" x="7161213" y="4370388"/>
          <p14:tracePt t="20340" x="7169150" y="4370388"/>
          <p14:tracePt t="20344" x="7185025" y="4362450"/>
          <p14:tracePt t="20345" x="7185025" y="4354513"/>
          <p14:tracePt t="20348" x="7192963" y="4354513"/>
          <p14:tracePt t="20350" x="7192963" y="4346575"/>
          <p14:tracePt t="20352" x="7208838" y="4346575"/>
          <p14:tracePt t="20355" x="7216775" y="4338638"/>
          <p14:tracePt t="20358" x="7224713" y="4338638"/>
          <p14:tracePt t="20360" x="7232650" y="4338638"/>
          <p14:tracePt t="20362" x="7240588" y="4330700"/>
          <p14:tracePt t="20363" x="7240588" y="4322763"/>
          <p14:tracePt t="20366" x="7256463" y="4322763"/>
          <p14:tracePt t="20367" x="7264400" y="4322763"/>
          <p14:tracePt t="20370" x="7264400" y="4314825"/>
          <p14:tracePt t="20371" x="7280275" y="4314825"/>
          <p14:tracePt t="20374" x="7288213" y="4314825"/>
          <p14:tracePt t="20375" x="7296150" y="4306888"/>
          <p14:tracePt t="20378" x="7304088" y="4298950"/>
          <p14:tracePt t="20380" x="7312025" y="4298950"/>
          <p14:tracePt t="20381" x="7319963" y="4298950"/>
          <p14:tracePt t="20384" x="7335838" y="4291013"/>
          <p14:tracePt t="20386" x="7343775" y="4281488"/>
          <p14:tracePt t="20387" x="7359650" y="4281488"/>
          <p14:tracePt t="20390" x="7367588" y="4273550"/>
          <p14:tracePt t="20392" x="7375525" y="4265613"/>
          <p14:tracePt t="20394" x="7391400" y="4265613"/>
          <p14:tracePt t="20395" x="7407275" y="4265613"/>
          <p14:tracePt t="20398" x="7423150" y="4257675"/>
          <p14:tracePt t="20400" x="7431088" y="4249738"/>
          <p14:tracePt t="20401" x="7454900" y="4241800"/>
          <p14:tracePt t="20403" x="7470775" y="4241800"/>
          <p14:tracePt t="20405" x="7486650" y="4233863"/>
          <p14:tracePt t="20407" x="7504113" y="4225925"/>
          <p14:tracePt t="20410" x="7519988" y="4217988"/>
          <p14:tracePt t="20412" x="7543800" y="4210050"/>
          <p14:tracePt t="20414" x="7551738" y="4202113"/>
          <p14:tracePt t="20416" x="7559675" y="4202113"/>
          <p14:tracePt t="20418" x="7575550" y="4202113"/>
          <p14:tracePt t="20419" x="7591425" y="4202113"/>
          <p14:tracePt t="20422" x="7607300" y="4194175"/>
          <p14:tracePt t="20424" x="7623175" y="4186238"/>
          <p14:tracePt t="20425" x="7639050" y="4178300"/>
          <p14:tracePt t="20428" x="7662863" y="4178300"/>
          <p14:tracePt t="20429" x="7678738" y="4178300"/>
          <p14:tracePt t="20431" x="7694613" y="4170363"/>
          <p14:tracePt t="20434" x="7710488" y="4170363"/>
          <p14:tracePt t="20435" x="7726363" y="4162425"/>
          <p14:tracePt t="20437" x="7742238" y="4162425"/>
          <p14:tracePt t="20440" x="7766050" y="4162425"/>
          <p14:tracePt t="20442" x="7781925" y="4154488"/>
          <p14:tracePt t="20444" x="7805738" y="4154488"/>
          <p14:tracePt t="20446" x="7821613" y="4154488"/>
          <p14:tracePt t="20448" x="7839075" y="4154488"/>
          <p14:tracePt t="20449" x="7854950" y="4154488"/>
          <p14:tracePt t="20451" x="7870825" y="4154488"/>
          <p14:tracePt t="20454" x="7878763" y="4154488"/>
          <p14:tracePt t="20455" x="7902575" y="4154488"/>
          <p14:tracePt t="20458" x="7910513" y="4154488"/>
          <p14:tracePt t="20460" x="7918450" y="4154488"/>
          <p14:tracePt t="20462" x="7926388" y="4154488"/>
          <p14:tracePt t="20464" x="7950200" y="4154488"/>
          <p14:tracePt t="20466" x="7958138" y="4154488"/>
          <p14:tracePt t="20467" x="7966075" y="4154488"/>
          <p14:tracePt t="20470" x="7974013" y="4154488"/>
          <p14:tracePt t="20471" x="7981950" y="4154488"/>
          <p14:tracePt t="20473" x="7989888" y="4162425"/>
          <p14:tracePt t="20476" x="8005763" y="4162425"/>
          <p14:tracePt t="20480" x="8013700" y="4170363"/>
          <p14:tracePt t="20481" x="8021638" y="4178300"/>
          <p14:tracePt t="20484" x="8029575" y="4178300"/>
          <p14:tracePt t="20485" x="8029575" y="4186238"/>
          <p14:tracePt t="20487" x="8037513" y="4186238"/>
          <p14:tracePt t="20490" x="8045450" y="4194175"/>
          <p14:tracePt t="20492" x="8053388" y="4194175"/>
          <p14:tracePt t="20494" x="8061325" y="4202113"/>
          <p14:tracePt t="20495" x="8061325" y="4210050"/>
          <p14:tracePt t="20498" x="8069263" y="4217988"/>
          <p14:tracePt t="20500" x="8077200" y="4217988"/>
          <p14:tracePt t="20502" x="8085138" y="4233863"/>
          <p14:tracePt t="20503" x="8093075" y="4241800"/>
          <p14:tracePt t="20505" x="8101013" y="4257675"/>
          <p14:tracePt t="20508" x="8108950" y="4257675"/>
          <p14:tracePt t="20510" x="8108950" y="4265613"/>
          <p14:tracePt t="20512" x="8124825" y="4281488"/>
          <p14:tracePt t="20514" x="8124825" y="4291013"/>
          <p14:tracePt t="20516" x="8140700" y="4306888"/>
          <p14:tracePt t="20517" x="8148638" y="4322763"/>
          <p14:tracePt t="20520" x="8156575" y="4330700"/>
          <p14:tracePt t="20521" x="8164513" y="4346575"/>
          <p14:tracePt t="20523" x="8180388" y="4362450"/>
          <p14:tracePt t="20526" x="8189913" y="4378325"/>
          <p14:tracePt t="20528" x="8197850" y="4386263"/>
          <p14:tracePt t="20530" x="8213725" y="4410075"/>
          <p14:tracePt t="20531" x="8221663" y="4425950"/>
          <p14:tracePt t="20534" x="8229600" y="4433888"/>
          <p14:tracePt t="20535" x="8245475" y="4457700"/>
          <p14:tracePt t="20537" x="8253413" y="4473575"/>
          <p14:tracePt t="20539" x="8269288" y="4489450"/>
          <p14:tracePt t="20542" x="8277225" y="4505325"/>
          <p14:tracePt t="20544" x="8293100" y="4521200"/>
          <p14:tracePt t="20545" x="8301038" y="4529138"/>
          <p14:tracePt t="20548" x="8301038" y="4545013"/>
          <p14:tracePt t="20549" x="8316913" y="4552950"/>
          <p14:tracePt t="20551" x="8324850" y="4568825"/>
          <p14:tracePt t="20554" x="8340725" y="4584700"/>
          <p14:tracePt t="20555" x="8348663" y="4600575"/>
          <p14:tracePt t="20558" x="8364538" y="4616450"/>
          <p14:tracePt t="20560" x="8372475" y="4633913"/>
          <p14:tracePt t="20561" x="8388350" y="4657725"/>
          <p14:tracePt t="20564" x="8388350" y="4673600"/>
          <p14:tracePt t="20566" x="8404225" y="4681538"/>
          <p14:tracePt t="20567" x="8412163" y="4697413"/>
          <p14:tracePt t="20570" x="8420100" y="4713288"/>
          <p14:tracePt t="20572" x="8428038" y="4729163"/>
          <p14:tracePt t="20574" x="8428038" y="4737100"/>
          <p14:tracePt t="20575" x="8435975" y="4760913"/>
          <p14:tracePt t="20578" x="8443913" y="4768850"/>
          <p14:tracePt t="20580" x="8443913" y="4776788"/>
          <p14:tracePt t="20582" x="8451850" y="4792663"/>
          <p14:tracePt t="20584" x="8459788" y="4808538"/>
          <p14:tracePt t="20585" x="8459788" y="4816475"/>
          <p14:tracePt t="20587" x="8459788" y="4832350"/>
          <p14:tracePt t="20590" x="8467725" y="4840288"/>
          <p14:tracePt t="20592" x="8467725" y="4848225"/>
          <p14:tracePt t="20594" x="8467725" y="4856163"/>
          <p14:tracePt t="20596" x="8467725" y="4864100"/>
          <p14:tracePt t="20598" x="8467725" y="4872038"/>
          <p14:tracePt t="20600" x="8467725" y="4879975"/>
          <p14:tracePt t="20601" x="8467725" y="4895850"/>
          <p14:tracePt t="20605" x="8467725" y="4911725"/>
          <p14:tracePt t="20608" x="8467725" y="4919663"/>
          <p14:tracePt t="20612" x="8467725" y="4935538"/>
          <p14:tracePt t="20616" x="8467725" y="4943475"/>
          <p14:tracePt t="20618" x="8459788" y="4959350"/>
          <p14:tracePt t="20621" x="8459788" y="4976813"/>
          <p14:tracePt t="20624" x="8451850" y="4984750"/>
          <p14:tracePt t="20625" x="8451850" y="4992688"/>
          <p14:tracePt t="20627" x="8443913" y="5000625"/>
          <p14:tracePt t="20632" x="8435975" y="5016500"/>
          <p14:tracePt t="20636" x="8435975" y="5024438"/>
          <p14:tracePt t="20637" x="8428038" y="5032375"/>
          <p14:tracePt t="20640" x="8420100" y="5040313"/>
          <p14:tracePt t="20642" x="8420100" y="5048250"/>
          <p14:tracePt t="20644" x="8412163" y="5048250"/>
          <p14:tracePt t="20646" x="8412163" y="5064125"/>
          <p14:tracePt t="20648" x="8404225" y="5064125"/>
          <p14:tracePt t="20650" x="8396288" y="5072063"/>
          <p14:tracePt t="20653" x="8388350" y="5080000"/>
          <p14:tracePt t="20658" x="8380413" y="5087938"/>
          <p14:tracePt t="20660" x="8380413" y="5095875"/>
          <p14:tracePt t="20662" x="8372475" y="5095875"/>
          <p14:tracePt t="20664" x="8364538" y="5103813"/>
          <p14:tracePt t="20668" x="8356600" y="5111750"/>
          <p14:tracePt t="20671" x="8348663" y="5111750"/>
          <p14:tracePt t="20674" x="8348663" y="5119688"/>
          <p14:tracePt t="20675" x="8340725" y="5119688"/>
          <p14:tracePt t="20678" x="8340725" y="5127625"/>
          <p14:tracePt t="20679" x="8332788" y="5127625"/>
          <p14:tracePt t="20682" x="8324850" y="5127625"/>
          <p14:tracePt t="20684" x="8324850" y="5135563"/>
          <p14:tracePt t="20686" x="8316913" y="5135563"/>
          <p14:tracePt t="20690" x="8308975" y="5135563"/>
          <p14:tracePt t="20693" x="8301038" y="5135563"/>
          <p14:tracePt t="20696" x="8301038" y="5143500"/>
          <p14:tracePt t="20698" x="8293100" y="5143500"/>
          <p14:tracePt t="20703" x="8285163" y="5143500"/>
          <p14:tracePt t="20710" x="8277225" y="5143500"/>
          <p14:tracePt t="20714" x="8277225" y="5151438"/>
          <p14:tracePt t="20726" x="8269288" y="5151438"/>
          <p14:tracePt t="20822" x="8269288" y="5143500"/>
          <p14:tracePt t="20828" x="8269288" y="5135563"/>
          <p14:tracePt t="20834" x="8269288" y="5127625"/>
          <p14:tracePt t="20836" x="8269288" y="5119688"/>
          <p14:tracePt t="20838" x="8269288" y="5111750"/>
          <p14:tracePt t="20841" x="8269288" y="5095875"/>
          <p14:tracePt t="20845" x="8269288" y="5087938"/>
          <p14:tracePt t="20848" x="8269288" y="5072063"/>
          <p14:tracePt t="20852" x="8269288" y="5056188"/>
          <p14:tracePt t="20853" x="8269288" y="5048250"/>
          <p14:tracePt t="20855" x="8269288" y="5032375"/>
          <p14:tracePt t="20858" x="8269288" y="5024438"/>
          <p14:tracePt t="20860" x="8269288" y="5008563"/>
          <p14:tracePt t="20862" x="8269288" y="5000625"/>
          <p14:tracePt t="20864" x="8269288" y="4984750"/>
          <p14:tracePt t="20866" x="8269288" y="4967288"/>
          <p14:tracePt t="20867" x="8269288" y="4951413"/>
          <p14:tracePt t="20870" x="8269288" y="4943475"/>
          <p14:tracePt t="20871" x="8269288" y="4927600"/>
          <p14:tracePt t="20874" x="8261350" y="4903788"/>
          <p14:tracePt t="20875" x="8261350" y="4887913"/>
          <p14:tracePt t="20878" x="8253413" y="4872038"/>
          <p14:tracePt t="20880" x="8253413" y="4856163"/>
          <p14:tracePt t="20882" x="8245475" y="4840288"/>
          <p14:tracePt t="20883" x="8245475" y="4816475"/>
          <p14:tracePt t="20886" x="8237538" y="4800600"/>
          <p14:tracePt t="20887" x="8237538" y="4784725"/>
          <p14:tracePt t="20890" x="8229600" y="4768850"/>
          <p14:tracePt t="20891" x="8213725" y="4752975"/>
          <p14:tracePt t="20894" x="8213725" y="4737100"/>
          <p14:tracePt t="20896" x="8205788" y="4721225"/>
          <p14:tracePt t="20898" x="8189913" y="4713288"/>
          <p14:tracePt t="20900" x="8180388" y="4697413"/>
          <p14:tracePt t="20902" x="8172450" y="4689475"/>
          <p14:tracePt t="20904" x="8172450" y="4681538"/>
          <p14:tracePt t="20905" x="8156575" y="4665663"/>
          <p14:tracePt t="20908" x="8156575" y="4657725"/>
          <p14:tracePt t="20910" x="8140700" y="4641850"/>
          <p14:tracePt t="20912" x="8132763" y="4633913"/>
          <p14:tracePt t="20913" x="8132763" y="4624388"/>
          <p14:tracePt t="20916" x="8116888" y="4608513"/>
          <p14:tracePt t="20917" x="8116888" y="4600575"/>
          <p14:tracePt t="20920" x="8108950" y="4584700"/>
          <p14:tracePt t="20922" x="8101013" y="4576763"/>
          <p14:tracePt t="20924" x="8101013" y="4560888"/>
          <p14:tracePt t="20925" x="8085138" y="4545013"/>
          <p14:tracePt t="20928" x="8077200" y="4537075"/>
          <p14:tracePt t="20930" x="8077200" y="4521200"/>
          <p14:tracePt t="20931" x="8069263" y="4505325"/>
          <p14:tracePt t="20933" x="8061325" y="4489450"/>
          <p14:tracePt t="20935" x="8061325" y="4481513"/>
          <p14:tracePt t="20937" x="8053388" y="4465638"/>
          <p14:tracePt t="20940" x="8045450" y="4449763"/>
          <p14:tracePt t="20942" x="8037513" y="4433888"/>
          <p14:tracePt t="20944" x="8037513" y="4425950"/>
          <p14:tracePt t="20945" x="8029575" y="4410075"/>
          <p14:tracePt t="20948" x="8029575" y="4386263"/>
          <p14:tracePt t="20949" x="8021638" y="4378325"/>
          <p14:tracePt t="20951" x="8021638" y="4362450"/>
          <p14:tracePt t="20954" x="8013700" y="4354513"/>
          <p14:tracePt t="20955" x="8013700" y="4338638"/>
          <p14:tracePt t="20957" x="8005763" y="4330700"/>
          <p14:tracePt t="20960" x="8005763" y="4322763"/>
          <p14:tracePt t="20962" x="8005763" y="4306888"/>
          <p14:tracePt t="20964" x="8005763" y="4298950"/>
          <p14:tracePt t="20966" x="8005763" y="4291013"/>
          <p14:tracePt t="20967" x="8005763" y="4281488"/>
          <p14:tracePt t="20971" x="7997825" y="4273550"/>
          <p14:tracePt t="20974" x="7997825" y="4265613"/>
          <p14:tracePt t="20975" x="7997825" y="4257675"/>
          <p14:tracePt t="20984" x="7997825" y="4249738"/>
          <p14:tracePt t="21368" x="8005763" y="4249738"/>
          <p14:tracePt t="21372" x="8005763" y="4257675"/>
          <p14:tracePt t="21373" x="8013700" y="4257675"/>
          <p14:tracePt t="21378" x="8021638" y="4265613"/>
          <p14:tracePt t="21380" x="8029575" y="4265613"/>
          <p14:tracePt t="21382" x="8029575" y="4273550"/>
          <p14:tracePt t="21383" x="8037513" y="4281488"/>
          <p14:tracePt t="21387" x="8045450" y="4291013"/>
          <p14:tracePt t="21392" x="8053388" y="4298950"/>
          <p14:tracePt t="21394" x="8061325" y="4306888"/>
          <p14:tracePt t="21398" x="8069263" y="4306888"/>
          <p14:tracePt t="21399" x="8069263" y="4314825"/>
          <p14:tracePt t="21402" x="8077200" y="4314825"/>
          <p14:tracePt t="21404" x="8085138" y="4322763"/>
          <p14:tracePt t="21405" x="8085138" y="4330700"/>
          <p14:tracePt t="21409" x="8085138" y="4338638"/>
          <p14:tracePt t="21412" x="8093075" y="4338638"/>
          <p14:tracePt t="21414" x="8093075" y="4346575"/>
          <p14:tracePt t="21418" x="8101013" y="4354513"/>
          <p14:tracePt t="21420" x="8101013" y="4362450"/>
          <p14:tracePt t="21424" x="8101013" y="4370388"/>
          <p14:tracePt t="21426" x="8108950" y="4370388"/>
          <p14:tracePt t="21428" x="8108950" y="4378325"/>
          <p14:tracePt t="21430" x="8116888" y="4378325"/>
          <p14:tracePt t="21431" x="8116888" y="4386263"/>
          <p14:tracePt t="21436" x="8116888" y="4394200"/>
          <p14:tracePt t="21437" x="8116888" y="4402138"/>
          <p14:tracePt t="21439" x="8124825" y="4402138"/>
          <p14:tracePt t="21442" x="8124825" y="4410075"/>
          <p14:tracePt t="21446" x="8124825" y="4418013"/>
          <p14:tracePt t="21450" x="8124825" y="4433888"/>
          <p14:tracePt t="21453" x="8124825" y="4441825"/>
          <p14:tracePt t="21457" x="8132763" y="4457700"/>
          <p14:tracePt t="21462" x="8132763" y="4465638"/>
          <p14:tracePt t="21466" x="8132763" y="4473575"/>
          <p14:tracePt t="21470" x="8132763" y="4489450"/>
          <p14:tracePt t="21474" x="8132763" y="4497388"/>
          <p14:tracePt t="21480" x="8132763" y="4505325"/>
          <p14:tracePt t="21482" x="8132763" y="4513263"/>
          <p14:tracePt t="21487" x="8132763" y="4521200"/>
          <p14:tracePt t="21494" x="8132763" y="4529138"/>
          <p14:tracePt t="21502" x="8132763" y="4537075"/>
          <p14:tracePt t="21506" x="8132763" y="4545013"/>
          <p14:tracePt t="21513" x="8132763" y="4552950"/>
          <p14:tracePt t="21522" x="8132763" y="4560888"/>
          <p14:tracePt t="21530" x="8132763" y="4568825"/>
          <p14:tracePt t="21536" x="8132763" y="4576763"/>
          <p14:tracePt t="21540" x="8132763" y="4584700"/>
          <p14:tracePt t="21545" x="8124825" y="4584700"/>
          <p14:tracePt t="21548" x="8124825" y="4592638"/>
          <p14:tracePt t="21560" x="8124825" y="4600575"/>
          <p14:tracePt t="21568" x="8116888" y="4600575"/>
          <p14:tracePt t="21580" x="8108950" y="4608513"/>
          <p14:tracePt t="21600" x="8101013" y="4608513"/>
          <p14:tracePt t="21618" x="8093075" y="4608513"/>
          <p14:tracePt t="21634" x="8093075" y="4616450"/>
          <p14:tracePt t="21638" x="8085138" y="4616450"/>
          <p14:tracePt t="21674" x="8085138" y="4624388"/>
          <p14:tracePt t="21684" x="8085138" y="4633913"/>
          <p14:tracePt t="21687" x="8093075" y="4633913"/>
          <p14:tracePt t="21692" x="8093075" y="4641850"/>
          <p14:tracePt t="21695" x="8101013" y="4649788"/>
          <p14:tracePt t="21702" x="8108950" y="4649788"/>
          <p14:tracePt t="21703" x="8108950" y="4657725"/>
          <p14:tracePt t="21706" x="8116888" y="4657725"/>
          <p14:tracePt t="21710" x="8124825" y="4665663"/>
          <p14:tracePt t="21716" x="8132763" y="4673600"/>
          <p14:tracePt t="21717" x="8132763" y="4681538"/>
          <p14:tracePt t="21720" x="8140700" y="4681538"/>
          <p14:tracePt t="21722" x="8148638" y="4689475"/>
          <p14:tracePt t="21726" x="8156575" y="4697413"/>
          <p14:tracePt t="21728" x="8164513" y="4697413"/>
          <p14:tracePt t="21730" x="8172450" y="4705350"/>
          <p14:tracePt t="21731" x="8172450" y="4713288"/>
          <p14:tracePt t="21733" x="8180388" y="4713288"/>
          <p14:tracePt t="21735" x="8180388" y="4721225"/>
          <p14:tracePt t="21737" x="8189913" y="4729163"/>
          <p14:tracePt t="21740" x="8197850" y="4737100"/>
          <p14:tracePt t="21742" x="8205788" y="4737100"/>
          <p14:tracePt t="21744" x="8205788" y="4745038"/>
          <p14:tracePt t="21745" x="8213725" y="4752975"/>
          <p14:tracePt t="21748" x="8213725" y="4760913"/>
          <p14:tracePt t="21750" x="8221663" y="4760913"/>
          <p14:tracePt t="21751" x="8229600" y="4768850"/>
          <p14:tracePt t="21754" x="8229600" y="4776788"/>
          <p14:tracePt t="21755" x="8229600" y="4784725"/>
          <p14:tracePt t="21758" x="8237538" y="4784725"/>
          <p14:tracePt t="21760" x="8237538" y="4792663"/>
          <p14:tracePt t="21764" x="8245475" y="4808538"/>
          <p14:tracePt t="21768" x="8253413" y="4816475"/>
          <p14:tracePt t="21772" x="8253413" y="4824413"/>
          <p14:tracePt t="21774" x="8253413" y="4832350"/>
          <p14:tracePt t="21778" x="8253413" y="4840288"/>
          <p14:tracePt t="21781" x="8253413" y="4848225"/>
          <p14:tracePt t="21785" x="8253413" y="4856163"/>
          <p14:tracePt t="21788" x="8253413" y="4864100"/>
          <p14:tracePt t="21792" x="8253413" y="4872038"/>
          <p14:tracePt t="21795" x="8253413" y="4879975"/>
          <p14:tracePt t="21800" x="8253413" y="4887913"/>
          <p14:tracePt t="21802" x="8253413" y="4895850"/>
          <p14:tracePt t="21805" x="8253413" y="4903788"/>
          <p14:tracePt t="21810" x="8253413" y="4911725"/>
          <p14:tracePt t="21811" x="8245475" y="4919663"/>
          <p14:tracePt t="21814" x="8245475" y="4927600"/>
          <p14:tracePt t="21818" x="8237538" y="4935538"/>
          <p14:tracePt t="21819" x="8237538" y="4943475"/>
          <p14:tracePt t="21822" x="8229600" y="4951413"/>
          <p14:tracePt t="21826" x="8221663" y="4959350"/>
          <p14:tracePt t="21827" x="8221663" y="4967288"/>
          <p14:tracePt t="21830" x="8213725" y="4976813"/>
          <p14:tracePt t="21832" x="8213725" y="4984750"/>
          <p14:tracePt t="21833" x="8205788" y="4984750"/>
          <p14:tracePt t="21835" x="8205788" y="5000625"/>
          <p14:tracePt t="21838" x="8197850" y="5000625"/>
          <p14:tracePt t="21840" x="8189913" y="5008563"/>
          <p14:tracePt t="21841" x="8189913" y="5016500"/>
          <p14:tracePt t="21844" x="8180388" y="5024438"/>
          <p14:tracePt t="21845" x="8180388" y="5032375"/>
          <p14:tracePt t="21850" x="8172450" y="5040313"/>
          <p14:tracePt t="21851" x="8164513" y="5048250"/>
          <p14:tracePt t="21854" x="8164513" y="5056188"/>
          <p14:tracePt t="21858" x="8156575" y="5064125"/>
          <p14:tracePt t="21860" x="8156575" y="5072063"/>
          <p14:tracePt t="21862" x="8148638" y="5072063"/>
          <p14:tracePt t="21864" x="8148638" y="5080000"/>
          <p14:tracePt t="21868" x="8140700" y="5080000"/>
          <p14:tracePt t="21870" x="8140700" y="5087938"/>
          <p14:tracePt t="21871" x="8132763" y="5087938"/>
          <p14:tracePt t="21878" x="8132763" y="5095875"/>
          <p14:tracePt t="21879" x="8124825" y="5095875"/>
          <p14:tracePt t="21890" x="8116888" y="5103813"/>
          <p14:tracePt t="21926" x="8116888" y="5111750"/>
          <p14:tracePt t="21936" x="8108950" y="5111750"/>
          <p14:tracePt t="21942" x="8108950" y="5119688"/>
          <p14:tracePt t="21948" x="8101013" y="5119688"/>
          <p14:tracePt t="21954" x="8101013" y="5127625"/>
          <p14:tracePt t="21964" x="8101013" y="5135563"/>
          <p14:tracePt t="21968" x="8093075" y="5135563"/>
          <p14:tracePt t="21969" x="8093075" y="5143500"/>
          <p14:tracePt t="21982" x="8085138" y="5151438"/>
          <p14:tracePt t="22028" x="8085138" y="5159375"/>
          <p14:tracePt t="22100" x="8093075" y="5159375"/>
          <p14:tracePt t="22120" x="8101013" y="5159375"/>
          <p14:tracePt t="22136" x="8108950" y="5159375"/>
          <p14:tracePt t="22464" x="8108950" y="5151438"/>
          <p14:tracePt t="22466" x="8116888" y="5151438"/>
          <p14:tracePt t="22470" x="8116888" y="5143500"/>
          <p14:tracePt t="22472" x="8116888" y="5135563"/>
          <p14:tracePt t="22474" x="8124825" y="5135563"/>
          <p14:tracePt t="22477" x="8124825" y="5127625"/>
          <p14:tracePt t="22482" x="8132763" y="5119688"/>
          <p14:tracePt t="22488" x="8140700" y="5111750"/>
          <p14:tracePt t="22492" x="8140700" y="5103813"/>
          <p14:tracePt t="22500" x="8140700" y="5095875"/>
          <p14:tracePt t="22502" x="8148638" y="5095875"/>
          <p14:tracePt t="22512" x="8148638" y="5087938"/>
          <p14:tracePt t="22532" x="8148638" y="5080000"/>
          <p14:tracePt t="22548" x="8148638" y="5072063"/>
          <p14:tracePt t="22552" x="8148638" y="5064125"/>
          <p14:tracePt t="22562" x="8148638" y="5056188"/>
          <p14:tracePt t="22570" x="8148638" y="5048250"/>
          <p14:tracePt t="22575" x="8156575" y="5048250"/>
          <p14:tracePt t="22578" x="8156575" y="5040313"/>
          <p14:tracePt t="22584" x="8156575" y="5032375"/>
          <p14:tracePt t="22594" x="8156575" y="5024438"/>
          <p14:tracePt t="22603" x="8156575" y="5016500"/>
          <p14:tracePt t="22612" x="8148638" y="5016500"/>
          <p14:tracePt t="22613" x="8148638" y="5008563"/>
          <p14:tracePt t="22618" x="8148638" y="5000625"/>
          <p14:tracePt t="22619" x="8140700" y="5000625"/>
          <p14:tracePt t="22622" x="8132763" y="5000625"/>
          <p14:tracePt t="22624" x="8132763" y="4992688"/>
          <p14:tracePt t="22628" x="8124825" y="4992688"/>
          <p14:tracePt t="22630" x="8124825" y="4984750"/>
          <p14:tracePt t="22632" x="8116888" y="4984750"/>
          <p14:tracePt t="22633" x="8108950" y="4984750"/>
          <p14:tracePt t="22635" x="8101013" y="4976813"/>
          <p14:tracePt t="22637" x="8093075" y="4967288"/>
          <p14:tracePt t="22640" x="8085138" y="4967288"/>
          <p14:tracePt t="22641" x="8077200" y="4959350"/>
          <p14:tracePt t="22645" x="8061325" y="4951413"/>
          <p14:tracePt t="22648" x="8053388" y="4951413"/>
          <p14:tracePt t="22649" x="8037513" y="4935538"/>
          <p14:tracePt t="22652" x="8029575" y="4935538"/>
          <p14:tracePt t="22653" x="8005763" y="4927600"/>
          <p14:tracePt t="22655" x="7989888" y="4919663"/>
          <p14:tracePt t="22658" x="7974013" y="4919663"/>
          <p14:tracePt t="22660" x="7958138" y="4911725"/>
          <p14:tracePt t="22662" x="7942263" y="4911725"/>
          <p14:tracePt t="22663" x="7934325" y="4903788"/>
          <p14:tracePt t="22666" x="7918450" y="4895850"/>
          <p14:tracePt t="22668" x="7894638" y="4895850"/>
          <p14:tracePt t="22670" x="7870825" y="4887913"/>
          <p14:tracePt t="22672" x="7847013" y="4879975"/>
          <p14:tracePt t="22674" x="7821613" y="4872038"/>
          <p14:tracePt t="22676" x="7789863" y="4872038"/>
          <p14:tracePt t="22678" x="7758113" y="4864100"/>
          <p14:tracePt t="22680" x="7734300" y="4856163"/>
          <p14:tracePt t="22681" x="7702550" y="4848225"/>
          <p14:tracePt t="22683" x="7662863" y="4832350"/>
          <p14:tracePt t="22685" x="7631113" y="4824413"/>
          <p14:tracePt t="22687" x="7591425" y="4816475"/>
          <p14:tracePt t="22690" x="7551738" y="4816475"/>
          <p14:tracePt t="22692" x="7504113" y="4808538"/>
          <p14:tracePt t="22694" x="7462838" y="4792663"/>
          <p14:tracePt t="22696" x="7415213" y="4784725"/>
          <p14:tracePt t="22698" x="7367588" y="4776788"/>
          <p14:tracePt t="22700" x="7327900" y="4768850"/>
          <p14:tracePt t="22701" x="7272338" y="4752975"/>
          <p14:tracePt t="22703" x="7216775" y="4745038"/>
          <p14:tracePt t="22706" x="7161213" y="4737100"/>
          <p14:tracePt t="22707" x="7096125" y="4721225"/>
          <p14:tracePt t="22710" x="7040563" y="4713288"/>
          <p14:tracePt t="22712" x="6969125" y="4697413"/>
          <p14:tracePt t="22714" x="6905625" y="4689475"/>
          <p14:tracePt t="22715" x="6842125" y="4681538"/>
          <p14:tracePt t="22718" x="6777038" y="4665663"/>
          <p14:tracePt t="22720" x="6713538" y="4657725"/>
          <p14:tracePt t="22722" x="6642100" y="4641850"/>
          <p14:tracePt t="22724" x="6570663" y="4633913"/>
          <p14:tracePt t="22725" x="6507163" y="4608513"/>
          <p14:tracePt t="22728" x="6426200" y="4600575"/>
          <p14:tracePt t="22729" x="6362700" y="4584700"/>
          <p14:tracePt t="22731" x="6283325" y="4568825"/>
          <p14:tracePt t="22734" x="6211888" y="4560888"/>
          <p14:tracePt t="22735" x="6132513" y="4545013"/>
          <p14:tracePt t="22737" x="6059488" y="4529138"/>
          <p14:tracePt t="22740" x="5980113" y="4513263"/>
          <p14:tracePt t="22742" x="5916613" y="4505325"/>
          <p14:tracePt t="22743" x="5837238" y="4489450"/>
          <p14:tracePt t="22745" x="5765800" y="4473575"/>
          <p14:tracePt t="22748" x="5684838" y="4449763"/>
          <p14:tracePt t="22749" x="5621338" y="4433888"/>
          <p14:tracePt t="22751" x="5541963" y="4418013"/>
          <p14:tracePt t="22753" x="5470525" y="4402138"/>
          <p14:tracePt t="22755" x="5389563" y="4386263"/>
          <p14:tracePt t="22758" x="5326063" y="4370388"/>
          <p14:tracePt t="22760" x="5254625" y="4354513"/>
          <p14:tracePt t="22761" x="5183188" y="4338638"/>
          <p14:tracePt t="22764" x="5111750" y="4322763"/>
          <p14:tracePt t="22766" x="5038725" y="4298950"/>
          <p14:tracePt t="22768" x="4967288" y="4281488"/>
          <p14:tracePt t="22770" x="4903788" y="4265613"/>
          <p14:tracePt t="22771" x="4832350" y="4249738"/>
          <p14:tracePt t="22773" x="4760913" y="4233863"/>
          <p14:tracePt t="22776" x="4687888" y="4217988"/>
          <p14:tracePt t="22778" x="4624388" y="4202113"/>
          <p14:tracePt t="22780" x="4560888" y="4186238"/>
          <p14:tracePt t="22781" x="4505325" y="4170363"/>
          <p14:tracePt t="22784" x="4433888" y="4154488"/>
          <p14:tracePt t="22785" x="4386263" y="4146550"/>
          <p14:tracePt t="22788" x="4313238" y="4130675"/>
          <p14:tracePt t="22790" x="4257675" y="4114800"/>
          <p14:tracePt t="22792" x="4194175" y="4098925"/>
          <p14:tracePt t="22794" x="4138613" y="4090988"/>
          <p14:tracePt t="22795" x="4083050" y="4083050"/>
          <p14:tracePt t="22798" x="4027488" y="4067175"/>
          <p14:tracePt t="22799" x="3970338" y="4059238"/>
          <p14:tracePt t="22801" x="3930650" y="4051300"/>
          <p14:tracePt t="22803" x="3875088" y="4043363"/>
          <p14:tracePt t="22806" x="3827463" y="4035425"/>
          <p14:tracePt t="22808" x="3787775" y="4027488"/>
          <p14:tracePt t="22809" x="3732213" y="4019550"/>
          <p14:tracePt t="22811" x="3684588" y="4011613"/>
          <p14:tracePt t="22813" x="3643313" y="4003675"/>
          <p14:tracePt t="22816" x="3603625" y="3995738"/>
          <p14:tracePt t="22818" x="3571875" y="3987800"/>
          <p14:tracePt t="22820" x="3540125" y="3987800"/>
          <p14:tracePt t="22822" x="3500438" y="3979863"/>
          <p14:tracePt t="22823" x="3476625" y="3979863"/>
          <p14:tracePt t="22826" x="3444875" y="3979863"/>
          <p14:tracePt t="22828" x="3421063" y="3979863"/>
          <p14:tracePt t="22829" x="3397250" y="3979863"/>
          <p14:tracePt t="22832" x="3373438" y="3971925"/>
          <p14:tracePt t="22834" x="3349625" y="3971925"/>
          <p14:tracePt t="22836" x="3333750" y="3971925"/>
          <p14:tracePt t="22837" x="3317875" y="3971925"/>
          <p14:tracePt t="22839" x="3300413" y="3971925"/>
          <p14:tracePt t="22842" x="3284538" y="3971925"/>
          <p14:tracePt t="22844" x="3268663" y="3971925"/>
          <p14:tracePt t="22846" x="3244850" y="3971925"/>
          <p14:tracePt t="22848" x="3228975" y="3971925"/>
          <p14:tracePt t="22850" x="3213100" y="3971925"/>
          <p14:tracePt t="22852" x="3205163" y="3971925"/>
          <p14:tracePt t="22853" x="3189288" y="3971925"/>
          <p14:tracePt t="22855" x="3173413" y="3971925"/>
          <p14:tracePt t="22858" x="3165475" y="3971925"/>
          <p14:tracePt t="22860" x="3157538" y="3971925"/>
          <p14:tracePt t="22861" x="3149600" y="3971925"/>
          <p14:tracePt t="22864" x="3133725" y="3971925"/>
          <p14:tracePt t="22866" x="3125788" y="3971925"/>
          <p14:tracePt t="22867" x="3117850" y="3971925"/>
          <p14:tracePt t="22870" x="3109913" y="3971925"/>
          <p14:tracePt t="22874" x="3101975" y="3971925"/>
          <p14:tracePt t="22875" x="3094038" y="3971925"/>
          <p14:tracePt t="22878" x="3086100" y="3971925"/>
          <p14:tracePt t="22884" x="3078163" y="3979863"/>
          <p14:tracePt t="22890" x="3070225" y="3979863"/>
          <p14:tracePt t="22892" x="3062288" y="3979863"/>
          <p14:tracePt t="23096" x="3070225" y="3979863"/>
          <p14:tracePt t="23102" x="3078163" y="3979863"/>
          <p14:tracePt t="23108" x="3086100" y="3979863"/>
          <p14:tracePt t="23114" x="3094038" y="3979863"/>
          <p14:tracePt t="23116" x="3101975" y="3979863"/>
          <p14:tracePt t="23120" x="3109913" y="3979863"/>
          <p14:tracePt t="23121" x="3117850" y="3979863"/>
          <p14:tracePt t="23124" x="3125788" y="3979863"/>
          <p14:tracePt t="23125" x="3133725" y="3979863"/>
          <p14:tracePt t="23128" x="3141663" y="3979863"/>
          <p14:tracePt t="23130" x="3149600" y="3979863"/>
          <p14:tracePt t="23132" x="3165475" y="3979863"/>
          <p14:tracePt t="23133" x="3173413" y="3979863"/>
          <p14:tracePt t="23135" x="3181350" y="3979863"/>
          <p14:tracePt t="23137" x="3197225" y="3979863"/>
          <p14:tracePt t="23140" x="3213100" y="3979863"/>
          <p14:tracePt t="23148" x="3268663" y="3979863"/>
          <p14:tracePt t="23150" x="3284538" y="3979863"/>
          <p14:tracePt t="23152" x="3300413" y="3979863"/>
          <p14:tracePt t="23153" x="3317875" y="3979863"/>
          <p14:tracePt t="23155" x="3333750" y="3979863"/>
          <p14:tracePt t="23158" x="3357563" y="3971925"/>
          <p14:tracePt t="23159" x="3381375" y="3971925"/>
          <p14:tracePt t="23162" x="3397250" y="3971925"/>
          <p14:tracePt t="23164" x="3421063" y="3971925"/>
          <p14:tracePt t="23165" x="3444875" y="3963988"/>
          <p14:tracePt t="23167" x="3468688" y="3963988"/>
          <p14:tracePt t="23169" x="3500438" y="3963988"/>
          <p14:tracePt t="23171" x="3524250" y="3963988"/>
          <p14:tracePt t="23174" x="3556000" y="3963988"/>
          <p14:tracePt t="23175" x="3595688" y="3963988"/>
          <p14:tracePt t="23178" x="3627438" y="3956050"/>
          <p14:tracePt t="23180" x="3660775" y="3956050"/>
          <p14:tracePt t="23181" x="3692525" y="3948113"/>
          <p14:tracePt t="23183" x="3740150" y="3948113"/>
          <p14:tracePt t="23185" x="3779838" y="3948113"/>
          <p14:tracePt t="23187" x="3827463" y="3938588"/>
          <p14:tracePt t="23189" x="3867150" y="3938588"/>
          <p14:tracePt t="23191" x="3922713" y="3938588"/>
          <p14:tracePt t="23193" x="3978275" y="3938588"/>
          <p14:tracePt t="23195" x="4027488" y="3938588"/>
          <p14:tracePt t="23198" x="4098925" y="3930650"/>
          <p14:tracePt t="23200" x="4146550" y="3930650"/>
          <p14:tracePt t="23202" x="4210050" y="3930650"/>
          <p14:tracePt t="23203" x="4273550" y="3930650"/>
          <p14:tracePt t="23205" x="4352925" y="3930650"/>
          <p14:tracePt t="23208" x="4425950" y="3930650"/>
          <p14:tracePt t="23210" x="4513263" y="3930650"/>
          <p14:tracePt t="23212" x="4584700" y="3930650"/>
          <p14:tracePt t="23213" x="4672013" y="3930650"/>
          <p14:tracePt t="23216" x="4752975" y="3930650"/>
          <p14:tracePt t="23217" x="4840288" y="3930650"/>
          <p14:tracePt t="23220" x="4919663" y="3930650"/>
          <p14:tracePt t="23221" x="5014913" y="3930650"/>
          <p14:tracePt t="23224" x="5111750" y="3930650"/>
          <p14:tracePt t="23225" x="5207000" y="3930650"/>
          <p14:tracePt t="23228" x="5302250" y="3938588"/>
          <p14:tracePt t="23229" x="5397500" y="3948113"/>
          <p14:tracePt t="23232" x="5494338" y="3956050"/>
          <p14:tracePt t="23234" x="5589588" y="3956050"/>
          <p14:tracePt t="23235" x="5684838" y="3963988"/>
          <p14:tracePt t="23237" x="5797550" y="3971925"/>
          <p14:tracePt t="23240" x="5892800" y="3987800"/>
          <p14:tracePt t="23242" x="5995988" y="3995738"/>
          <p14:tracePt t="23244" x="6091238" y="4003675"/>
          <p14:tracePt t="23245" x="6196013" y="4011613"/>
          <p14:tracePt t="23248" x="6291263" y="4019550"/>
          <p14:tracePt t="23250" x="6386513" y="4027488"/>
          <p14:tracePt t="23251" x="6483350" y="4035425"/>
          <p14:tracePt t="23253" x="6594475" y="4043363"/>
          <p14:tracePt t="23255" x="6689725" y="4059238"/>
          <p14:tracePt t="23257" x="6784975" y="4083050"/>
          <p14:tracePt t="23260" x="6881813" y="4090988"/>
          <p14:tracePt t="23261" x="6969125" y="4106863"/>
          <p14:tracePt t="23264" x="7056438" y="4122738"/>
          <p14:tracePt t="23266" x="7135813" y="4130675"/>
          <p14:tracePt t="23267" x="7224713" y="4146550"/>
          <p14:tracePt t="23270" x="7312025" y="4162425"/>
          <p14:tracePt t="23272" x="7391400" y="4186238"/>
          <p14:tracePt t="23274" x="7462838" y="4202113"/>
          <p14:tracePt t="23275" x="7543800" y="4217988"/>
          <p14:tracePt t="23278" x="7615238" y="4233863"/>
          <p14:tracePt t="23279" x="7694613" y="4249738"/>
          <p14:tracePt t="23281" x="7758113" y="4265613"/>
          <p14:tracePt t="23284" x="7839075" y="4281488"/>
          <p14:tracePt t="23285" x="7902575" y="4298950"/>
          <p14:tracePt t="23287" x="7966075" y="4330700"/>
          <p14:tracePt t="23290" x="8037513" y="4346575"/>
          <p14:tracePt t="23291" x="8101013" y="4370388"/>
          <p14:tracePt t="23293" x="8156575" y="4386263"/>
          <p14:tracePt t="23295" x="8213725" y="4410075"/>
          <p14:tracePt t="23298" x="8269288" y="4433888"/>
          <p14:tracePt t="23299" x="8332788" y="4457700"/>
          <p14:tracePt t="23301" x="8380413" y="4481513"/>
          <p14:tracePt t="23303" x="8435975" y="4505325"/>
          <p14:tracePt t="23305" x="8483600" y="4529138"/>
          <p14:tracePt t="23307" x="8523288" y="4552950"/>
          <p14:tracePt t="23309" x="8572500" y="4576763"/>
          <p14:tracePt t="23312" x="8612188" y="4608513"/>
          <p14:tracePt t="23313" x="8651875" y="4633913"/>
          <p14:tracePt t="23316" x="8691563" y="4665663"/>
          <p14:tracePt t="23317" x="8723313" y="4689475"/>
          <p14:tracePt t="23320" x="8755063" y="4721225"/>
          <p14:tracePt t="23322" x="8786813" y="4745038"/>
          <p14:tracePt t="23323" x="8810625" y="4776788"/>
          <p14:tracePt t="23325" x="8834438" y="4800600"/>
          <p14:tracePt t="23327" x="8866188" y="4832350"/>
          <p14:tracePt t="23330" x="8883650" y="4864100"/>
          <p14:tracePt t="23331" x="8907463" y="4887913"/>
          <p14:tracePt t="23334" x="8923338" y="4903788"/>
          <p14:tracePt t="23335" x="8947150" y="4935538"/>
          <p14:tracePt t="23337" x="8963025" y="4951413"/>
          <p14:tracePt t="23340" x="8986838" y="4984750"/>
          <p14:tracePt t="23342" x="8994775" y="5000625"/>
          <p14:tracePt t="23344" x="9018588" y="5024438"/>
          <p14:tracePt t="23345" x="9026525" y="5040313"/>
          <p14:tracePt t="23348" x="9042400" y="5064125"/>
          <p14:tracePt t="23350" x="9050338" y="5080000"/>
          <p14:tracePt t="23351" x="9058275" y="5095875"/>
          <p14:tracePt t="23354" x="9074150" y="5111750"/>
          <p14:tracePt t="23355" x="9082088" y="5135563"/>
          <p14:tracePt t="23357" x="9097963" y="5143500"/>
          <p14:tracePt t="23360" x="9105900" y="5159375"/>
          <p14:tracePt t="23362" x="9105900" y="5175250"/>
          <p14:tracePt t="23363" x="9121775" y="5183188"/>
          <p14:tracePt t="23366" x="9121775" y="5191125"/>
          <p14:tracePt t="23367" x="9129713" y="5199063"/>
          <p14:tracePt t="23370" x="9129713" y="5207000"/>
          <p14:tracePt t="23371" x="9137650" y="5222875"/>
          <p14:tracePt t="23375" x="9145588" y="5230813"/>
          <p14:tracePt t="23378" x="9145588" y="5238750"/>
          <p14:tracePt t="23381" x="9145588" y="5246688"/>
          <p14:tracePt t="23383" x="9145588" y="5254625"/>
          <p14:tracePt t="23386" x="9153525" y="5254625"/>
          <p14:tracePt t="23387" x="9153525" y="5262563"/>
          <p14:tracePt t="23396" x="9153525" y="5270500"/>
          <p14:tracePt t="23408" x="9153525" y="5278438"/>
          <p14:tracePt t="23414" x="9153525" y="5286375"/>
          <p14:tracePt t="23424" x="9145588" y="5286375"/>
          <p14:tracePt t="23426" x="9145588" y="5294313"/>
          <p14:tracePt t="23429" x="9137650" y="5294313"/>
          <p14:tracePt t="23434" x="9129713" y="5294313"/>
          <p14:tracePt t="23435" x="9121775" y="5302250"/>
          <p14:tracePt t="23440" x="9113838" y="5302250"/>
          <p14:tracePt t="23444" x="9105900" y="5310188"/>
          <p14:tracePt t="23445" x="9105900" y="5319713"/>
          <p14:tracePt t="23448" x="9090025" y="5319713"/>
          <p14:tracePt t="23452" x="9082088" y="5319713"/>
          <p14:tracePt t="23453" x="9082088" y="5327650"/>
          <p14:tracePt t="23455" x="9074150" y="5327650"/>
          <p14:tracePt t="23460" x="9058275" y="5335588"/>
          <p14:tracePt t="23464" x="9042400" y="5343525"/>
          <p14:tracePt t="23468" x="9034463" y="5351463"/>
          <p14:tracePt t="23469" x="9026525" y="5351463"/>
          <p14:tracePt t="23474" x="9010650" y="5351463"/>
          <p14:tracePt t="23476" x="9010650" y="5359400"/>
          <p14:tracePt t="23478" x="9002713" y="5359400"/>
          <p14:tracePt t="23480" x="8994775" y="5359400"/>
          <p14:tracePt t="23481" x="8986838" y="5367338"/>
          <p14:tracePt t="23483" x="8970963" y="5375275"/>
          <p14:tracePt t="23487" x="8963025" y="5375275"/>
          <p14:tracePt t="23489" x="8947150" y="5375275"/>
          <p14:tracePt t="23492" x="8939213" y="5383213"/>
          <p14:tracePt t="23494" x="8931275" y="5383213"/>
          <p14:tracePt t="23495" x="8923338" y="5391150"/>
          <p14:tracePt t="23498" x="8915400" y="5391150"/>
          <p14:tracePt t="23500" x="8899525" y="5391150"/>
          <p14:tracePt t="23502" x="8891588" y="5391150"/>
          <p14:tracePt t="23504" x="8883650" y="5391150"/>
          <p14:tracePt t="23505" x="8874125" y="5399088"/>
          <p14:tracePt t="23508" x="8858250" y="5399088"/>
          <p14:tracePt t="23509" x="8850313" y="5399088"/>
          <p14:tracePt t="23511" x="8842375" y="5399088"/>
          <p14:tracePt t="23514" x="8826500" y="5407025"/>
          <p14:tracePt t="23516" x="8818563" y="5407025"/>
          <p14:tracePt t="23517" x="8810625" y="5407025"/>
          <p14:tracePt t="23520" x="8794750" y="5407025"/>
          <p14:tracePt t="23522" x="8778875" y="5407025"/>
          <p14:tracePt t="23524" x="8770938" y="5407025"/>
          <p14:tracePt t="23525" x="8763000" y="5407025"/>
          <p14:tracePt t="23528" x="8747125" y="5407025"/>
          <p14:tracePt t="23530" x="8739188" y="5407025"/>
          <p14:tracePt t="23534" x="8723313" y="5407025"/>
          <p14:tracePt t="23535" x="8715375" y="5407025"/>
          <p14:tracePt t="23537" x="8707438" y="5407025"/>
          <p14:tracePt t="23540" x="8699500" y="5407025"/>
          <p14:tracePt t="23542" x="8683625" y="5407025"/>
          <p14:tracePt t="23545" x="8667750" y="5407025"/>
          <p14:tracePt t="23550" x="8659813" y="5407025"/>
          <p14:tracePt t="23552" x="8659813" y="5414963"/>
          <p14:tracePt t="23553" x="8651875" y="5414963"/>
          <p14:tracePt t="23558" x="8643938" y="5414963"/>
          <p14:tracePt t="23560" x="8636000" y="5414963"/>
          <p14:tracePt t="23568" x="8628063" y="5422900"/>
          <p14:tracePt t="23584" x="8620125" y="5422900"/>
          <p14:tracePt t="23624" x="8612188" y="5422900"/>
          <p14:tracePt t="23630" x="8604250" y="5422900"/>
          <p14:tracePt t="23638" x="8596313" y="5414963"/>
          <p14:tracePt t="23643" x="8588375" y="5414963"/>
          <p14:tracePt t="23646" x="8588375" y="5407025"/>
          <p14:tracePt t="23648" x="8580438" y="5407025"/>
          <p14:tracePt t="23654" x="8572500" y="5399088"/>
          <p14:tracePt t="23656" x="8564563" y="5399088"/>
          <p14:tracePt t="23660" x="8556625" y="5399088"/>
          <p14:tracePt t="23662" x="8556625" y="5391150"/>
          <p14:tracePt t="23664" x="8540750" y="5383213"/>
          <p14:tracePt t="23668" x="8531225" y="5383213"/>
          <p14:tracePt t="23670" x="8531225" y="5375275"/>
          <p14:tracePt t="23672" x="8515350" y="5375275"/>
          <p14:tracePt t="23674" x="8515350" y="5367338"/>
          <p14:tracePt t="23675" x="8507413" y="5359400"/>
          <p14:tracePt t="23678" x="8499475" y="5359400"/>
          <p14:tracePt t="23680" x="8491538" y="5359400"/>
          <p14:tracePt t="23682" x="8483600" y="5351463"/>
          <p14:tracePt t="23686" x="8467725" y="5343525"/>
          <p14:tracePt t="23687" x="8459788" y="5335588"/>
          <p14:tracePt t="23690" x="8451850" y="5335588"/>
          <p14:tracePt t="23694" x="8443913" y="5327650"/>
          <p14:tracePt t="23695" x="8435975" y="5327650"/>
          <p14:tracePt t="23698" x="8428038" y="5327650"/>
          <p14:tracePt t="23700" x="8420100" y="5319713"/>
          <p14:tracePt t="23702" x="8412163" y="5310188"/>
          <p14:tracePt t="23703" x="8404225" y="5310188"/>
          <p14:tracePt t="23705" x="8396288" y="5310188"/>
          <p14:tracePt t="23709" x="8388350" y="5302250"/>
          <p14:tracePt t="23712" x="8380413" y="5302250"/>
          <p14:tracePt t="23716" x="8372475" y="5294313"/>
          <p14:tracePt t="23717" x="8364538" y="5294313"/>
          <p14:tracePt t="23719" x="8364538" y="5286375"/>
          <p14:tracePt t="23721" x="8356600" y="5286375"/>
          <p14:tracePt t="23724" x="8348663" y="5286375"/>
          <p14:tracePt t="23728" x="8340725" y="5278438"/>
          <p14:tracePt t="23731" x="8332788" y="5278438"/>
          <p14:tracePt t="23735" x="8324850" y="5270500"/>
          <p14:tracePt t="23738" x="8316913" y="5270500"/>
          <p14:tracePt t="23741" x="8308975" y="5262563"/>
          <p14:tracePt t="23745" x="8301038" y="5254625"/>
          <p14:tracePt t="23748" x="8293100" y="5254625"/>
          <p14:tracePt t="23749" x="8285163" y="5246688"/>
          <p14:tracePt t="23753" x="8277225" y="5238750"/>
          <p14:tracePt t="23758" x="8261350" y="5230813"/>
          <p14:tracePt t="23760" x="8261350" y="5222875"/>
          <p14:tracePt t="23762" x="8253413" y="5222875"/>
          <p14:tracePt t="23763" x="8245475" y="5214938"/>
          <p14:tracePt t="23766" x="8237538" y="5207000"/>
          <p14:tracePt t="23767" x="8221663" y="5207000"/>
          <p14:tracePt t="23770" x="8213725" y="5191125"/>
          <p14:tracePt t="23772" x="8205788" y="5191125"/>
          <p14:tracePt t="23774" x="8197850" y="5183188"/>
          <p14:tracePt t="23775" x="8189913" y="5175250"/>
          <p14:tracePt t="23778" x="8172450" y="5167313"/>
          <p14:tracePt t="23780" x="8164513" y="5159375"/>
          <p14:tracePt t="23781" x="8156575" y="5151438"/>
          <p14:tracePt t="23783" x="8140700" y="5143500"/>
          <p14:tracePt t="23785" x="8132763" y="5135563"/>
          <p14:tracePt t="23787" x="8116888" y="5127625"/>
          <p14:tracePt t="23789" x="8108950" y="5119688"/>
          <p14:tracePt t="23792" x="8101013" y="5119688"/>
          <p14:tracePt t="23794" x="8085138" y="5103813"/>
          <p14:tracePt t="23796" x="8077200" y="5103813"/>
          <p14:tracePt t="23798" x="8061325" y="5095875"/>
          <p14:tracePt t="23799" x="8053388" y="5087938"/>
          <p14:tracePt t="23801" x="8045450" y="5087938"/>
          <p14:tracePt t="23803" x="8029575" y="5072063"/>
          <p14:tracePt t="23807" x="8021638" y="5072063"/>
          <p14:tracePt t="23810" x="8013700" y="5056188"/>
          <p14:tracePt t="23812" x="8005763" y="5056188"/>
          <p14:tracePt t="23814" x="7997825" y="5048250"/>
          <p14:tracePt t="23816" x="7989888" y="5040313"/>
          <p14:tracePt t="23817" x="7981950" y="5040313"/>
          <p14:tracePt t="23820" x="7981950" y="5032375"/>
          <p14:tracePt t="23822" x="7974013" y="5032375"/>
          <p14:tracePt t="23824" x="7966075" y="5024438"/>
          <p14:tracePt t="23828" x="7958138" y="5016500"/>
          <p14:tracePt t="23829" x="7958138" y="5008563"/>
          <p14:tracePt t="23832" x="7950200" y="5008563"/>
          <p14:tracePt t="23833" x="7942263" y="5000625"/>
          <p14:tracePt t="23835" x="7942263" y="4992688"/>
          <p14:tracePt t="23840" x="7934325" y="4984750"/>
          <p14:tracePt t="23842" x="7934325" y="4976813"/>
          <p14:tracePt t="23844" x="7934325" y="4967288"/>
          <p14:tracePt t="23845" x="7934325" y="4959350"/>
          <p14:tracePt t="23848" x="7926388" y="4951413"/>
          <p14:tracePt t="23849" x="7926388" y="4943475"/>
          <p14:tracePt t="23851" x="7918450" y="4927600"/>
          <p14:tracePt t="23853" x="7918450" y="4919663"/>
          <p14:tracePt t="23855" x="7918450" y="4911725"/>
          <p14:tracePt t="23858" x="7918450" y="4895850"/>
          <p14:tracePt t="23860" x="7910513" y="4887913"/>
          <p14:tracePt t="23862" x="7910513" y="4879975"/>
          <p14:tracePt t="23864" x="7902575" y="4872038"/>
          <p14:tracePt t="23866" x="7902575" y="4856163"/>
          <p14:tracePt t="23870" x="7902575" y="4840288"/>
          <p14:tracePt t="23872" x="7902575" y="4832350"/>
          <p14:tracePt t="23873" x="7894638" y="4824413"/>
          <p14:tracePt t="23876" x="7894638" y="4816475"/>
          <p14:tracePt t="23878" x="7894638" y="4800600"/>
          <p14:tracePt t="23880" x="7886700" y="4792663"/>
          <p14:tracePt t="23881" x="7886700" y="4784725"/>
          <p14:tracePt t="23884" x="7886700" y="4768850"/>
          <p14:tracePt t="23885" x="7886700" y="4760913"/>
          <p14:tracePt t="23887" x="7886700" y="4752975"/>
          <p14:tracePt t="23889" x="7886700" y="4745038"/>
          <p14:tracePt t="23891" x="7886700" y="4737100"/>
          <p14:tracePt t="23893" x="7886700" y="4729163"/>
          <p14:tracePt t="23895" x="7886700" y="4721225"/>
          <p14:tracePt t="23898" x="7886700" y="4705350"/>
          <p14:tracePt t="23902" x="7886700" y="4689475"/>
          <p14:tracePt t="23905" x="7886700" y="4681538"/>
          <p14:tracePt t="23908" x="7886700" y="4665663"/>
          <p14:tracePt t="23912" x="7886700" y="4657725"/>
          <p14:tracePt t="23914" x="7886700" y="4649788"/>
          <p14:tracePt t="23916" x="7886700" y="4641850"/>
          <p14:tracePt t="23917" x="7886700" y="4633913"/>
          <p14:tracePt t="23922" x="7886700" y="4616450"/>
          <p14:tracePt t="23925" x="7886700" y="4608513"/>
          <p14:tracePt t="23928" x="7886700" y="4600575"/>
          <p14:tracePt t="23930" x="7894638" y="4600575"/>
          <p14:tracePt t="23932" x="7894638" y="4592638"/>
          <p14:tracePt t="23933" x="7894638" y="4584700"/>
          <p14:tracePt t="23937" x="7894638" y="4576763"/>
          <p14:tracePt t="23940" x="7894638" y="4568825"/>
          <p14:tracePt t="23942" x="7894638" y="4560888"/>
          <p14:tracePt t="23945" x="7902575" y="4552950"/>
          <p14:tracePt t="23950" x="7902575" y="4545013"/>
          <p14:tracePt t="23954" x="7902575" y="4537075"/>
          <p14:tracePt t="23958" x="7902575" y="4529138"/>
          <p14:tracePt t="23960" x="7902575" y="4521200"/>
          <p14:tracePt t="23966" x="7902575" y="4513263"/>
          <p14:tracePt t="23968" x="7910513" y="4513263"/>
          <p14:tracePt t="23970" x="7910513" y="4505325"/>
          <p14:tracePt t="23975" x="7910513" y="4497388"/>
          <p14:tracePt t="23978" x="7910513" y="4489450"/>
          <p14:tracePt t="23984" x="7918450" y="4481513"/>
          <p14:tracePt t="23988" x="7926388" y="4481513"/>
          <p14:tracePt t="23989" x="7926388" y="4473575"/>
          <p14:tracePt t="23996" x="7934325" y="4465638"/>
          <p14:tracePt t="24000" x="7942263" y="4457700"/>
          <p14:tracePt t="24003" x="7950200" y="4457700"/>
          <p14:tracePt t="24005" x="7958138" y="4449763"/>
          <p14:tracePt t="24010" x="7966075" y="4449763"/>
          <p14:tracePt t="24012" x="7974013" y="4449763"/>
          <p14:tracePt t="24014" x="7981950" y="4449763"/>
          <p14:tracePt t="24016" x="7989888" y="4441825"/>
          <p14:tracePt t="24017" x="7997825" y="4441825"/>
          <p14:tracePt t="24020" x="8005763" y="4433888"/>
          <p14:tracePt t="24021" x="8021638" y="4433888"/>
          <p14:tracePt t="24024" x="8037513" y="4433888"/>
          <p14:tracePt t="24026" x="8045450" y="4433888"/>
          <p14:tracePt t="24027" x="8053388" y="4433888"/>
          <p14:tracePt t="24029" x="8069263" y="4425950"/>
          <p14:tracePt t="24031" x="8085138" y="4425950"/>
          <p14:tracePt t="24034" x="8093075" y="4425950"/>
          <p14:tracePt t="24036" x="8108950" y="4425950"/>
          <p14:tracePt t="24037" x="8124825" y="4425950"/>
          <p14:tracePt t="24040" x="8140700" y="4418013"/>
          <p14:tracePt t="24042" x="8156575" y="4418013"/>
          <p14:tracePt t="24044" x="8172450" y="4418013"/>
          <p14:tracePt t="24045" x="8189913" y="4418013"/>
          <p14:tracePt t="24048" x="8197850" y="4418013"/>
          <p14:tracePt t="24050" x="8221663" y="4418013"/>
          <p14:tracePt t="24052" x="8237538" y="4418013"/>
          <p14:tracePt t="24053" x="8245475" y="4418013"/>
          <p14:tracePt t="24056" x="8253413" y="4418013"/>
          <p14:tracePt t="24058" x="8269288" y="4418013"/>
          <p14:tracePt t="24060" x="8293100" y="4418013"/>
          <p14:tracePt t="24062" x="8308975" y="4418013"/>
          <p14:tracePt t="24064" x="8332788" y="4418013"/>
          <p14:tracePt t="24066" x="8356600" y="4418013"/>
          <p14:tracePt t="24068" x="8372475" y="4418013"/>
          <p14:tracePt t="24070" x="8396288" y="4418013"/>
          <p14:tracePt t="24072" x="8420100" y="4418013"/>
          <p14:tracePt t="24074" x="8443913" y="4425950"/>
          <p14:tracePt t="24075" x="8459788" y="4425950"/>
          <p14:tracePt t="24078" x="8483600" y="4433888"/>
          <p14:tracePt t="24080" x="8507413" y="4433888"/>
          <p14:tracePt t="24081" x="8531225" y="4433888"/>
          <p14:tracePt t="24084" x="8556625" y="4441825"/>
          <p14:tracePt t="24085" x="8580438" y="4449763"/>
          <p14:tracePt t="24087" x="8604250" y="4457700"/>
          <p14:tracePt t="24090" x="8636000" y="4457700"/>
          <p14:tracePt t="24092" x="8659813" y="4465638"/>
          <p14:tracePt t="24094" x="8683625" y="4473575"/>
          <p14:tracePt t="24096" x="8699500" y="4481513"/>
          <p14:tracePt t="24098" x="8723313" y="4481513"/>
          <p14:tracePt t="24100" x="8747125" y="4489450"/>
          <p14:tracePt t="24102" x="8770938" y="4497388"/>
          <p14:tracePt t="24104" x="8786813" y="4505325"/>
          <p14:tracePt t="24105" x="8810625" y="4513263"/>
          <p14:tracePt t="24108" x="8834438" y="4529138"/>
          <p14:tracePt t="24109" x="8858250" y="4537075"/>
          <p14:tracePt t="24112" x="8874125" y="4545013"/>
          <p14:tracePt t="24114" x="8899525" y="4560888"/>
          <p14:tracePt t="24116" x="8923338" y="4568825"/>
          <p14:tracePt t="24117" x="8939213" y="4584700"/>
          <p14:tracePt t="24120" x="8963025" y="4592638"/>
          <p14:tracePt t="24122" x="8978900" y="4608513"/>
          <p14:tracePt t="24124" x="8994775" y="4616450"/>
          <p14:tracePt t="24125" x="9026525" y="4633913"/>
          <p14:tracePt t="24128" x="9042400" y="4641850"/>
          <p14:tracePt t="24130" x="9058275" y="4657725"/>
          <p14:tracePt t="24132" x="9074150" y="4665663"/>
          <p14:tracePt t="24134" x="9105900" y="4681538"/>
          <p14:tracePt t="24135" x="9121775" y="4689475"/>
          <p14:tracePt t="24137" x="9137650" y="4705350"/>
          <p14:tracePt t="24140" x="9161463" y="4721225"/>
          <p14:tracePt t="24142" x="9185275" y="4737100"/>
          <p14:tracePt t="24148" x="9250363" y="4784725"/>
          <p14:tracePt t="24150" x="9274175" y="4808538"/>
          <p14:tracePt t="24152" x="9290050" y="4824413"/>
          <p14:tracePt t="24154" x="9321800" y="4840288"/>
          <p14:tracePt t="24155" x="9345613" y="4856163"/>
          <p14:tracePt t="24158" x="9361488" y="4879975"/>
          <p14:tracePt t="24160" x="9393238" y="4895850"/>
          <p14:tracePt t="24162" x="9417050" y="4919663"/>
          <p14:tracePt t="24164" x="9448800" y="4935538"/>
          <p14:tracePt t="24165" x="9472613" y="4959350"/>
          <p14:tracePt t="24168" x="9504363" y="4984750"/>
          <p14:tracePt t="24169" x="9528175" y="5000625"/>
          <p14:tracePt t="24171" x="9559925" y="5024438"/>
          <p14:tracePt t="24174" x="9585325" y="5040313"/>
          <p14:tracePt t="24175" x="9617075" y="5064125"/>
          <p14:tracePt t="24178" x="9640888" y="5087938"/>
          <p14:tracePt t="24180" x="9664700" y="5103813"/>
          <p14:tracePt t="24181" x="9696450" y="5127625"/>
          <p14:tracePt t="24184" x="9720263" y="5143500"/>
          <p14:tracePt t="24185" x="9752013" y="5167313"/>
          <p14:tracePt t="24187" x="9775825" y="5191125"/>
          <p14:tracePt t="24189" x="9807575" y="5207000"/>
          <p14:tracePt t="24191" x="9831388" y="5230813"/>
          <p14:tracePt t="24193" x="9863138" y="5246688"/>
          <p14:tracePt t="24195" x="9894888" y="5270500"/>
          <p14:tracePt t="24198" x="9926638" y="5286375"/>
          <p14:tracePt t="24200" x="9952038" y="5310188"/>
          <p14:tracePt t="24201" x="9983788" y="5327650"/>
          <p14:tracePt t="24204" x="10007600" y="5351463"/>
          <p14:tracePt t="24205" x="10031413" y="5359400"/>
          <p14:tracePt t="24207" x="10063163" y="5383213"/>
          <p14:tracePt t="24210" x="10086975" y="5399088"/>
          <p14:tracePt t="24212" x="10118725" y="5414963"/>
          <p14:tracePt t="24213" x="10142538" y="5430838"/>
          <p14:tracePt t="24216" x="10174288" y="5454650"/>
          <p14:tracePt t="24218" x="10198100" y="5462588"/>
          <p14:tracePt t="24220" x="10221913" y="5486400"/>
          <p14:tracePt t="24221" x="10253663" y="5494338"/>
          <p14:tracePt t="24224" x="10279063" y="5510213"/>
          <p14:tracePt t="24225" x="10294938" y="5526088"/>
          <p14:tracePt t="24228" x="10310813" y="5541963"/>
          <p14:tracePt t="24229" x="10342563" y="5557838"/>
          <p14:tracePt t="24231" x="10358438" y="5573713"/>
          <p14:tracePt t="24234" x="10374313" y="5581650"/>
          <p14:tracePt t="24235" x="10398125" y="5605463"/>
          <p14:tracePt t="24237" x="10414000" y="5613400"/>
          <p14:tracePt t="24239" x="10429875" y="5629275"/>
          <p14:tracePt t="24241" x="10445750" y="5645150"/>
          <p14:tracePt t="24244" x="10469563" y="5653088"/>
          <p14:tracePt t="24245" x="10485438" y="5678488"/>
          <p14:tracePt t="24248" x="10501313" y="5686425"/>
          <p14:tracePt t="24249" x="10517188" y="5702300"/>
          <p14:tracePt t="24251" x="10541000" y="5710238"/>
          <p14:tracePt t="24254" x="10548938" y="5726113"/>
          <p14:tracePt t="24255" x="10564813" y="5741988"/>
          <p14:tracePt t="24257" x="10580688" y="5757863"/>
          <p14:tracePt t="24260" x="10596563" y="5773738"/>
          <p14:tracePt t="24262" x="10612438" y="5789613"/>
          <p14:tracePt t="24264" x="10629900" y="5797550"/>
          <p14:tracePt t="24266" x="10637838" y="5813425"/>
          <p14:tracePt t="24268" x="10653713" y="5821363"/>
          <p14:tracePt t="24269" x="10677525" y="5845175"/>
          <p14:tracePt t="24272" x="10685463" y="5853113"/>
          <p14:tracePt t="24274" x="10701338" y="5868988"/>
          <p14:tracePt t="24275" x="10725150" y="5876925"/>
          <p14:tracePt t="24278" x="10741025" y="5892800"/>
          <p14:tracePt t="24279" x="10756900" y="5908675"/>
          <p14:tracePt t="24281" x="10772775" y="5916613"/>
          <p14:tracePt t="24283" x="10796588" y="5932488"/>
          <p14:tracePt t="24285" x="10812463" y="5940425"/>
          <p14:tracePt t="24287" x="10828338" y="5956300"/>
          <p14:tracePt t="24290" x="10844213" y="5964238"/>
          <p14:tracePt t="24291" x="10868025" y="5980113"/>
          <p14:tracePt t="24294" x="10883900" y="5988050"/>
          <p14:tracePt t="24295" x="10899775" y="6005513"/>
          <p14:tracePt t="24298" x="10923588" y="6013450"/>
          <p14:tracePt t="24299" x="10955338" y="6029325"/>
          <p14:tracePt t="24301" x="10971213" y="6045200"/>
          <p14:tracePt t="24303" x="10988675" y="6045200"/>
          <p14:tracePt t="24305" x="11012488" y="6061075"/>
          <p14:tracePt t="24308" x="11028363" y="6069013"/>
          <p14:tracePt t="24309" x="11060113" y="6069013"/>
          <p14:tracePt t="24312" x="11075988" y="6076950"/>
          <p14:tracePt t="24313" x="11091863" y="6092825"/>
          <p14:tracePt t="24316" x="11107738" y="6092825"/>
          <p14:tracePt t="24317" x="11123613" y="6100763"/>
          <p14:tracePt t="24320" x="11147425" y="6108700"/>
          <p14:tracePt t="24322" x="11163300" y="6116638"/>
          <p14:tracePt t="24323" x="11179175" y="6116638"/>
          <p14:tracePt t="24326" x="11195050" y="6124575"/>
          <p14:tracePt t="24328" x="11210925" y="6132513"/>
          <p14:tracePt t="24330" x="11234738" y="6132513"/>
          <p14:tracePt t="24332" x="11250613" y="6140450"/>
          <p14:tracePt t="24333" x="11258550" y="6148388"/>
          <p14:tracePt t="24335" x="11266488" y="6156325"/>
          <p14:tracePt t="24337" x="11282363" y="6156325"/>
          <p14:tracePt t="24340" x="11290300" y="6164263"/>
          <p14:tracePt t="24342" x="11306175" y="6172200"/>
          <p14:tracePt t="24344" x="11314113" y="6172200"/>
          <p14:tracePt t="24345" x="11323638" y="6180138"/>
          <p14:tracePt t="24348" x="11331575" y="6188075"/>
          <p14:tracePt t="24350" x="11339513" y="6188075"/>
          <p14:tracePt t="24351" x="11347450" y="6196013"/>
          <p14:tracePt t="24354" x="11355388" y="6196013"/>
          <p14:tracePt t="24355" x="11363325" y="6211888"/>
          <p14:tracePt t="24360" x="11371263" y="6219825"/>
          <p14:tracePt t="24363" x="11371263" y="6227763"/>
          <p14:tracePt t="24366" x="11379200" y="6227763"/>
          <p14:tracePt t="24367" x="11379200" y="6235700"/>
          <p14:tracePt t="24370" x="11387138" y="6235700"/>
          <p14:tracePt t="24371" x="11387138" y="6243638"/>
          <p14:tracePt t="24379" x="11387138" y="6251575"/>
          <p14:tracePt t="24381" x="11387138" y="6259513"/>
          <p14:tracePt t="24392" x="11387138" y="6267450"/>
          <p14:tracePt t="24395" x="11395075" y="6267450"/>
          <p14:tracePt t="24406" x="11395075" y="6275388"/>
          <p14:tracePt t="24421" x="11395075" y="6283325"/>
          <p14:tracePt t="24428" x="11395075" y="6291263"/>
          <p14:tracePt t="24436" x="11395075" y="6299200"/>
          <p14:tracePt t="24442" x="11395075" y="6307138"/>
          <p14:tracePt t="24448" x="11395075" y="6315075"/>
          <p14:tracePt t="24449" x="11395075" y="6323013"/>
          <p14:tracePt t="24453" x="11395075" y="6330950"/>
          <p14:tracePt t="24458" x="11395075" y="6338888"/>
          <p14:tracePt t="24464" x="11395075" y="6348413"/>
          <p14:tracePt t="24466" x="11395075" y="6356350"/>
          <p14:tracePt t="24470" x="11395075" y="6364288"/>
          <p14:tracePt t="24473" x="11395075" y="6372225"/>
          <p14:tracePt t="24475" x="11387138" y="6372225"/>
          <p14:tracePt t="24480" x="11387138" y="6380163"/>
          <p14:tracePt t="24482" x="11379200" y="6380163"/>
          <p14:tracePt t="24483" x="11379200" y="6388100"/>
          <p14:tracePt t="24485" x="11379200" y="6396038"/>
          <p14:tracePt t="24492" x="11371263" y="6396038"/>
          <p14:tracePt t="24494" x="11371263" y="6403975"/>
          <p14:tracePt t="24502" x="11371263" y="6411913"/>
          <p14:tracePt t="24503" x="11363325" y="6411913"/>
          <p14:tracePt t="24510" x="11363325" y="6419850"/>
          <p14:tracePt t="24518" x="11363325" y="6427788"/>
          <p14:tracePt t="24522" x="11355388" y="6427788"/>
          <p14:tracePt t="24530" x="11347450" y="6435725"/>
          <p14:tracePt t="24542" x="11347450" y="6443663"/>
          <p14:tracePt t="24546" x="11339513" y="6443663"/>
          <p14:tracePt t="24552" x="11339513" y="6451600"/>
          <p14:tracePt t="24555" x="11339513" y="6459538"/>
          <p14:tracePt t="24562" x="11339513" y="6467475"/>
          <p14:tracePt t="24570" x="11339513" y="6475413"/>
          <p14:tracePt t="24572" x="11331575" y="6475413"/>
          <p14:tracePt t="24574" x="11331575" y="6483350"/>
          <p14:tracePt t="24577" x="11331575" y="6491288"/>
          <p14:tracePt t="24582" x="11331575" y="6499225"/>
          <p14:tracePt t="24587" x="11331575" y="6507163"/>
          <p14:tracePt t="24592" x="11331575" y="6515100"/>
          <p14:tracePt t="24594" x="11331575" y="6523038"/>
          <p14:tracePt t="24595" x="11323638" y="6523038"/>
          <p14:tracePt t="24598" x="11323638" y="6530975"/>
          <p14:tracePt t="24603" x="11314113" y="6538913"/>
          <p14:tracePt t="24608" x="11314113" y="6546850"/>
          <p14:tracePt t="24610" x="11314113" y="6554788"/>
          <p14:tracePt t="24616" x="11314113" y="6562725"/>
          <p14:tracePt t="24618" x="11306175" y="6562725"/>
          <p14:tracePt t="24622" x="11306175" y="6570663"/>
          <p14:tracePt t="24628" x="11306175" y="6578600"/>
          <p14:tracePt t="24630" x="11298238" y="6578600"/>
          <p14:tracePt t="24631" x="11298238" y="6586538"/>
          <p14:tracePt t="24638" x="11290300" y="6586538"/>
          <p14:tracePt t="24642" x="11282363" y="6594475"/>
          <p14:tracePt t="24648" x="11282363" y="6602413"/>
          <p14:tracePt t="24650" x="11274425" y="6602413"/>
          <p14:tracePt t="24658" x="11266488" y="6610350"/>
          <p14:tracePt t="24666" x="11266488" y="6618288"/>
          <p14:tracePt t="24667" x="11258550" y="6618288"/>
          <p14:tracePt t="24670" x="11258550" y="6626225"/>
          <p14:tracePt t="24671" x="11250613" y="6626225"/>
          <p14:tracePt t="24681" x="11242675" y="6634163"/>
          <p14:tracePt t="24692" x="11234738" y="6634163"/>
          <p14:tracePt t="24698" x="11226800" y="6642100"/>
          <p14:tracePt t="24706" x="11218863" y="6642100"/>
          <p14:tracePt t="24708" x="11210925" y="6642100"/>
          <p14:tracePt t="24714" x="11202988" y="6642100"/>
          <p14:tracePt t="24718" x="11195050" y="6642100"/>
          <p14:tracePt t="24722" x="11187113" y="6642100"/>
          <p14:tracePt t="24724" x="11179175" y="6642100"/>
          <p14:tracePt t="24727" x="11171238" y="6642100"/>
          <p14:tracePt t="24730" x="11163300" y="6642100"/>
          <p14:tracePt t="24732" x="11155363" y="6642100"/>
          <p14:tracePt t="24733" x="11147425" y="6642100"/>
          <p14:tracePt t="24735" x="11139488" y="6642100"/>
          <p14:tracePt t="24737" x="11131550" y="6642100"/>
          <p14:tracePt t="24740" x="11123613" y="6642100"/>
          <p14:tracePt t="24741" x="11115675" y="6642100"/>
          <p14:tracePt t="24744" x="11107738" y="6642100"/>
          <p14:tracePt t="24745" x="11099800" y="6642100"/>
          <p14:tracePt t="24748" x="11091863" y="6642100"/>
          <p14:tracePt t="24749" x="11083925" y="6642100"/>
          <p14:tracePt t="24751" x="11075988" y="6642100"/>
          <p14:tracePt t="24753" x="11068050" y="6642100"/>
          <p14:tracePt t="24755" x="11060113" y="6642100"/>
          <p14:tracePt t="24758" x="11052175" y="6642100"/>
          <p14:tracePt t="24760" x="11044238" y="6642100"/>
          <p14:tracePt t="24762" x="11036300" y="6642100"/>
          <p14:tracePt t="24763" x="11028363" y="6642100"/>
          <p14:tracePt t="24766" x="11020425" y="6642100"/>
          <p14:tracePt t="24770" x="11012488" y="6642100"/>
          <p14:tracePt t="24772" x="11004550" y="6650038"/>
          <p14:tracePt t="24775" x="10988675" y="6650038"/>
          <p14:tracePt t="24780" x="10980738" y="6650038"/>
          <p14:tracePt t="24783" x="10971213" y="6650038"/>
          <p14:tracePt t="24787" x="10963275" y="6650038"/>
          <p14:tracePt t="24790" x="10955338" y="6650038"/>
          <p14:tracePt t="24795" x="10947400" y="6650038"/>
          <p14:tracePt t="24800" x="10939463" y="6650038"/>
          <p14:tracePt t="24803" x="10931525" y="6650038"/>
          <p14:tracePt t="24807" x="10923588" y="6650038"/>
          <p14:tracePt t="24810" x="10915650" y="6650038"/>
          <p14:tracePt t="24814" x="10907713" y="6650038"/>
          <p14:tracePt t="24816" x="10899775" y="6650038"/>
          <p14:tracePt t="24820" x="10891838" y="6650038"/>
          <p14:tracePt t="24821" x="10883900" y="6650038"/>
          <p14:tracePt t="24825" x="10868025" y="6650038"/>
          <p14:tracePt t="24829" x="10860088" y="6650038"/>
          <p14:tracePt t="24832" x="10852150" y="6650038"/>
          <p14:tracePt t="24833" x="10844213" y="6650038"/>
          <p14:tracePt t="24835" x="10836275" y="6650038"/>
          <p14:tracePt t="24837" x="10820400" y="6650038"/>
          <p14:tracePt t="24840" x="10812463" y="6650038"/>
          <p14:tracePt t="24842" x="10804525" y="6650038"/>
          <p14:tracePt t="24844" x="10788650" y="6650038"/>
          <p14:tracePt t="24845" x="10780713" y="6650038"/>
          <p14:tracePt t="24848" x="10772775" y="6650038"/>
          <p14:tracePt t="24849" x="10764838" y="6650038"/>
          <p14:tracePt t="24851" x="10748963" y="6650038"/>
          <p14:tracePt t="24853" x="10741025" y="6650038"/>
          <p14:tracePt t="24855" x="10733088" y="6650038"/>
          <p14:tracePt t="24858" x="10709275" y="6650038"/>
          <p14:tracePt t="24860" x="10701338" y="6650038"/>
          <p14:tracePt t="24862" x="10693400" y="6650038"/>
          <p14:tracePt t="24864" x="10685463" y="6650038"/>
          <p14:tracePt t="24866" x="10669588" y="6650038"/>
          <p14:tracePt t="24867" x="10661650" y="6650038"/>
          <p14:tracePt t="24870" x="10645775" y="6650038"/>
          <p14:tracePt t="24871" x="10637838" y="6650038"/>
          <p14:tracePt t="24873" x="10620375" y="6650038"/>
          <p14:tracePt t="24875" x="10612438" y="6650038"/>
          <p14:tracePt t="24878" x="10604500" y="6642100"/>
          <p14:tracePt t="24880" x="10596563" y="6642100"/>
          <p14:tracePt t="24882" x="10588625" y="6642100"/>
          <p14:tracePt t="24883" x="10580688" y="6634163"/>
          <p14:tracePt t="24885" x="10564813" y="6634163"/>
          <p14:tracePt t="24888" x="10556875" y="6634163"/>
          <p14:tracePt t="24892" x="10541000" y="6634163"/>
          <p14:tracePt t="24893" x="10533063" y="6634163"/>
          <p14:tracePt t="24895" x="10525125" y="6626225"/>
          <p14:tracePt t="24898" x="10517188" y="6626225"/>
          <p14:tracePt t="24900" x="10509250" y="6626225"/>
          <p14:tracePt t="24902" x="10501313" y="6626225"/>
          <p14:tracePt t="24903" x="10493375" y="6626225"/>
          <p14:tracePt t="24908" x="10485438" y="6618288"/>
          <p14:tracePt t="24910" x="10477500" y="6618288"/>
          <p14:tracePt t="24912" x="10469563" y="6618288"/>
          <p14:tracePt t="24916" x="10461625" y="6618288"/>
          <p14:tracePt t="24917" x="10453688" y="6618288"/>
          <p14:tracePt t="24920" x="10445750" y="6610350"/>
          <p14:tracePt t="24923" x="10437813" y="6602413"/>
          <p14:tracePt t="24926" x="10429875" y="6602413"/>
          <p14:tracePt t="24928" x="10421938" y="6602413"/>
          <p14:tracePt t="24930" x="10414000" y="6602413"/>
          <p14:tracePt t="24934" x="10398125" y="6602413"/>
          <p14:tracePt t="24935" x="10398125" y="6594475"/>
          <p14:tracePt t="24937" x="10390188" y="6594475"/>
          <p14:tracePt t="24939" x="10374313" y="6586538"/>
          <p14:tracePt t="24944" x="10358438" y="6586538"/>
          <p14:tracePt t="24946" x="10350500" y="6586538"/>
          <p14:tracePt t="24948" x="10342563" y="6578600"/>
          <p14:tracePt t="24950" x="10334625" y="6578600"/>
          <p14:tracePt t="24952" x="10326688" y="6578600"/>
          <p14:tracePt t="24953" x="10318750" y="6570663"/>
          <p14:tracePt t="24955" x="10302875" y="6570663"/>
          <p14:tracePt t="24958" x="10294938" y="6562725"/>
          <p14:tracePt t="24960" x="10287000" y="6562725"/>
          <p14:tracePt t="24961" x="10269538" y="6562725"/>
          <p14:tracePt t="24964" x="10261600" y="6562725"/>
          <p14:tracePt t="24966" x="10253663" y="6554788"/>
          <p14:tracePt t="24967" x="10237788" y="6554788"/>
          <p14:tracePt t="24970" x="10229850" y="6546850"/>
          <p14:tracePt t="24972" x="10221913" y="6546850"/>
          <p14:tracePt t="24974" x="10213975" y="6546850"/>
          <p14:tracePt t="24976" x="10206038" y="6546850"/>
          <p14:tracePt t="24978" x="10198100" y="6538913"/>
          <p14:tracePt t="24980" x="10190163" y="6538913"/>
          <p14:tracePt t="24984" x="10182225" y="6530975"/>
          <p14:tracePt t="24986" x="10174288" y="6530975"/>
          <p14:tracePt t="24987" x="10166350" y="6530975"/>
          <p14:tracePt t="24992" x="10158413" y="6523038"/>
          <p14:tracePt t="24996" x="10150475" y="6523038"/>
          <p14:tracePt t="24998" x="10142538" y="6523038"/>
          <p14:tracePt t="25002" x="10134600" y="6515100"/>
          <p14:tracePt t="25008" x="10126663" y="6515100"/>
          <p14:tracePt t="25014" x="10118725" y="6507163"/>
          <p14:tracePt t="25016" x="10110788" y="6507163"/>
          <p14:tracePt t="25017" x="10110788" y="6499225"/>
          <p14:tracePt t="25022" x="10102850" y="6499225"/>
          <p14:tracePt t="25026" x="10102850" y="6491288"/>
          <p14:tracePt t="25027" x="10094913" y="6491288"/>
          <p14:tracePt t="25034" x="10086975" y="6483350"/>
          <p14:tracePt t="25035" x="10079038" y="6483350"/>
          <p14:tracePt t="25040" x="10071100" y="6475413"/>
          <p14:tracePt t="25042" x="10071100" y="6467475"/>
          <p14:tracePt t="25045" x="10063163" y="6467475"/>
          <p14:tracePt t="25048" x="10063163" y="6459538"/>
          <p14:tracePt t="25049" x="10055225" y="6459538"/>
          <p14:tracePt t="25052" x="10047288" y="6451600"/>
          <p14:tracePt t="25055" x="10039350" y="6443663"/>
          <p14:tracePt t="25058" x="10039350" y="6435725"/>
          <p14:tracePt t="25060" x="10031413" y="6435725"/>
          <p14:tracePt t="25062" x="10023475" y="6435725"/>
          <p14:tracePt t="25064" x="10023475" y="6427788"/>
          <p14:tracePt t="25066" x="10015538" y="6427788"/>
          <p14:tracePt t="25067" x="10015538" y="6419850"/>
          <p14:tracePt t="25070" x="10007600" y="6419850"/>
          <p14:tracePt t="25071" x="10007600" y="6411913"/>
          <p14:tracePt t="25075" x="9999663" y="6403975"/>
          <p14:tracePt t="25078" x="9991725" y="6403975"/>
          <p14:tracePt t="25080" x="9991725" y="6396038"/>
          <p14:tracePt t="25084" x="9983788" y="6388100"/>
          <p14:tracePt t="25087" x="9983788" y="6380163"/>
          <p14:tracePt t="25089" x="9983788" y="6372225"/>
          <p14:tracePt t="25091" x="9975850" y="6372225"/>
          <p14:tracePt t="25093" x="9975850" y="6364288"/>
          <p14:tracePt t="25098" x="9975850" y="6356350"/>
          <p14:tracePt t="25100" x="9967913" y="6348413"/>
          <p14:tracePt t="25101" x="9967913" y="6338888"/>
          <p14:tracePt t="25105" x="9959975" y="6330950"/>
          <p14:tracePt t="25107" x="9959975" y="6323013"/>
          <p14:tracePt t="25109" x="9959975" y="6315075"/>
          <p14:tracePt t="25111" x="9959975" y="6307138"/>
          <p14:tracePt t="25114" x="9959975" y="6299200"/>
          <p14:tracePt t="25116" x="9952038" y="6291263"/>
          <p14:tracePt t="25117" x="9952038" y="6283325"/>
          <p14:tracePt t="25120" x="9952038" y="6275388"/>
          <p14:tracePt t="25122" x="9944100" y="6259513"/>
          <p14:tracePt t="25124" x="9944100" y="6251575"/>
          <p14:tracePt t="25128" x="9944100" y="6235700"/>
          <p14:tracePt t="25130" x="9944100" y="6227763"/>
          <p14:tracePt t="25132" x="9944100" y="6219825"/>
          <p14:tracePt t="25133" x="9944100" y="6211888"/>
          <p14:tracePt t="25136" x="9944100" y="6196013"/>
          <p14:tracePt t="25137" x="9936163" y="6188075"/>
          <p14:tracePt t="25140" x="9936163" y="6180138"/>
          <p14:tracePt t="25142" x="9936163" y="6172200"/>
          <p14:tracePt t="25148" x="9926638" y="6148388"/>
          <p14:tracePt t="25150" x="9926638" y="6140450"/>
          <p14:tracePt t="25151" x="9926638" y="6132513"/>
          <p14:tracePt t="25153" x="9926638" y="6124575"/>
          <p14:tracePt t="25156" x="9926638" y="6116638"/>
          <p14:tracePt t="25158" x="9926638" y="6108700"/>
          <p14:tracePt t="25162" x="9926638" y="6100763"/>
          <p14:tracePt t="25164" x="9926638" y="6092825"/>
          <p14:tracePt t="25165" x="9926638" y="6084888"/>
          <p14:tracePt t="25170" x="9926638" y="6076950"/>
          <p14:tracePt t="25171" x="9926638" y="6069013"/>
          <p14:tracePt t="25174" x="9926638" y="6061075"/>
          <p14:tracePt t="25178" x="9926638" y="6053138"/>
          <p14:tracePt t="25180" x="9918700" y="6053138"/>
          <p14:tracePt t="25181" x="9918700" y="6045200"/>
          <p14:tracePt t="25184" x="9918700" y="6037263"/>
          <p14:tracePt t="25187" x="9918700" y="6029325"/>
          <p14:tracePt t="25190" x="9918700" y="6021388"/>
          <p14:tracePt t="25194" x="9918700" y="6013450"/>
          <p14:tracePt t="25196" x="9918700" y="6005513"/>
          <p14:tracePt t="25199" x="9918700" y="5995988"/>
          <p14:tracePt t="25204" x="9918700" y="5988050"/>
          <p14:tracePt t="25208" x="9918700" y="5972175"/>
          <p14:tracePt t="25212" x="9918700" y="5964238"/>
          <p14:tracePt t="25216" x="9918700" y="5956300"/>
          <p14:tracePt t="25217" x="9918700" y="5948363"/>
          <p14:tracePt t="25220" x="9926638" y="5948363"/>
          <p14:tracePt t="25222" x="9926638" y="5940425"/>
          <p14:tracePt t="25224" x="9936163" y="5940425"/>
          <p14:tracePt t="25225" x="9936163" y="5932488"/>
          <p14:tracePt t="25228" x="9936163" y="5924550"/>
          <p14:tracePt t="25230" x="9944100" y="5916613"/>
          <p14:tracePt t="25234" x="9944100" y="5908675"/>
          <p14:tracePt t="25236" x="9952038" y="5908675"/>
          <p14:tracePt t="25237" x="9952038" y="5900738"/>
          <p14:tracePt t="25240" x="9959975" y="5900738"/>
          <p14:tracePt t="25242" x="9967913" y="5892800"/>
          <p14:tracePt t="25244" x="9967913" y="5884863"/>
          <p14:tracePt t="25246" x="9975850" y="5884863"/>
          <p14:tracePt t="25248" x="9975850" y="5876925"/>
          <p14:tracePt t="25250" x="9983788" y="5876925"/>
          <p14:tracePt t="25252" x="9983788" y="5868988"/>
          <p14:tracePt t="25253" x="9991725" y="5861050"/>
          <p14:tracePt t="25255" x="9999663" y="5853113"/>
          <p14:tracePt t="25258" x="10007600" y="5853113"/>
          <p14:tracePt t="25260" x="10015538" y="5845175"/>
          <p14:tracePt t="25264" x="10023475" y="5837238"/>
          <p14:tracePt t="25266" x="10031413" y="5829300"/>
          <p14:tracePt t="25267" x="10039350" y="5829300"/>
          <p14:tracePt t="25270" x="10047288" y="5821363"/>
          <p14:tracePt t="25271" x="10055225" y="5813425"/>
          <p14:tracePt t="25274" x="10063163" y="5813425"/>
          <p14:tracePt t="25275" x="10071100" y="5805488"/>
          <p14:tracePt t="25278" x="10079038" y="5805488"/>
          <p14:tracePt t="25280" x="10086975" y="5797550"/>
          <p14:tracePt t="25282" x="10094913" y="5789613"/>
          <p14:tracePt t="25283" x="10110788" y="5789613"/>
          <p14:tracePt t="25285" x="10110788" y="5781675"/>
          <p14:tracePt t="25287" x="10118725" y="5773738"/>
          <p14:tracePt t="25290" x="10134600" y="5773738"/>
          <p14:tracePt t="25292" x="10142538" y="5765800"/>
          <p14:tracePt t="25294" x="10150475" y="5757863"/>
          <p14:tracePt t="25295" x="10166350" y="5757863"/>
          <p14:tracePt t="25298" x="10174288" y="5749925"/>
          <p14:tracePt t="25300" x="10182225" y="5749925"/>
          <p14:tracePt t="25301" x="10198100" y="5741988"/>
          <p14:tracePt t="25303" x="10213975" y="5741988"/>
          <p14:tracePt t="25305" x="10221913" y="5734050"/>
          <p14:tracePt t="25308" x="10245725" y="5726113"/>
          <p14:tracePt t="25311" x="10261600" y="5718175"/>
          <p14:tracePt t="25313" x="10269538" y="5718175"/>
          <p14:tracePt t="25316" x="10294938" y="5710238"/>
          <p14:tracePt t="25317" x="10302875" y="5702300"/>
          <p14:tracePt t="25320" x="10310813" y="5702300"/>
          <p14:tracePt t="25322" x="10326688" y="5702300"/>
          <p14:tracePt t="25324" x="10342563" y="5694363"/>
          <p14:tracePt t="25325" x="10358438" y="5686425"/>
          <p14:tracePt t="25328" x="10366375" y="5686425"/>
          <p14:tracePt t="25330" x="10382250" y="5686425"/>
          <p14:tracePt t="25332" x="10398125" y="5686425"/>
          <p14:tracePt t="25333" x="10414000" y="5678488"/>
          <p14:tracePt t="25335" x="10421938" y="5678488"/>
          <p14:tracePt t="25338" x="10437813" y="5670550"/>
          <p14:tracePt t="25340" x="10453688" y="5670550"/>
          <p14:tracePt t="25341" x="10469563" y="5670550"/>
          <p14:tracePt t="25344" x="10485438" y="5662613"/>
          <p14:tracePt t="25345" x="10493375" y="5662613"/>
          <p14:tracePt t="25348" x="10517188" y="5662613"/>
          <p14:tracePt t="25349" x="10533063" y="5662613"/>
          <p14:tracePt t="25351" x="10548938" y="5653088"/>
          <p14:tracePt t="25353" x="10564813" y="5653088"/>
          <p14:tracePt t="25355" x="10580688" y="5653088"/>
          <p14:tracePt t="25357" x="10596563" y="5645150"/>
          <p14:tracePt t="25360" x="10612438" y="5645150"/>
          <p14:tracePt t="25362" x="10620375" y="5645150"/>
          <p14:tracePt t="25363" x="10637838" y="5645150"/>
          <p14:tracePt t="25366" x="10653713" y="5645150"/>
          <p14:tracePt t="25368" x="10669588" y="5645150"/>
          <p14:tracePt t="25370" x="10693400" y="5645150"/>
          <p14:tracePt t="25371" x="10717213" y="5645150"/>
          <p14:tracePt t="25374" x="10741025" y="5645150"/>
          <p14:tracePt t="25375" x="10764838" y="5637213"/>
          <p14:tracePt t="25378" x="10788650" y="5637213"/>
          <p14:tracePt t="25379" x="10812463" y="5637213"/>
          <p14:tracePt t="25381" x="10836275" y="5637213"/>
          <p14:tracePt t="25383" x="10860088" y="5629275"/>
          <p14:tracePt t="25385" x="10883900" y="5629275"/>
          <p14:tracePt t="25387" x="10907713" y="5629275"/>
          <p14:tracePt t="25390" x="10931525" y="5629275"/>
          <p14:tracePt t="25391" x="10955338" y="5629275"/>
          <p14:tracePt t="25394" x="10980738" y="5621338"/>
          <p14:tracePt t="25395" x="10996613" y="5621338"/>
          <p14:tracePt t="25398" x="11020425" y="5621338"/>
          <p14:tracePt t="25400" x="11044238" y="5621338"/>
          <p14:tracePt t="25401" x="11068050" y="5621338"/>
          <p14:tracePt t="25403" x="11083925" y="5621338"/>
          <p14:tracePt t="25406" x="11099800" y="5621338"/>
          <p14:tracePt t="25408" x="11123613" y="5621338"/>
          <p14:tracePt t="25410" x="11139488" y="5621338"/>
          <p14:tracePt t="25412" x="11155363" y="5621338"/>
          <p14:tracePt t="25413" x="11171238" y="5621338"/>
          <p14:tracePt t="25416" x="11195050" y="5621338"/>
          <p14:tracePt t="25418" x="11210925" y="5621338"/>
          <p14:tracePt t="25420" x="11226800" y="5621338"/>
          <p14:tracePt t="25422" x="11242675" y="5621338"/>
          <p14:tracePt t="25423" x="11258550" y="5621338"/>
          <p14:tracePt t="25425" x="11274425" y="5621338"/>
          <p14:tracePt t="25428" x="11282363" y="5621338"/>
          <p14:tracePt t="25430" x="11306175" y="5621338"/>
          <p14:tracePt t="25431" x="11314113" y="5621338"/>
          <p14:tracePt t="25433" x="11323638" y="5621338"/>
          <p14:tracePt t="25435" x="11339513" y="5621338"/>
          <p14:tracePt t="25437" x="11355388" y="5629275"/>
          <p14:tracePt t="25440" x="11363325" y="5629275"/>
          <p14:tracePt t="25442" x="11371263" y="5629275"/>
          <p14:tracePt t="25444" x="11387138" y="5629275"/>
          <p14:tracePt t="25445" x="11395075" y="5637213"/>
          <p14:tracePt t="25448" x="11403013" y="5645150"/>
          <p14:tracePt t="25450" x="11418888" y="5645150"/>
          <p14:tracePt t="25451" x="11426825" y="5645150"/>
          <p14:tracePt t="25453" x="11434763" y="5653088"/>
          <p14:tracePt t="25456" x="11450638" y="5662613"/>
          <p14:tracePt t="25457" x="11458575" y="5662613"/>
          <p14:tracePt t="25460" x="11474450" y="5670550"/>
          <p14:tracePt t="25462" x="11482388" y="5678488"/>
          <p14:tracePt t="25464" x="11490325" y="5678488"/>
          <p14:tracePt t="25466" x="11506200" y="5686425"/>
          <p14:tracePt t="25467" x="11514138" y="5694363"/>
          <p14:tracePt t="25470" x="11522075" y="5702300"/>
          <p14:tracePt t="25471" x="11545888" y="5710238"/>
          <p14:tracePt t="25474" x="11553825" y="5718175"/>
          <p14:tracePt t="25475" x="11561763" y="5726113"/>
          <p14:tracePt t="25478" x="11577638" y="5734050"/>
          <p14:tracePt t="25479" x="11585575" y="5741988"/>
          <p14:tracePt t="25482" x="11601450" y="5749925"/>
          <p14:tracePt t="25484" x="11609388" y="5757863"/>
          <p14:tracePt t="25485" x="11617325" y="5773738"/>
          <p14:tracePt t="25487" x="11633200" y="5773738"/>
          <p14:tracePt t="25490" x="11641138" y="5789613"/>
          <p14:tracePt t="25491" x="11657013" y="5797550"/>
          <p14:tracePt t="25494" x="11664950" y="5805488"/>
          <p14:tracePt t="25495" x="11674475" y="5813425"/>
          <p14:tracePt t="25498" x="11682413" y="5821363"/>
          <p14:tracePt t="25499" x="11690350" y="5829300"/>
          <p14:tracePt t="25501" x="11690350" y="5837238"/>
          <p14:tracePt t="25503" x="11706225" y="5845175"/>
          <p14:tracePt t="25505" x="11706225" y="5853113"/>
          <p14:tracePt t="25508" x="11714163" y="5853113"/>
          <p14:tracePt t="25510" x="11722100" y="5861050"/>
          <p14:tracePt t="25511" x="11730038" y="5868988"/>
          <p14:tracePt t="25514" x="11730038" y="5876925"/>
          <p14:tracePt t="25516" x="11737975" y="5884863"/>
          <p14:tracePt t="25517" x="11745913" y="5892800"/>
          <p14:tracePt t="25520" x="11753850" y="5900738"/>
          <p14:tracePt t="25523" x="11761788" y="5908675"/>
          <p14:tracePt t="25526" x="11769725" y="5916613"/>
          <p14:tracePt t="25530" x="11777663" y="5924550"/>
          <p14:tracePt t="25531" x="11777663" y="5932488"/>
          <p14:tracePt t="25533" x="11785600" y="5940425"/>
          <p14:tracePt t="25535" x="11793538" y="5940425"/>
          <p14:tracePt t="25538" x="11793538" y="5948363"/>
          <p14:tracePt t="25540" x="11801475" y="5956300"/>
          <p14:tracePt t="25543" x="11801475" y="5964238"/>
          <p14:tracePt t="25545" x="11809413" y="5964238"/>
          <p14:tracePt t="25548" x="11809413" y="5972175"/>
          <p14:tracePt t="25551" x="11817350" y="5980113"/>
          <p14:tracePt t="25553" x="11817350" y="5988050"/>
          <p14:tracePt t="25555" x="11825288" y="5988050"/>
          <p14:tracePt t="25558" x="11825288" y="5995988"/>
          <p14:tracePt t="25564" x="11825288" y="6005513"/>
          <p14:tracePt t="25566" x="11833225" y="6005513"/>
          <p14:tracePt t="25567" x="11833225" y="6013450"/>
          <p14:tracePt t="25570" x="11833225" y="6021388"/>
          <p14:tracePt t="25575" x="11841163" y="6029325"/>
          <p14:tracePt t="25580" x="11841163" y="6037263"/>
          <p14:tracePt t="25586" x="11841163" y="6045200"/>
          <p14:tracePt t="25587" x="11849100" y="6053138"/>
          <p14:tracePt t="25592" x="11849100" y="6061075"/>
          <p14:tracePt t="25594" x="11857038" y="6061075"/>
          <p14:tracePt t="25595" x="11857038" y="6069013"/>
          <p14:tracePt t="25600" x="11857038" y="6076950"/>
          <p14:tracePt t="25602" x="11857038" y="6084888"/>
          <p14:tracePt t="25605" x="11864975" y="6092825"/>
          <p14:tracePt t="25610" x="11864975" y="6100763"/>
          <p14:tracePt t="25614" x="11864975" y="6108700"/>
          <p14:tracePt t="25618" x="11864975" y="6116638"/>
          <p14:tracePt t="25620" x="11864975" y="6124575"/>
          <p14:tracePt t="25622" x="11872913" y="6124575"/>
          <p14:tracePt t="25624" x="11872913" y="6132513"/>
          <p14:tracePt t="25625" x="11872913" y="6140450"/>
          <p14:tracePt t="25628" x="11872913" y="6148388"/>
          <p14:tracePt t="25630" x="11872913" y="6156325"/>
          <p14:tracePt t="25634" x="11872913" y="6172200"/>
          <p14:tracePt t="25637" x="11872913" y="6180138"/>
          <p14:tracePt t="25639" x="11872913" y="6188075"/>
          <p14:tracePt t="25641" x="11872913" y="6196013"/>
          <p14:tracePt t="25644" x="11872913" y="6203950"/>
          <p14:tracePt t="25645" x="11872913" y="6211888"/>
          <p14:tracePt t="25648" x="11872913" y="6219825"/>
          <p14:tracePt t="25649" x="11872913" y="6227763"/>
          <p14:tracePt t="25652" x="11872913" y="6235700"/>
          <p14:tracePt t="25653" x="11872913" y="6251575"/>
          <p14:tracePt t="25658" x="11872913" y="6267450"/>
          <p14:tracePt t="25660" x="11872913" y="6275388"/>
          <p14:tracePt t="25662" x="11872913" y="6283325"/>
          <p14:tracePt t="25664" x="11872913" y="6299200"/>
          <p14:tracePt t="25665" x="11872913" y="6307138"/>
          <p14:tracePt t="25668" x="11872913" y="6315075"/>
          <p14:tracePt t="25670" x="11872913" y="6323013"/>
          <p14:tracePt t="25672" x="11872913" y="6338888"/>
          <p14:tracePt t="25675" x="11872913" y="6356350"/>
          <p14:tracePt t="25677" x="11872913" y="6364288"/>
          <p14:tracePt t="25680" x="11864975" y="6372225"/>
          <p14:tracePt t="25682" x="11864975" y="6380163"/>
          <p14:tracePt t="25684" x="11857038" y="6396038"/>
          <p14:tracePt t="25687" x="11857038" y="6403975"/>
          <p14:tracePt t="25690" x="11857038" y="6419850"/>
          <p14:tracePt t="25693" x="11849100" y="6435725"/>
          <p14:tracePt t="25698" x="11841163" y="6443663"/>
          <p14:tracePt t="25699" x="11841163" y="6451600"/>
          <p14:tracePt t="25702" x="11841163" y="6459538"/>
          <p14:tracePt t="25703" x="11841163" y="6467475"/>
          <p14:tracePt t="25706" x="11833225" y="6467475"/>
          <p14:tracePt t="25708" x="11825288" y="6483350"/>
          <p14:tracePt t="25712" x="11825288" y="6491288"/>
          <p14:tracePt t="25716" x="11817350" y="6507163"/>
          <p14:tracePt t="25720" x="11817350" y="6515100"/>
          <p14:tracePt t="25721" x="11809413" y="6515100"/>
          <p14:tracePt t="25724" x="11809413" y="6523038"/>
          <p14:tracePt t="25725" x="11809413" y="6530975"/>
          <p14:tracePt t="25728" x="11801475" y="6530975"/>
          <p14:tracePt t="25731" x="11793538" y="6538913"/>
          <p14:tracePt t="25735" x="11793538" y="6546850"/>
          <p14:tracePt t="25738" x="11785600" y="6546850"/>
          <p14:tracePt t="25742" x="11785600" y="6554788"/>
          <p14:tracePt t="25746" x="11777663" y="6562725"/>
          <p14:tracePt t="25752" x="11777663" y="6570663"/>
          <p14:tracePt t="25753" x="11769725" y="6570663"/>
          <p14:tracePt t="25758" x="11761788" y="6570663"/>
          <p14:tracePt t="25759" x="11761788" y="6578600"/>
          <p14:tracePt t="25770" x="11753850" y="6586538"/>
          <p14:tracePt t="25774" x="11753850" y="6594475"/>
          <p14:tracePt t="25778" x="11745913" y="6594475"/>
          <p14:tracePt t="25786" x="11737975" y="6602413"/>
          <p14:tracePt t="25787" x="11730038" y="6602413"/>
          <p14:tracePt t="25794" x="11722100" y="6602413"/>
          <p14:tracePt t="25798" x="11722100" y="6610350"/>
          <p14:tracePt t="25800" x="11714163" y="6610350"/>
          <p14:tracePt t="25803" x="11706225" y="6610350"/>
          <p14:tracePt t="25808" x="11698288" y="6610350"/>
          <p14:tracePt t="25810" x="11690350" y="6610350"/>
          <p14:tracePt t="25814" x="11682413" y="6610350"/>
          <p14:tracePt t="25815" x="11674475" y="6618288"/>
          <p14:tracePt t="25817" x="11664950" y="6618288"/>
          <p14:tracePt t="25821" x="11657013" y="6618288"/>
          <p14:tracePt t="25826" x="11641138" y="6618288"/>
          <p14:tracePt t="25828" x="11641138" y="6626225"/>
          <p14:tracePt t="25830" x="11633200" y="6626225"/>
          <p14:tracePt t="25832" x="11625263" y="6626225"/>
          <p14:tracePt t="25835" x="11617325" y="6626225"/>
          <p14:tracePt t="25837" x="11609388" y="6626225"/>
          <p14:tracePt t="25840" x="11601450" y="6626225"/>
          <p14:tracePt t="25843" x="11585575" y="6626225"/>
          <p14:tracePt t="25848" x="11577638" y="6626225"/>
          <p14:tracePt t="25849" x="11569700" y="6626225"/>
          <p14:tracePt t="25852" x="11561763" y="6626225"/>
          <p14:tracePt t="25853" x="11553825" y="6626225"/>
          <p14:tracePt t="25855" x="11537950" y="6626225"/>
          <p14:tracePt t="25860" x="11530013" y="6626225"/>
          <p14:tracePt t="25862" x="11514138" y="6626225"/>
          <p14:tracePt t="25863" x="11498263" y="6626225"/>
          <p14:tracePt t="25866" x="11490325" y="6626225"/>
          <p14:tracePt t="25867" x="11482388" y="6626225"/>
          <p14:tracePt t="25870" x="11466513" y="6626225"/>
          <p14:tracePt t="25872" x="11450638" y="6626225"/>
          <p14:tracePt t="25874" x="11434763" y="6626225"/>
          <p14:tracePt t="25875" x="11426825" y="6618288"/>
          <p14:tracePt t="25878" x="11403013" y="6618288"/>
          <p14:tracePt t="25880" x="11387138" y="6618288"/>
          <p14:tracePt t="25882" x="11371263" y="6618288"/>
          <p14:tracePt t="25883" x="11355388" y="6610350"/>
          <p14:tracePt t="25885" x="11339513" y="6610350"/>
          <p14:tracePt t="25887" x="11323638" y="6610350"/>
          <p14:tracePt t="25890" x="11306175" y="6610350"/>
          <p14:tracePt t="25892" x="11282363" y="6610350"/>
          <p14:tracePt t="25894" x="11274425" y="6610350"/>
          <p14:tracePt t="25895" x="11258550" y="6610350"/>
          <p14:tracePt t="25898" x="11242675" y="6610350"/>
          <p14:tracePt t="25899" x="11226800" y="6610350"/>
          <p14:tracePt t="25902" x="11210925" y="6610350"/>
          <p14:tracePt t="25904" x="11195050" y="6610350"/>
          <p14:tracePt t="25905" x="11179175" y="6610350"/>
          <p14:tracePt t="25907" x="11171238" y="6610350"/>
          <p14:tracePt t="25909" x="11155363" y="6610350"/>
          <p14:tracePt t="25911" x="11139488" y="6610350"/>
          <p14:tracePt t="25913" x="11131550" y="6610350"/>
          <p14:tracePt t="25915" x="11123613" y="6610350"/>
          <p14:tracePt t="25918" x="11115675" y="6610350"/>
          <p14:tracePt t="25920" x="11099800" y="6610350"/>
          <p14:tracePt t="25922" x="11091863" y="6610350"/>
          <p14:tracePt t="25924" x="11083925" y="6610350"/>
          <p14:tracePt t="25925" x="11075988" y="6610350"/>
          <p14:tracePt t="25929" x="11060113" y="6610350"/>
          <p14:tracePt t="25934" x="11052175" y="6610350"/>
          <p14:tracePt t="25937" x="11044238" y="6610350"/>
          <p14:tracePt t="25942" x="11036300" y="6610350"/>
          <p14:tracePt t="25948" x="11028363" y="6610350"/>
          <p14:tracePt t="25951" x="11020425" y="6610350"/>
          <p14:tracePt t="25964" x="11012488" y="6610350"/>
          <p14:tracePt t="25966" x="11012488" y="6602413"/>
          <p14:tracePt t="25978" x="11004550" y="6602413"/>
          <p14:tracePt t="25984" x="10996613" y="6602413"/>
          <p14:tracePt t="25985" x="10988675" y="6602413"/>
          <p14:tracePt t="25990" x="10980738" y="6602413"/>
          <p14:tracePt t="25994" x="10971213" y="6602413"/>
          <p14:tracePt t="25998" x="10963275" y="6602413"/>
          <p14:tracePt t="26002" x="10955338" y="6602413"/>
          <p14:tracePt t="26005" x="10947400" y="6602413"/>
          <p14:tracePt t="26012" x="10939463" y="6602413"/>
          <p14:tracePt t="26018" x="10931525" y="6602413"/>
          <p14:tracePt t="26034" x="10923588" y="6602413"/>
          <p14:tracePt t="26066" x="10923588" y="6594475"/>
          <p14:tracePt t="26072" x="10923588" y="6586538"/>
          <p14:tracePt t="26090" x="10923588" y="6578600"/>
          <p14:tracePt t="26095" x="10915650" y="6578600"/>
          <p14:tracePt t="26098" x="10915650" y="6570663"/>
          <p14:tracePt t="26102" x="10907713" y="6570663"/>
          <p14:tracePt t="26103" x="10899775" y="6562725"/>
          <p14:tracePt t="26106" x="10883900" y="6554788"/>
          <p14:tracePt t="26108" x="10875963" y="6554788"/>
          <p14:tracePt t="26110" x="10868025" y="6546850"/>
          <p14:tracePt t="26112" x="10852150" y="6538913"/>
          <p14:tracePt t="26114" x="10836275" y="6538913"/>
          <p14:tracePt t="26116" x="10828338" y="6538913"/>
          <p14:tracePt t="26117" x="10812463" y="6530975"/>
          <p14:tracePt t="26120" x="10788650" y="6523038"/>
          <p14:tracePt t="26121" x="10772775" y="6523038"/>
          <p14:tracePt t="26124" x="10756900" y="6515100"/>
          <p14:tracePt t="26126" x="10741025" y="6515100"/>
          <p14:tracePt t="26127" x="10725150" y="6515100"/>
          <p14:tracePt t="26129" x="10709275" y="6507163"/>
          <p14:tracePt t="26132" x="10693400" y="6507163"/>
          <p14:tracePt t="26133" x="10685463" y="6507163"/>
          <p14:tracePt t="26135" x="10669588" y="6507163"/>
          <p14:tracePt t="26137" x="10653713" y="6507163"/>
          <p14:tracePt t="26140" x="10637838" y="6507163"/>
          <p14:tracePt t="26142" x="10612438" y="6499225"/>
          <p14:tracePt t="26144" x="10604500" y="6499225"/>
          <p14:tracePt t="26149" x="10572750" y="6499225"/>
          <p14:tracePt t="26150" x="10556875" y="6499225"/>
          <p14:tracePt t="26151" x="10541000" y="6499225"/>
          <p14:tracePt t="26153" x="10533063" y="6499225"/>
          <p14:tracePt t="26155" x="10517188" y="6499225"/>
          <p14:tracePt t="26158" x="10509250" y="6491288"/>
          <p14:tracePt t="26160" x="10493375" y="6491288"/>
          <p14:tracePt t="26162" x="10477500" y="6491288"/>
          <p14:tracePt t="26164" x="10469563" y="6491288"/>
          <p14:tracePt t="26166" x="10453688" y="6491288"/>
          <p14:tracePt t="26167" x="10445750" y="6491288"/>
          <p14:tracePt t="26170" x="10421938" y="6491288"/>
          <p14:tracePt t="26171" x="10414000" y="6483350"/>
          <p14:tracePt t="26174" x="10406063" y="6483350"/>
          <p14:tracePt t="26175" x="10390188" y="6475413"/>
          <p14:tracePt t="26178" x="10374313" y="6475413"/>
          <p14:tracePt t="26180" x="10366375" y="6475413"/>
          <p14:tracePt t="26182" x="10350500" y="6467475"/>
          <p14:tracePt t="26184" x="10334625" y="6467475"/>
          <p14:tracePt t="26185" x="10318750" y="6459538"/>
          <p14:tracePt t="26187" x="10310813" y="6459538"/>
          <p14:tracePt t="26190" x="10294938" y="6451600"/>
          <p14:tracePt t="26192" x="10269538" y="6451600"/>
          <p14:tracePt t="26193" x="10253663" y="6443663"/>
          <p14:tracePt t="26195" x="10237788" y="6435725"/>
          <p14:tracePt t="26198" x="10221913" y="6435725"/>
          <p14:tracePt t="26200" x="10206038" y="6427788"/>
          <p14:tracePt t="26202" x="10182225" y="6411913"/>
          <p14:tracePt t="26204" x="10150475" y="6411913"/>
          <p14:tracePt t="26205" x="10126663" y="6403975"/>
          <p14:tracePt t="26208" x="10102850" y="6396038"/>
          <p14:tracePt t="26210" x="10079038" y="6388100"/>
          <p14:tracePt t="26212" x="10055225" y="6380163"/>
          <p14:tracePt t="26214" x="10023475" y="6380163"/>
          <p14:tracePt t="26216" x="9983788" y="6372225"/>
          <p14:tracePt t="26218" x="9952038" y="6372225"/>
          <p14:tracePt t="26220" x="9918700" y="6364288"/>
          <p14:tracePt t="26221" x="9871075" y="6364288"/>
          <p14:tracePt t="26224" x="9831388" y="6364288"/>
          <p14:tracePt t="26225" x="9791700" y="6364288"/>
          <p14:tracePt t="26228" x="9744075" y="6364288"/>
          <p14:tracePt t="26230" x="9688513" y="6364288"/>
          <p14:tracePt t="26231" x="9632950" y="6372225"/>
          <p14:tracePt t="26234" x="9593263" y="6380163"/>
          <p14:tracePt t="26235" x="9536113" y="6388100"/>
          <p14:tracePt t="26240" x="9512300" y="6396038"/>
          <p14:tracePt t="26242" x="9504363" y="6396038"/>
          <p14:tracePt t="26244" x="9496425" y="6396038"/>
          <p14:tracePt t="26246" x="9488488" y="6396038"/>
          <p14:tracePt t="26652" x="9488488" y="6388100"/>
          <p14:tracePt t="26664" x="9488488" y="6380163"/>
          <p14:tracePt t="26666" x="9496425" y="6380163"/>
          <p14:tracePt t="26670" x="9496425" y="6372225"/>
          <p14:tracePt t="26671" x="9504363" y="6372225"/>
          <p14:tracePt t="26673" x="9504363" y="6364288"/>
          <p14:tracePt t="26675" x="9504363" y="6356350"/>
          <p14:tracePt t="26678" x="9512300" y="6356350"/>
          <p14:tracePt t="26681" x="9512300" y="6348413"/>
          <p14:tracePt t="26685" x="9520238" y="6338888"/>
          <p14:tracePt t="26692" x="9528175" y="6330950"/>
          <p14:tracePt t="26694" x="9528175" y="6323013"/>
          <p14:tracePt t="26702" x="9528175" y="6315075"/>
          <p14:tracePt t="26708" x="9520238" y="6307138"/>
          <p14:tracePt t="26713" x="9520238" y="6299200"/>
          <p14:tracePt t="26716" x="9520238" y="6291263"/>
          <p14:tracePt t="26725" x="9520238" y="6283325"/>
          <p14:tracePt t="26738" x="9512300" y="6283325"/>
          <p14:tracePt t="26740" x="9512300" y="6275388"/>
          <p14:tracePt t="26752" x="9504363" y="6275388"/>
          <p14:tracePt t="26760" x="9496425" y="6267450"/>
          <p14:tracePt t="26766" x="9488488" y="6267450"/>
          <p14:tracePt t="26772" x="9480550" y="6267450"/>
          <p14:tracePt t="26777" x="9480550" y="6259513"/>
          <p14:tracePt t="26780" x="9472613" y="6259513"/>
          <p14:tracePt t="26790" x="9464675" y="6259513"/>
          <p14:tracePt t="26793" x="9456738" y="6259513"/>
          <p14:tracePt t="26804" x="9448800" y="6259513"/>
          <p14:tracePt t="26812" x="9440863" y="6259513"/>
          <p14:tracePt t="26824" x="9432925" y="6259513"/>
          <p14:tracePt t="26828" x="9424988" y="6259513"/>
          <p14:tracePt t="26838" x="9417050" y="6259513"/>
          <p14:tracePt t="26848" x="9409113" y="6259513"/>
          <p14:tracePt t="26854" x="9401175" y="6259513"/>
          <p14:tracePt t="26858" x="9393238" y="6259513"/>
          <p14:tracePt t="26862" x="9393238" y="6267450"/>
          <p14:tracePt t="26864" x="9385300" y="6267450"/>
          <p14:tracePt t="26870" x="9377363" y="6267450"/>
          <p14:tracePt t="26873" x="9369425" y="6267450"/>
          <p14:tracePt t="26876" x="9361488" y="6267450"/>
          <p14:tracePt t="26879" x="9353550" y="6267450"/>
          <p14:tracePt t="26883" x="9345613" y="6267450"/>
          <p14:tracePt t="26887" x="9337675" y="6267450"/>
          <p14:tracePt t="26890" x="9329738" y="6267450"/>
          <p14:tracePt t="26894" x="9321800" y="6267450"/>
          <p14:tracePt t="26898" x="9313863" y="6267450"/>
          <p14:tracePt t="26902" x="9305925" y="6267450"/>
          <p14:tracePt t="26903" x="9297988" y="6267450"/>
          <p14:tracePt t="26908" x="9297988" y="6259513"/>
          <p14:tracePt t="26909" x="9290050" y="6259513"/>
          <p14:tracePt t="26916" x="9282113" y="6259513"/>
          <p14:tracePt t="26924" x="9274175" y="6251575"/>
          <p14:tracePt t="26930" x="9266238" y="6251575"/>
          <p14:tracePt t="26934" x="9258300" y="6243638"/>
          <p14:tracePt t="26940" x="9258300" y="6235700"/>
          <p14:tracePt t="26942" x="9258300" y="6227763"/>
          <p14:tracePt t="26944" x="9250363" y="6227763"/>
          <p14:tracePt t="26945" x="9250363" y="6219825"/>
          <p14:tracePt t="26949" x="9250363" y="6211888"/>
          <p14:tracePt t="26952" x="9242425" y="6203950"/>
          <p14:tracePt t="26953" x="9242425" y="6196013"/>
          <p14:tracePt t="26955" x="9234488" y="6180138"/>
          <p14:tracePt t="26960" x="9234488" y="6164263"/>
          <p14:tracePt t="26962" x="9234488" y="6156325"/>
          <p14:tracePt t="26964" x="9224963" y="6140450"/>
          <p14:tracePt t="26965" x="9224963" y="6132513"/>
          <p14:tracePt t="26967" x="9217025" y="6116638"/>
          <p14:tracePt t="26970" x="9217025" y="6092825"/>
          <p14:tracePt t="26971" x="9217025" y="6076950"/>
          <p14:tracePt t="26974" x="9217025" y="6069013"/>
          <p14:tracePt t="26975" x="9217025" y="6061075"/>
          <p14:tracePt t="26977" x="9217025" y="6037263"/>
          <p14:tracePt t="26980" x="9217025" y="6013450"/>
          <p14:tracePt t="26982" x="9209088" y="5988050"/>
          <p14:tracePt t="26983" x="9209088" y="5956300"/>
          <p14:tracePt t="26986" x="9209088" y="5924550"/>
          <p14:tracePt t="26987" x="9201150" y="5892800"/>
          <p14:tracePt t="26989" x="9193213" y="5845175"/>
          <p14:tracePt t="26992" x="9193213" y="5805488"/>
          <p14:tracePt t="26993" x="9185275" y="5749925"/>
          <p14:tracePt t="26995" x="9177338" y="5702300"/>
          <p14:tracePt t="26998" x="9177338" y="5653088"/>
          <p14:tracePt t="26999" x="9169400" y="5597525"/>
          <p14:tracePt t="27002" x="9161463" y="5541963"/>
          <p14:tracePt t="27003" x="9153525" y="5478463"/>
          <p14:tracePt t="27005" x="9145588" y="5407025"/>
          <p14:tracePt t="27008" x="9137650" y="5359400"/>
          <p14:tracePt t="27010" x="9129713" y="5286375"/>
          <p14:tracePt t="27012" x="9121775" y="5222875"/>
          <p14:tracePt t="27013" x="9113838" y="5167313"/>
          <p14:tracePt t="27016" x="9105900" y="5103813"/>
          <p14:tracePt t="27017" x="9090025" y="5040313"/>
          <p14:tracePt t="27020" x="9082088" y="4984750"/>
          <p14:tracePt t="27022" x="9074150" y="4927600"/>
          <p14:tracePt t="27024" x="9058275" y="4864100"/>
          <p14:tracePt t="27025" x="9050338" y="4808538"/>
          <p14:tracePt t="27027" x="9042400" y="4752975"/>
          <p14:tracePt t="27029" x="9034463" y="4697413"/>
          <p14:tracePt t="27031" x="9026525" y="4641850"/>
          <p14:tracePt t="27034" x="9010650" y="4600575"/>
          <p14:tracePt t="27035" x="9002713" y="4552950"/>
          <p14:tracePt t="27037" x="8994775" y="4505325"/>
          <p14:tracePt t="27040" x="8986838" y="4465638"/>
          <p14:tracePt t="27041" x="8978900" y="4418013"/>
          <p14:tracePt t="27043" x="8970963" y="4378325"/>
          <p14:tracePt t="27045" x="8963025" y="4330700"/>
          <p14:tracePt t="27048" x="8963025" y="4298950"/>
          <p14:tracePt t="27049" x="8955088" y="4257675"/>
          <p14:tracePt t="27051" x="8947150" y="4225925"/>
          <p14:tracePt t="27053" x="8939213" y="4194175"/>
          <p14:tracePt t="27055" x="8931275" y="4154488"/>
          <p14:tracePt t="27058" x="8923338" y="4122738"/>
          <p14:tracePt t="27060" x="8915400" y="4090988"/>
          <p14:tracePt t="27061" x="8907463" y="4051300"/>
          <p14:tracePt t="27063" x="8907463" y="4019550"/>
          <p14:tracePt t="27066" x="8907463" y="3987800"/>
          <p14:tracePt t="27067" x="8899525" y="3948113"/>
          <p14:tracePt t="27070" x="8891588" y="3914775"/>
          <p14:tracePt t="27072" x="8883650" y="3883025"/>
          <p14:tracePt t="27073" x="8874125" y="3859213"/>
          <p14:tracePt t="27075" x="8866188" y="3819525"/>
          <p14:tracePt t="27078" x="8866188" y="3795713"/>
          <p14:tracePt t="27080" x="8858250" y="3763963"/>
          <p14:tracePt t="27081" x="8850313" y="3740150"/>
          <p14:tracePt t="27083" x="8842375" y="3700463"/>
          <p14:tracePt t="27085" x="8834438" y="3668713"/>
          <p14:tracePt t="27087" x="8826500" y="3644900"/>
          <p14:tracePt t="27089" x="8826500" y="3613150"/>
          <p14:tracePt t="27091" x="8818563" y="3587750"/>
          <p14:tracePt t="27093" x="8810625" y="3548063"/>
          <p14:tracePt t="27095" x="8802688" y="3524250"/>
          <p14:tracePt t="27098" x="8794750" y="3500438"/>
          <p14:tracePt t="27100" x="8794750" y="3468688"/>
          <p14:tracePt t="27101" x="8786813" y="3429000"/>
          <p14:tracePt t="27103" x="8778875" y="3405188"/>
          <p14:tracePt t="27106" x="8770938" y="3381375"/>
          <p14:tracePt t="27107" x="8763000" y="3349625"/>
          <p14:tracePt t="27110" x="8755063" y="3325813"/>
          <p14:tracePt t="27111" x="8755063" y="3286125"/>
          <p14:tracePt t="27113" x="8755063" y="3262313"/>
          <p14:tracePt t="27116" x="8747125" y="3228975"/>
          <p14:tracePt t="27117" x="8747125" y="3205163"/>
          <p14:tracePt t="27120" x="8739188" y="3181350"/>
          <p14:tracePt t="27122" x="8739188" y="3149600"/>
          <p14:tracePt t="27124" x="8731250" y="3125788"/>
          <p14:tracePt t="27125" x="8731250" y="3101975"/>
          <p14:tracePt t="27127" x="8723313" y="3078163"/>
          <p14:tracePt t="27129" x="8723313" y="3054350"/>
          <p14:tracePt t="27131" x="8723313" y="3030538"/>
          <p14:tracePt t="27133" x="8723313" y="3006725"/>
          <p14:tracePt t="27135" x="8723313" y="2982913"/>
          <p14:tracePt t="27137" x="8723313" y="2967038"/>
          <p14:tracePt t="27140" x="8715375" y="2943225"/>
          <p14:tracePt t="27142" x="8715375" y="2927350"/>
          <p14:tracePt t="27144" x="8707438" y="2901950"/>
          <p14:tracePt t="27148" x="8707438" y="2870200"/>
          <p14:tracePt t="27150" x="8699500" y="2854325"/>
          <p14:tracePt t="27151" x="8699500" y="2846388"/>
          <p14:tracePt t="27153" x="8699500" y="2822575"/>
          <p14:tracePt t="27155" x="8699500" y="2814638"/>
          <p14:tracePt t="27158" x="8691563" y="2806700"/>
          <p14:tracePt t="27160" x="8691563" y="2798763"/>
          <p14:tracePt t="27162" x="8683625" y="2782888"/>
          <p14:tracePt t="27164" x="8683625" y="2774950"/>
          <p14:tracePt t="27166" x="8683625" y="2767013"/>
          <p14:tracePt t="27167" x="8683625" y="2759075"/>
          <p14:tracePt t="27170" x="8675688" y="2759075"/>
          <p14:tracePt t="27171" x="8675688" y="2743200"/>
          <p14:tracePt t="27175" x="8667750" y="2727325"/>
          <p14:tracePt t="27178" x="8659813" y="2727325"/>
          <p14:tracePt t="27179" x="8659813" y="2719388"/>
          <p14:tracePt t="27182" x="8651875" y="2711450"/>
          <p14:tracePt t="27184" x="8651875" y="2703513"/>
          <p14:tracePt t="27185" x="8651875" y="2695575"/>
          <p14:tracePt t="27187" x="8643938" y="2687638"/>
          <p14:tracePt t="27190" x="8643938" y="2679700"/>
          <p14:tracePt t="27192" x="8636000" y="2671763"/>
          <p14:tracePt t="27193" x="8628063" y="2671763"/>
          <p14:tracePt t="27195" x="8628063" y="2663825"/>
          <p14:tracePt t="27198" x="8620125" y="2655888"/>
          <p14:tracePt t="27199" x="8612188" y="2640013"/>
          <p14:tracePt t="27204" x="8604250" y="2632075"/>
          <p14:tracePt t="27205" x="8604250" y="2616200"/>
          <p14:tracePt t="27208" x="8596313" y="2608263"/>
          <p14:tracePt t="27210" x="8588375" y="2600325"/>
          <p14:tracePt t="27212" x="8588375" y="2584450"/>
          <p14:tracePt t="27214" x="8580438" y="2576513"/>
          <p14:tracePt t="27216" x="8572500" y="2559050"/>
          <p14:tracePt t="27217" x="8564563" y="2543175"/>
          <p14:tracePt t="27220" x="8564563" y="2535238"/>
          <p14:tracePt t="27221" x="8556625" y="2527300"/>
          <p14:tracePt t="27224" x="8556625" y="2503488"/>
          <p14:tracePt t="27226" x="8548688" y="2495550"/>
          <p14:tracePt t="27228" x="8548688" y="2479675"/>
          <p14:tracePt t="27230" x="8540750" y="2463800"/>
          <p14:tracePt t="27231" x="8531225" y="2439988"/>
          <p14:tracePt t="27233" x="8523288" y="2424113"/>
          <p14:tracePt t="27236" x="8523288" y="2416175"/>
          <p14:tracePt t="27237" x="8515350" y="2400300"/>
          <p14:tracePt t="27239" x="8507413" y="2376488"/>
          <p14:tracePt t="27242" x="8507413" y="2368550"/>
          <p14:tracePt t="27244" x="8499475" y="2352675"/>
          <p14:tracePt t="27245" x="8499475" y="2336800"/>
          <p14:tracePt t="27248" x="8491538" y="2320925"/>
          <p14:tracePt t="27250" x="8483600" y="2305050"/>
          <p14:tracePt t="27251" x="8483600" y="2297113"/>
          <p14:tracePt t="27253" x="8475663" y="2281238"/>
          <p14:tracePt t="27256" x="8475663" y="2265363"/>
          <p14:tracePt t="27258" x="8467725" y="2257425"/>
          <p14:tracePt t="27260" x="8467725" y="2249488"/>
          <p14:tracePt t="27261" x="8467725" y="2233613"/>
          <p14:tracePt t="27264" x="8467725" y="2224088"/>
          <p14:tracePt t="27266" x="8467725" y="2216150"/>
          <p14:tracePt t="27267" x="8467725" y="2208213"/>
          <p14:tracePt t="27270" x="8475663" y="2192338"/>
          <p14:tracePt t="27271" x="8475663" y="2184400"/>
          <p14:tracePt t="27273" x="8483600" y="2168525"/>
          <p14:tracePt t="27276" x="8491538" y="2160588"/>
          <p14:tracePt t="27278" x="8499475" y="2144713"/>
          <p14:tracePt t="27280" x="8507413" y="2128838"/>
          <p14:tracePt t="27282" x="8515350" y="2112963"/>
          <p14:tracePt t="27284" x="8515350" y="2097088"/>
          <p14:tracePt t="27285" x="8523288" y="2081213"/>
          <p14:tracePt t="27288" x="8540750" y="2065338"/>
          <p14:tracePt t="27290" x="8540750" y="2041525"/>
          <p14:tracePt t="27292" x="8540750" y="2033588"/>
          <p14:tracePt t="27294" x="8548688" y="2017713"/>
          <p14:tracePt t="27296" x="8556625" y="2001838"/>
          <p14:tracePt t="27298" x="8564563" y="1978025"/>
          <p14:tracePt t="27300" x="8572500" y="1946275"/>
          <p14:tracePt t="27302" x="8588375" y="1914525"/>
          <p14:tracePt t="27303" x="8604250" y="1890713"/>
          <p14:tracePt t="27305" x="8612188" y="1849438"/>
          <p14:tracePt t="27308" x="8612188" y="1825625"/>
          <p14:tracePt t="27309" x="8628063" y="1793875"/>
          <p14:tracePt t="27312" x="8636000" y="1754188"/>
          <p14:tracePt t="27313" x="8643938" y="1722438"/>
          <p14:tracePt t="27316" x="8651875" y="1698625"/>
          <p14:tracePt t="27318" x="8651875" y="1674813"/>
          <p14:tracePt t="27320" x="8651875" y="1651000"/>
          <p14:tracePt t="27322" x="8651875" y="1627188"/>
          <p14:tracePt t="27324" x="8651875" y="1603375"/>
          <p14:tracePt t="27325" x="8651875" y="1579563"/>
          <p14:tracePt t="27327" x="8651875" y="1555750"/>
          <p14:tracePt t="27330" x="8651875" y="1530350"/>
          <p14:tracePt t="27332" x="8651875" y="1506538"/>
          <p14:tracePt t="27333" x="8651875" y="1482725"/>
          <p14:tracePt t="27336" x="8651875" y="1458913"/>
          <p14:tracePt t="27337" x="8643938" y="1443038"/>
          <p14:tracePt t="27340" x="8636000" y="1411288"/>
          <p14:tracePt t="27341" x="8636000" y="1395413"/>
          <p14:tracePt t="27344" x="8620125" y="1371600"/>
          <p14:tracePt t="27345" x="8612188" y="1347788"/>
          <p14:tracePt t="27348" x="8604250" y="1323975"/>
          <p14:tracePt t="27350" x="8596313" y="1300163"/>
          <p14:tracePt t="27352" x="8580438" y="1276350"/>
          <p14:tracePt t="27353" x="8572500" y="1252538"/>
          <p14:tracePt t="27356" x="8564563" y="1228725"/>
          <p14:tracePt t="27358" x="8548688" y="1204913"/>
          <p14:tracePt t="27359" x="8540750" y="1171575"/>
          <p14:tracePt t="27362" x="8523288" y="1147763"/>
          <p14:tracePt t="27363" x="8515350" y="1123950"/>
          <p14:tracePt t="27366" x="8499475" y="1100138"/>
          <p14:tracePt t="27367" x="8499475" y="1076325"/>
          <p14:tracePt t="27370" x="8483600" y="1044575"/>
          <p14:tracePt t="27372" x="8475663" y="1020763"/>
          <p14:tracePt t="27374" x="8467725" y="996950"/>
          <p14:tracePt t="27375" x="8459788" y="973138"/>
          <p14:tracePt t="27378" x="8451850" y="949325"/>
          <p14:tracePt t="27380" x="8443913" y="925513"/>
          <p14:tracePt t="27381" x="8443913" y="901700"/>
          <p14:tracePt t="27384" x="8435975" y="877888"/>
          <p14:tracePt t="27386" x="8428038" y="862013"/>
          <p14:tracePt t="27388" x="8420100" y="844550"/>
          <p14:tracePt t="27390" x="8420100" y="836613"/>
          <p14:tracePt t="27392" x="8420100" y="820738"/>
          <p14:tracePt t="27393" x="8412163" y="812800"/>
          <p14:tracePt t="27396" x="8412163" y="804863"/>
          <p14:tracePt t="27398" x="8412163" y="788988"/>
          <p14:tracePt t="27401" x="8412163" y="781050"/>
          <p14:tracePt t="27403" x="8412163" y="773113"/>
          <p14:tracePt t="27406" x="8412163" y="765175"/>
          <p14:tracePt t="27410" x="8412163" y="757238"/>
          <p14:tracePt t="27413" x="8412163" y="749300"/>
          <p14:tracePt t="27420" x="8420100" y="749300"/>
          <p14:tracePt t="27422" x="8420100" y="741363"/>
          <p14:tracePt t="27426" x="8420100" y="733425"/>
          <p14:tracePt t="27431" x="8428038" y="733425"/>
          <p14:tracePt t="27440" x="8428038" y="725488"/>
          <p14:tracePt t="27448" x="8435975" y="725488"/>
          <p14:tracePt t="27454" x="8443913" y="725488"/>
          <p14:tracePt t="27466" x="8451850" y="725488"/>
          <p14:tracePt t="27472" x="8459788" y="725488"/>
          <p14:tracePt t="27473" x="8459788" y="733425"/>
          <p14:tracePt t="27476" x="8459788" y="741363"/>
          <p14:tracePt t="27478" x="8467725" y="741363"/>
          <p14:tracePt t="27480" x="8475663" y="741363"/>
          <p14:tracePt t="27481" x="8475663" y="749300"/>
          <p14:tracePt t="27486" x="8483600" y="749300"/>
          <p14:tracePt t="27487" x="8483600" y="757238"/>
          <p14:tracePt t="27490" x="8491538" y="757238"/>
          <p14:tracePt t="27492" x="8491538" y="765175"/>
          <p14:tracePt t="27494" x="8507413" y="773113"/>
          <p14:tracePt t="27498" x="8515350" y="781050"/>
          <p14:tracePt t="27502" x="8531225" y="788988"/>
          <p14:tracePt t="27503" x="8531225" y="796925"/>
          <p14:tracePt t="27505" x="8540750" y="796925"/>
          <p14:tracePt t="27508" x="8548688" y="804863"/>
          <p14:tracePt t="27510" x="8556625" y="804863"/>
          <p14:tracePt t="27512" x="8564563" y="812800"/>
          <p14:tracePt t="27516" x="8572500" y="820738"/>
          <p14:tracePt t="27517" x="8580438" y="828675"/>
          <p14:tracePt t="27520" x="8588375" y="828675"/>
          <p14:tracePt t="27521" x="8588375" y="844550"/>
          <p14:tracePt t="27524" x="8596313" y="844550"/>
          <p14:tracePt t="27525" x="8604250" y="852488"/>
          <p14:tracePt t="27530" x="8612188" y="862013"/>
          <p14:tracePt t="27531" x="8620125" y="869950"/>
          <p14:tracePt t="27533" x="8628063" y="869950"/>
          <p14:tracePt t="27535" x="8628063" y="877888"/>
          <p14:tracePt t="27538" x="8636000" y="877888"/>
          <p14:tracePt t="27540" x="8636000" y="885825"/>
          <p14:tracePt t="27544" x="8643938" y="885825"/>
          <p14:tracePt t="27545" x="8643938" y="893763"/>
          <p14:tracePt t="27548" x="8643938" y="901700"/>
          <p14:tracePt t="27552" x="8643938" y="909638"/>
          <p14:tracePt t="27553" x="8651875" y="909638"/>
          <p14:tracePt t="27558" x="8659813" y="917575"/>
          <p14:tracePt t="27564" x="8659813" y="925513"/>
          <p14:tracePt t="27566" x="8659813" y="933450"/>
          <p14:tracePt t="27569" x="8659813" y="941388"/>
          <p14:tracePt t="27574" x="8659813" y="949325"/>
          <p14:tracePt t="27575" x="8659813" y="957263"/>
          <p14:tracePt t="27578" x="8659813" y="965200"/>
          <p14:tracePt t="27579" x="8667750" y="965200"/>
          <p14:tracePt t="27582" x="8667750" y="973138"/>
          <p14:tracePt t="27583" x="8667750" y="981075"/>
          <p14:tracePt t="27585" x="8667750" y="989013"/>
          <p14:tracePt t="27587" x="8667750" y="996950"/>
          <p14:tracePt t="27591" x="8667750" y="1012825"/>
          <p14:tracePt t="27596" x="8675688" y="1020763"/>
          <p14:tracePt t="27598" x="8675688" y="1036638"/>
          <p14:tracePt t="27602" x="8675688" y="1044575"/>
          <p14:tracePt t="27603" x="8683625" y="1060450"/>
          <p14:tracePt t="27606" x="8683625" y="1068388"/>
          <p14:tracePt t="27608" x="8691563" y="1076325"/>
          <p14:tracePt t="27610" x="8699500" y="1092200"/>
          <p14:tracePt t="27612" x="8699500" y="1100138"/>
          <p14:tracePt t="27613" x="8699500" y="1108075"/>
          <p14:tracePt t="27616" x="8707438" y="1123950"/>
          <p14:tracePt t="27617" x="8715375" y="1131888"/>
          <p14:tracePt t="27620" x="8715375" y="1147763"/>
          <p14:tracePt t="27621" x="8723313" y="1155700"/>
          <p14:tracePt t="27624" x="8731250" y="1163638"/>
          <p14:tracePt t="27625" x="8731250" y="1179513"/>
          <p14:tracePt t="27628" x="8739188" y="1187450"/>
          <p14:tracePt t="27630" x="8739188" y="1195388"/>
          <p14:tracePt t="27632" x="8747125" y="1204913"/>
          <p14:tracePt t="27633" x="8747125" y="1212850"/>
          <p14:tracePt t="27635" x="8755063" y="1228725"/>
          <p14:tracePt t="27638" x="8763000" y="1236663"/>
          <p14:tracePt t="27640" x="8763000" y="1244600"/>
          <p14:tracePt t="27642" x="8770938" y="1252538"/>
          <p14:tracePt t="27644" x="8778875" y="1260475"/>
          <p14:tracePt t="27645" x="8778875" y="1268413"/>
          <p14:tracePt t="27648" x="8778875" y="1276350"/>
          <p14:tracePt t="27650" x="8786813" y="1284288"/>
          <p14:tracePt t="27651" x="8786813" y="1292225"/>
          <p14:tracePt t="27655" x="8794750" y="1300163"/>
          <p14:tracePt t="27657" x="8794750" y="1308100"/>
          <p14:tracePt t="27660" x="8802688" y="1316038"/>
          <p14:tracePt t="27663" x="8802688" y="1323975"/>
          <p14:tracePt t="27666" x="8802688" y="1331913"/>
          <p14:tracePt t="27667" x="8810625" y="1339850"/>
          <p14:tracePt t="27672" x="8810625" y="1347788"/>
          <p14:tracePt t="27676" x="8810625" y="1355725"/>
          <p14:tracePt t="27679" x="8818563" y="1363663"/>
          <p14:tracePt t="27682" x="8818563" y="1371600"/>
          <p14:tracePt t="27687" x="8818563" y="1379538"/>
          <p14:tracePt t="27691" x="8818563" y="1387475"/>
          <p14:tracePt t="27698" x="8818563" y="1395413"/>
          <p14:tracePt t="27699" x="8818563" y="1403350"/>
          <p14:tracePt t="27705" x="8826500" y="1403350"/>
          <p14:tracePt t="27708" x="8826500" y="1411288"/>
          <p14:tracePt t="27712" x="8826500" y="1419225"/>
          <p14:tracePt t="27718" x="8826500" y="1427163"/>
          <p14:tracePt t="27722" x="8826500" y="1435100"/>
          <p14:tracePt t="27725" x="8826500" y="1443038"/>
          <p14:tracePt t="27732" x="8826500" y="1450975"/>
          <p14:tracePt t="27738" x="8826500" y="1458913"/>
          <p14:tracePt t="27742" x="8826500" y="1466850"/>
          <p14:tracePt t="27754" x="8826500" y="1474788"/>
          <p14:tracePt t="27802" x="8818563" y="1474788"/>
          <p14:tracePt t="27805" x="8818563" y="1482725"/>
          <p14:tracePt t="27807" x="8810625" y="1482725"/>
          <p14:tracePt t="27811" x="8802688" y="1482725"/>
          <p14:tracePt t="27816" x="8794750" y="1482725"/>
          <p14:tracePt t="27817" x="8786813" y="1482725"/>
          <p14:tracePt t="27821" x="8778875" y="1490663"/>
          <p14:tracePt t="27823" x="8770938" y="1490663"/>
          <p14:tracePt t="27828" x="8763000" y="1498600"/>
          <p14:tracePt t="27829" x="8755063" y="1498600"/>
          <p14:tracePt t="27834" x="8747125" y="1498600"/>
          <p14:tracePt t="27835" x="8739188" y="1498600"/>
          <p14:tracePt t="27840" x="8731250" y="1506538"/>
          <p14:tracePt t="27843" x="8715375" y="1506538"/>
          <p14:tracePt t="27848" x="8707438" y="1506538"/>
          <p14:tracePt t="27849" x="8707438" y="1514475"/>
          <p14:tracePt t="27853" x="8699500" y="1514475"/>
          <p14:tracePt t="27857" x="8691563" y="1514475"/>
          <p14:tracePt t="27859" x="8683625" y="1514475"/>
          <p14:tracePt t="27861" x="8683625" y="1522413"/>
          <p14:tracePt t="27864" x="8675688" y="1522413"/>
          <p14:tracePt t="27867" x="8667750" y="1530350"/>
          <p14:tracePt t="27872" x="8659813" y="1530350"/>
          <p14:tracePt t="27874" x="8651875" y="1530350"/>
          <p14:tracePt t="27878" x="8643938" y="1530350"/>
          <p14:tracePt t="27882" x="8636000" y="1530350"/>
          <p14:tracePt t="27886" x="8628063" y="1538288"/>
          <p14:tracePt t="27889" x="8612188" y="1538288"/>
          <p14:tracePt t="27894" x="8604250" y="1538288"/>
          <p14:tracePt t="27898" x="8588375" y="1538288"/>
          <p14:tracePt t="27899" x="8580438" y="1538288"/>
          <p14:tracePt t="27904" x="8572500" y="1538288"/>
          <p14:tracePt t="27905" x="8564563" y="1538288"/>
          <p14:tracePt t="27908" x="8548688" y="1538288"/>
          <p14:tracePt t="27911" x="8540750" y="1538288"/>
          <p14:tracePt t="27914" x="8523288" y="1538288"/>
          <p14:tracePt t="27915" x="8515350" y="1538288"/>
          <p14:tracePt t="27918" x="8507413" y="1538288"/>
          <p14:tracePt t="27919" x="8499475" y="1538288"/>
          <p14:tracePt t="27922" x="8483600" y="1538288"/>
          <p14:tracePt t="27926" x="8475663" y="1538288"/>
          <p14:tracePt t="27928" x="8459788" y="1538288"/>
          <p14:tracePt t="27929" x="8451850" y="1538288"/>
          <p14:tracePt t="27931" x="8443913" y="1538288"/>
          <p14:tracePt t="27933" x="8428038" y="1538288"/>
          <p14:tracePt t="27935" x="8420100" y="1538288"/>
          <p14:tracePt t="27937" x="8412163" y="1538288"/>
          <p14:tracePt t="27939" x="8404225" y="1538288"/>
          <p14:tracePt t="27941" x="8396288" y="1538288"/>
          <p14:tracePt t="27943" x="8388350" y="1538288"/>
          <p14:tracePt t="27945" x="8380413" y="1538288"/>
          <p14:tracePt t="27950" x="8364538" y="1530350"/>
          <p14:tracePt t="27952" x="8356600" y="1530350"/>
          <p14:tracePt t="27955" x="8348663" y="1530350"/>
          <p14:tracePt t="27957" x="8340725" y="1530350"/>
          <p14:tracePt t="27959" x="8332788" y="1530350"/>
          <p14:tracePt t="27961" x="8324850" y="1522413"/>
          <p14:tracePt t="27964" x="8316913" y="1522413"/>
          <p14:tracePt t="27968" x="8308975" y="1522413"/>
          <p14:tracePt t="27970" x="8301038" y="1514475"/>
          <p14:tracePt t="27971" x="8293100" y="1514475"/>
          <p14:tracePt t="27973" x="8293100" y="1506538"/>
          <p14:tracePt t="27975" x="8285163" y="1506538"/>
          <p14:tracePt t="27977" x="8277225" y="1506538"/>
          <p14:tracePt t="27980" x="8269288" y="1506538"/>
          <p14:tracePt t="27982" x="8269288" y="1498600"/>
          <p14:tracePt t="27983" x="8261350" y="1498600"/>
          <p14:tracePt t="27985" x="8253413" y="1498600"/>
          <p14:tracePt t="27987" x="8253413" y="1490663"/>
          <p14:tracePt t="27990" x="8245475" y="1490663"/>
          <p14:tracePt t="27992" x="8237538" y="1490663"/>
          <p14:tracePt t="27994" x="8229600" y="1482725"/>
          <p14:tracePt t="27995" x="8229600" y="1474788"/>
          <p14:tracePt t="27998" x="8213725" y="1474788"/>
          <p14:tracePt t="28002" x="8205788" y="1466850"/>
          <p14:tracePt t="28003" x="8197850" y="1466850"/>
          <p14:tracePt t="28005" x="8189913" y="1466850"/>
          <p14:tracePt t="28008" x="8189913" y="1458913"/>
          <p14:tracePt t="28010" x="8180388" y="1450975"/>
          <p14:tracePt t="28012" x="8172450" y="1450975"/>
          <p14:tracePt t="28013" x="8164513" y="1450975"/>
          <p14:tracePt t="28016" x="8164513" y="1443038"/>
          <p14:tracePt t="28017" x="8156575" y="1443038"/>
          <p14:tracePt t="28021" x="8148638" y="1443038"/>
          <p14:tracePt t="28023" x="8148638" y="1435100"/>
          <p14:tracePt t="28025" x="8140700" y="1435100"/>
          <p14:tracePt t="28029" x="8132763" y="1435100"/>
          <p14:tracePt t="28032" x="8124825" y="1427163"/>
          <p14:tracePt t="28035" x="8124825" y="1419225"/>
          <p14:tracePt t="28037" x="8116888" y="1419225"/>
          <p14:tracePt t="28043" x="8108950" y="1419225"/>
          <p14:tracePt t="28048" x="8108950" y="1411288"/>
          <p14:tracePt t="28049" x="8101013" y="1411288"/>
          <p14:tracePt t="28053" x="8093075" y="1411288"/>
          <p14:tracePt t="28058" x="8093075" y="1403350"/>
          <p14:tracePt t="28062" x="8085138" y="1403350"/>
          <p14:tracePt t="28068" x="8085138" y="1395413"/>
          <p14:tracePt t="28070" x="8077200" y="1395413"/>
          <p14:tracePt t="28072" x="8077200" y="1387475"/>
          <p14:tracePt t="28078" x="8069263" y="1379538"/>
          <p14:tracePt t="28084" x="8061325" y="1371600"/>
          <p14:tracePt t="28090" x="8053388" y="1363663"/>
          <p14:tracePt t="28092" x="8053388" y="1355725"/>
          <p14:tracePt t="28095" x="8053388" y="1347788"/>
          <p14:tracePt t="28098" x="8045450" y="1347788"/>
          <p14:tracePt t="28099" x="8045450" y="1339850"/>
          <p14:tracePt t="28103" x="8045450" y="1331913"/>
          <p14:tracePt t="28106" x="8037513" y="1331913"/>
          <p14:tracePt t="28108" x="8029575" y="1323975"/>
          <p14:tracePt t="28109" x="8029575" y="1316038"/>
          <p14:tracePt t="28114" x="8029575" y="1308100"/>
          <p14:tracePt t="28116" x="8029575" y="1300163"/>
          <p14:tracePt t="28117" x="8021638" y="1292225"/>
          <p14:tracePt t="28122" x="8021638" y="1284288"/>
          <p14:tracePt t="28126" x="8021638" y="1276350"/>
          <p14:tracePt t="28130" x="8013700" y="1268413"/>
          <p14:tracePt t="28131" x="8013700" y="1260475"/>
          <p14:tracePt t="28135" x="8013700" y="1252538"/>
          <p14:tracePt t="28140" x="8013700" y="1244600"/>
          <p14:tracePt t="28143" x="8013700" y="1236663"/>
          <p14:tracePt t="28148" x="8013700" y="1228725"/>
          <p14:tracePt t="28150" x="8013700" y="1220788"/>
          <p14:tracePt t="28153" x="8013700" y="1212850"/>
          <p14:tracePt t="28155" x="8013700" y="1204913"/>
          <p14:tracePt t="28158" x="8013700" y="1195388"/>
          <p14:tracePt t="28162" x="8013700" y="1187450"/>
          <p14:tracePt t="28165" x="8013700" y="1179513"/>
          <p14:tracePt t="28170" x="8013700" y="1171575"/>
          <p14:tracePt t="28171" x="8013700" y="1163638"/>
          <p14:tracePt t="28174" x="8013700" y="1155700"/>
          <p14:tracePt t="28178" x="8013700" y="1147763"/>
          <p14:tracePt t="28179" x="8021638" y="1147763"/>
          <p14:tracePt t="28182" x="8021638" y="1139825"/>
          <p14:tracePt t="28183" x="8021638" y="1131888"/>
          <p14:tracePt t="28185" x="8029575" y="1131888"/>
          <p14:tracePt t="28187" x="8029575" y="1123950"/>
          <p14:tracePt t="28190" x="8037513" y="1116013"/>
          <p14:tracePt t="28191" x="8037513" y="1108075"/>
          <p14:tracePt t="28195" x="8045450" y="1100138"/>
          <p14:tracePt t="28200" x="8045450" y="1092200"/>
          <p14:tracePt t="28202" x="8053388" y="1092200"/>
          <p14:tracePt t="28203" x="8053388" y="1084263"/>
          <p14:tracePt t="28207" x="8061325" y="1076325"/>
          <p14:tracePt t="28210" x="8069263" y="1068388"/>
          <p14:tracePt t="28214" x="8077200" y="1060450"/>
          <p14:tracePt t="28220" x="8085138" y="1052513"/>
          <p14:tracePt t="28224" x="8085138" y="1044575"/>
          <p14:tracePt t="28225" x="8093075" y="1036638"/>
          <p14:tracePt t="28228" x="8101013" y="1036638"/>
          <p14:tracePt t="28232" x="8101013" y="1028700"/>
          <p14:tracePt t="28233" x="8108950" y="1028700"/>
          <p14:tracePt t="28237" x="8108950" y="1020763"/>
          <p14:tracePt t="28240" x="8116888" y="1020763"/>
          <p14:tracePt t="28244" x="8124825" y="1012825"/>
          <p14:tracePt t="28246" x="8132763" y="1012825"/>
          <p14:tracePt t="28248" x="8132763" y="1004888"/>
          <p14:tracePt t="28249" x="8140700" y="1004888"/>
          <p14:tracePt t="28251" x="8140700" y="996950"/>
          <p14:tracePt t="28255" x="8148638" y="996950"/>
          <p14:tracePt t="28258" x="8148638" y="989013"/>
          <p14:tracePt t="28259" x="8164513" y="981075"/>
          <p14:tracePt t="28263" x="8172450" y="981075"/>
          <p14:tracePt t="28268" x="8180388" y="973138"/>
          <p14:tracePt t="28271" x="8189913" y="973138"/>
          <p14:tracePt t="28273" x="8197850" y="965200"/>
          <p14:tracePt t="28278" x="8205788" y="965200"/>
          <p14:tracePt t="28280" x="8205788" y="957263"/>
          <p14:tracePt t="28281" x="8213725" y="957263"/>
          <p14:tracePt t="28286" x="8221663" y="949325"/>
          <p14:tracePt t="28287" x="8229600" y="949325"/>
          <p14:tracePt t="28290" x="8229600" y="941388"/>
          <p14:tracePt t="28292" x="8237538" y="941388"/>
          <p14:tracePt t="28295" x="8245475" y="941388"/>
          <p14:tracePt t="28298" x="8245475" y="933450"/>
          <p14:tracePt t="28299" x="8253413" y="933450"/>
          <p14:tracePt t="28302" x="8261350" y="933450"/>
          <p14:tracePt t="28306" x="8261350" y="925513"/>
          <p14:tracePt t="28308" x="8269288" y="925513"/>
          <p14:tracePt t="28312" x="8277225" y="925513"/>
          <p14:tracePt t="28316" x="8277225" y="917575"/>
          <p14:tracePt t="28317" x="8285163" y="917575"/>
          <p14:tracePt t="28322" x="8293100" y="909638"/>
          <p14:tracePt t="28326" x="8301038" y="909638"/>
          <p14:tracePt t="28332" x="8308975" y="909638"/>
          <p14:tracePt t="28337" x="8316913" y="901700"/>
          <p14:tracePt t="28342" x="8324850" y="901700"/>
          <p14:tracePt t="28345" x="8332788" y="901700"/>
          <p14:tracePt t="28352" x="8340725" y="901700"/>
          <p14:tracePt t="28358" x="8348663" y="901700"/>
          <p14:tracePt t="28361" x="8356600" y="901700"/>
          <p14:tracePt t="28363" x="8364538" y="901700"/>
          <p14:tracePt t="28368" x="8372475" y="901700"/>
          <p14:tracePt t="28372" x="8380413" y="901700"/>
          <p14:tracePt t="28376" x="8388350" y="901700"/>
          <p14:tracePt t="28378" x="8396288" y="901700"/>
          <p14:tracePt t="28380" x="8404225" y="901700"/>
          <p14:tracePt t="28384" x="8412163" y="901700"/>
          <p14:tracePt t="28386" x="8420100" y="901700"/>
          <p14:tracePt t="28388" x="8428038" y="901700"/>
          <p14:tracePt t="28390" x="8435975" y="901700"/>
          <p14:tracePt t="28392" x="8443913" y="901700"/>
          <p14:tracePt t="28394" x="8451850" y="901700"/>
          <p14:tracePt t="28398" x="8467725" y="901700"/>
          <p14:tracePt t="28402" x="8475663" y="901700"/>
          <p14:tracePt t="28404" x="8483600" y="909638"/>
          <p14:tracePt t="28405" x="8491538" y="909638"/>
          <p14:tracePt t="28408" x="8499475" y="909638"/>
          <p14:tracePt t="28410" x="8507413" y="909638"/>
          <p14:tracePt t="28412" x="8515350" y="909638"/>
          <p14:tracePt t="28414" x="8523288" y="909638"/>
          <p14:tracePt t="28416" x="8531225" y="917575"/>
          <p14:tracePt t="28417" x="8540750" y="917575"/>
          <p14:tracePt t="28420" x="8548688" y="917575"/>
          <p14:tracePt t="28422" x="8556625" y="917575"/>
          <p14:tracePt t="28424" x="8564563" y="917575"/>
          <p14:tracePt t="28425" x="8564563" y="925513"/>
          <p14:tracePt t="28427" x="8580438" y="925513"/>
          <p14:tracePt t="28432" x="8588375" y="933450"/>
          <p14:tracePt t="28433" x="8596313" y="933450"/>
          <p14:tracePt t="28435" x="8604250" y="933450"/>
          <p14:tracePt t="28437" x="8612188" y="933450"/>
          <p14:tracePt t="28442" x="8620125" y="933450"/>
          <p14:tracePt t="28444" x="8628063" y="933450"/>
          <p14:tracePt t="28445" x="8636000" y="941388"/>
          <p14:tracePt t="28450" x="8643938" y="941388"/>
          <p14:tracePt t="28453" x="8651875" y="941388"/>
          <p14:tracePt t="28458" x="8659813" y="949325"/>
          <p14:tracePt t="28460" x="8667750" y="949325"/>
          <p14:tracePt t="28461" x="8675688" y="949325"/>
          <p14:tracePt t="28466" x="8683625" y="949325"/>
          <p14:tracePt t="28468" x="8691563" y="949325"/>
          <p14:tracePt t="28471" x="8699500" y="949325"/>
          <p14:tracePt t="28474" x="8699500" y="957263"/>
          <p14:tracePt t="28475" x="8707438" y="957263"/>
          <p14:tracePt t="28478" x="8715375" y="957263"/>
          <p14:tracePt t="28480" x="8723313" y="957263"/>
          <p14:tracePt t="28484" x="8731250" y="965200"/>
          <p14:tracePt t="28488" x="8739188" y="965200"/>
          <p14:tracePt t="28492" x="8747125" y="965200"/>
          <p14:tracePt t="28493" x="8755063" y="965200"/>
          <p14:tracePt t="28498" x="8763000" y="965200"/>
          <p14:tracePt t="28499" x="8763000" y="973138"/>
          <p14:tracePt t="28503" x="8770938" y="973138"/>
          <p14:tracePt t="28510" x="8778875" y="973138"/>
          <p14:tracePt t="28513" x="8786813" y="973138"/>
          <p14:tracePt t="28522" x="8794750" y="981075"/>
          <p14:tracePt t="28530" x="8802688" y="981075"/>
          <p14:tracePt t="28536" x="8802688" y="989013"/>
          <p14:tracePt t="28537" x="8810625" y="989013"/>
          <p14:tracePt t="28544" x="8818563" y="996950"/>
          <p14:tracePt t="28554" x="8826500" y="996950"/>
          <p14:tracePt t="28558" x="8826500" y="1004888"/>
          <p14:tracePt t="28563" x="8834438" y="1004888"/>
          <p14:tracePt t="28568" x="8834438" y="1012825"/>
          <p14:tracePt t="28574" x="8842375" y="1012825"/>
          <p14:tracePt t="28578" x="8850313" y="1012825"/>
          <p14:tracePt t="28580" x="8850313" y="1020763"/>
          <p14:tracePt t="28586" x="8858250" y="1028700"/>
          <p14:tracePt t="28595" x="8858250" y="1036638"/>
          <p14:tracePt t="28598" x="8866188" y="1036638"/>
          <p14:tracePt t="28608" x="8866188" y="1044575"/>
          <p14:tracePt t="28610" x="8874125" y="1044575"/>
          <p14:tracePt t="28616" x="8883650" y="1044575"/>
          <p14:tracePt t="28620" x="8883650" y="1052513"/>
          <p14:tracePt t="28626" x="8883650" y="1060450"/>
          <p14:tracePt t="28634" x="8891588" y="1060450"/>
          <p14:tracePt t="28640" x="8891588" y="1068388"/>
          <p14:tracePt t="28650" x="8891588" y="1076325"/>
          <p14:tracePt t="28658" x="8899525" y="1076325"/>
          <p14:tracePt t="28660" x="8899525" y="1084263"/>
          <p14:tracePt t="28664" x="8899525" y="1092200"/>
          <p14:tracePt t="28672" x="8899525" y="1100138"/>
          <p14:tracePt t="28675" x="8907463" y="1100138"/>
          <p14:tracePt t="28680" x="8907463" y="1108075"/>
          <p14:tracePt t="28686" x="8907463" y="1116013"/>
          <p14:tracePt t="28690" x="8907463" y="1123950"/>
          <p14:tracePt t="28696" x="8907463" y="1131888"/>
          <p14:tracePt t="28702" x="8915400" y="1139825"/>
          <p14:tracePt t="28708" x="8915400" y="1147763"/>
          <p14:tracePt t="28710" x="8923338" y="1155700"/>
          <p14:tracePt t="28716" x="8923338" y="1163638"/>
          <p14:tracePt t="28722" x="8923338" y="1171575"/>
          <p14:tracePt t="28728" x="8923338" y="1179513"/>
          <p14:tracePt t="28732" x="8931275" y="1179513"/>
          <p14:tracePt t="28735" x="8931275" y="1187450"/>
          <p14:tracePt t="28737" x="8931275" y="1195388"/>
          <p14:tracePt t="28745" x="8931275" y="1204913"/>
          <p14:tracePt t="28756" x="8931275" y="1212850"/>
          <p14:tracePt t="28768" x="8931275" y="1220788"/>
          <p14:tracePt t="28774" x="8931275" y="1228725"/>
          <p14:tracePt t="28800" x="8931275" y="1236663"/>
          <p14:tracePt t="28874" x="8923338" y="1236663"/>
          <p14:tracePt t="28900" x="8923338" y="1244600"/>
          <p14:tracePt t="29104" x="8915400" y="1244600"/>
          <p14:tracePt t="29228" x="8907463" y="1244600"/>
          <p14:tracePt t="29246" x="8899525" y="1244600"/>
          <p14:tracePt t="29262" x="8891588" y="1244600"/>
          <p14:tracePt t="29272" x="8891588" y="1236663"/>
          <p14:tracePt t="29276" x="8883650" y="1236663"/>
          <p14:tracePt t="29284" x="8874125" y="1236663"/>
          <p14:tracePt t="29300" x="8874125" y="1228725"/>
          <p14:tracePt t="29303" x="8866188" y="1228725"/>
          <p14:tracePt t="29360" x="8858250" y="1228725"/>
          <p14:tracePt t="29544" x="8850313" y="1228725"/>
          <p14:tracePt t="29590" x="8842375" y="1228725"/>
          <p14:tracePt t="29610" x="8834438" y="1228725"/>
          <p14:tracePt t="29804" x="8834438" y="1236663"/>
          <p14:tracePt t="29830" x="8834438" y="1244600"/>
          <p14:tracePt t="29838" x="8834438" y="1252538"/>
          <p14:tracePt t="29842" x="8834438" y="1260475"/>
          <p14:tracePt t="29850" x="8834438" y="1268413"/>
          <p14:tracePt t="29855" x="8834438" y="1276350"/>
          <p14:tracePt t="29866" x="8834438" y="1284288"/>
          <p14:tracePt t="29869" x="8834438" y="1292225"/>
          <p14:tracePt t="29880" x="8834438" y="1300163"/>
          <p14:tracePt t="29896" x="8834438" y="1308100"/>
          <p14:tracePt t="30090" x="8834438" y="1316038"/>
          <p14:tracePt t="30093" x="8826500" y="1316038"/>
          <p14:tracePt t="30100" x="8826500" y="1323975"/>
          <p14:tracePt t="30112" x="8818563" y="1323975"/>
          <p14:tracePt t="30113" x="8818563" y="1331913"/>
          <p14:tracePt t="30120" x="8810625" y="1331913"/>
          <p14:tracePt t="30130" x="8810625" y="1339850"/>
          <p14:tracePt t="30134" x="8802688" y="1339850"/>
          <p14:tracePt t="30148" x="8802688" y="1347788"/>
          <p14:tracePt t="30152" x="8794750" y="1347788"/>
          <p14:tracePt t="30160" x="8794750" y="1355725"/>
          <p14:tracePt t="30184" x="8786813" y="1355725"/>
          <p14:tracePt t="30200" x="8778875" y="1355725"/>
          <p14:tracePt t="30334" x="8778875" y="1363663"/>
          <p14:tracePt t="30335" x="8770938" y="1363663"/>
          <p14:tracePt t="30352" x="8763000" y="1363663"/>
          <p14:tracePt t="30357" x="8763000" y="1371600"/>
          <p14:tracePt t="30363" x="8755063" y="1371600"/>
          <p14:tracePt t="30368" x="8747125" y="1371600"/>
          <p14:tracePt t="30370" x="8747125" y="1379538"/>
          <p14:tracePt t="30373" x="8747125" y="1387475"/>
          <p14:tracePt t="30377" x="8739188" y="1387475"/>
          <p14:tracePt t="30386" x="8739188" y="1395413"/>
          <p14:tracePt t="30387" x="8731250" y="1395413"/>
          <p14:tracePt t="30398" x="8723313" y="1395413"/>
          <p14:tracePt t="30399" x="8723313" y="1403350"/>
          <p14:tracePt t="30403" x="8715375" y="1403350"/>
          <p14:tracePt t="30414" x="8707438" y="1403350"/>
          <p14:tracePt t="30416" x="8707438" y="1411288"/>
          <p14:tracePt t="30422" x="8699500" y="1411288"/>
          <p14:tracePt t="30424" x="8699500" y="1419225"/>
          <p14:tracePt t="30432" x="8691563" y="1419225"/>
          <p14:tracePt t="30438" x="8683625" y="1419225"/>
          <p14:tracePt t="30443" x="8683625" y="1427163"/>
          <p14:tracePt t="30446" x="8675688" y="1427163"/>
          <p14:tracePt t="30453" x="8667750" y="1427163"/>
          <p14:tracePt t="30463" x="8659813" y="1427163"/>
          <p14:tracePt t="30468" x="8651875" y="1427163"/>
          <p14:tracePt t="30472" x="8651875" y="1435100"/>
          <p14:tracePt t="30475" x="8643938" y="1435100"/>
          <p14:tracePt t="30484" x="8636000" y="1435100"/>
          <p14:tracePt t="30492" x="8628063" y="1435100"/>
          <p14:tracePt t="30494" x="8628063" y="1443038"/>
          <p14:tracePt t="30500" x="8620125" y="1443038"/>
          <p14:tracePt t="30503" x="8612188" y="1443038"/>
          <p14:tracePt t="30512" x="8604250" y="1443038"/>
          <p14:tracePt t="30520" x="8596313" y="1443038"/>
          <p14:tracePt t="30524" x="8596313" y="1450975"/>
          <p14:tracePt t="30529" x="8588375" y="1450975"/>
          <p14:tracePt t="30536" x="8580438" y="1450975"/>
          <p14:tracePt t="30544" x="8572500" y="1450975"/>
          <p14:tracePt t="30550" x="8572500" y="1458913"/>
          <p14:tracePt t="30553" x="8564563" y="1458913"/>
          <p14:tracePt t="30562" x="8556625" y="1458913"/>
          <p14:tracePt t="30568" x="8548688" y="1458913"/>
          <p14:tracePt t="30573" x="8540750" y="1458913"/>
          <p14:tracePt t="30582" x="8531225" y="1458913"/>
          <p14:tracePt t="30590" x="8523288" y="1458913"/>
          <p14:tracePt t="30594" x="8515350" y="1458913"/>
          <p14:tracePt t="30600" x="8507413" y="1458913"/>
          <p14:tracePt t="30605" x="8499475" y="1458913"/>
          <p14:tracePt t="30614" x="8491538" y="1458913"/>
          <p14:tracePt t="30618" x="8483600" y="1458913"/>
          <p14:tracePt t="30623" x="8475663" y="1458913"/>
          <p14:tracePt t="30630" x="8467725" y="1458913"/>
          <p14:tracePt t="30638" x="8459788" y="1458913"/>
          <p14:tracePt t="30639" x="8451850" y="1458913"/>
          <p14:tracePt t="30644" x="8451850" y="1466850"/>
          <p14:tracePt t="30648" x="8443913" y="1466850"/>
          <p14:tracePt t="30656" x="8435975" y="1466850"/>
          <p14:tracePt t="30664" x="8428038" y="1466850"/>
          <p14:tracePt t="30667" x="8420100" y="1466850"/>
          <p14:tracePt t="30673" x="8420100" y="1474788"/>
          <p14:tracePt t="30676" x="8412163" y="1474788"/>
          <p14:tracePt t="30684" x="8404225" y="1474788"/>
          <p14:tracePt t="30691" x="8396288" y="1474788"/>
          <p14:tracePt t="30695" x="8388350" y="1474788"/>
          <p14:tracePt t="30704" x="8380413" y="1474788"/>
          <p14:tracePt t="30714" x="8372475" y="1474788"/>
          <p14:tracePt t="30726" x="8364538" y="1474788"/>
          <p14:tracePt t="30738" x="8356600" y="1474788"/>
          <p14:tracePt t="30744" x="8348663" y="1474788"/>
          <p14:tracePt t="30752" x="8340725" y="1474788"/>
          <p14:tracePt t="30762" x="8332788" y="1474788"/>
          <p14:tracePt t="30772" x="8324850" y="1474788"/>
          <p14:tracePt t="30775" x="8316913" y="1474788"/>
          <p14:tracePt t="30786" x="8308975" y="1474788"/>
          <p14:tracePt t="30795" x="8301038" y="1474788"/>
          <p14:tracePt t="30810" x="8293100" y="1474788"/>
          <p14:tracePt t="30818" x="8285163" y="1474788"/>
          <p14:tracePt t="30888" x="8277225" y="1474788"/>
          <p14:tracePt t="30905" x="8269288" y="1474788"/>
          <p14:tracePt t="30910" x="8269288" y="1466850"/>
          <p14:tracePt t="30922" x="8261350" y="1466850"/>
          <p14:tracePt t="30928" x="8261350" y="1458913"/>
          <p14:tracePt t="30931" x="8253413" y="1458913"/>
          <p14:tracePt t="30942" x="8253413" y="1450975"/>
          <p14:tracePt t="31580" x="8245475" y="1450975"/>
          <p14:tracePt t="31590" x="8237538" y="1450975"/>
          <p14:tracePt t="31596" x="8229600" y="1450975"/>
          <p14:tracePt t="31598" x="8221663" y="1450975"/>
          <p14:tracePt t="31604" x="8213725" y="1450975"/>
          <p14:tracePt t="31608" x="8205788" y="1443038"/>
          <p14:tracePt t="31612" x="8197850" y="1443038"/>
          <p14:tracePt t="31616" x="8189913" y="1443038"/>
          <p14:tracePt t="31620" x="8180388" y="1435100"/>
          <p14:tracePt t="31623" x="8172450" y="1435100"/>
          <p14:tracePt t="31628" x="8164513" y="1435100"/>
          <p14:tracePt t="31630" x="8156575" y="1435100"/>
          <p14:tracePt t="31632" x="8156575" y="1427163"/>
          <p14:tracePt t="31635" x="8148638" y="1427163"/>
          <p14:tracePt t="31639" x="8140700" y="1427163"/>
          <p14:tracePt t="31644" x="8140700" y="1419225"/>
          <p14:tracePt t="31646" x="8132763" y="1419225"/>
          <p14:tracePt t="31650" x="8124825" y="1419225"/>
          <p14:tracePt t="31652" x="8124825" y="1411288"/>
          <p14:tracePt t="31653" x="8116888" y="1411288"/>
          <p14:tracePt t="31660" x="8108950" y="1411288"/>
          <p14:tracePt t="31666" x="8101013" y="1403350"/>
          <p14:tracePt t="31672" x="8093075" y="1403350"/>
          <p14:tracePt t="31676" x="8085138" y="1403350"/>
          <p14:tracePt t="31681" x="8085138" y="1395413"/>
          <p14:tracePt t="31685" x="8077200" y="1395413"/>
          <p14:tracePt t="31695" x="8069263" y="1395413"/>
          <p14:tracePt t="31702" x="8069263" y="1387475"/>
          <p14:tracePt t="31707" x="8061325" y="1387475"/>
          <p14:tracePt t="31714" x="8053388" y="1387475"/>
          <p14:tracePt t="31720" x="8053388" y="1379538"/>
          <p14:tracePt t="31754" x="8045450" y="1379538"/>
          <p14:tracePt t="31756" x="8045450" y="1371600"/>
          <p14:tracePt t="31768" x="8045450" y="1363663"/>
          <p14:tracePt t="31776" x="8037513" y="1363663"/>
          <p14:tracePt t="31782" x="8037513" y="1355725"/>
          <p14:tracePt t="31786" x="8037513" y="1347788"/>
          <p14:tracePt t="31794" x="8029575" y="1347788"/>
          <p14:tracePt t="31798" x="8029575" y="1339850"/>
          <p14:tracePt t="31806" x="8021638" y="1339850"/>
          <p14:tracePt t="31808" x="8021638" y="1331913"/>
          <p14:tracePt t="31816" x="8021638" y="1323975"/>
          <p14:tracePt t="31817" x="8021638" y="1316038"/>
          <p14:tracePt t="31825" x="8021638" y="1308100"/>
          <p14:tracePt t="31827" x="8013700" y="1308100"/>
          <p14:tracePt t="31830" x="8013700" y="1300163"/>
          <p14:tracePt t="31834" x="8013700" y="1292225"/>
          <p14:tracePt t="31835" x="8013700" y="1284288"/>
          <p14:tracePt t="31840" x="8013700" y="1276350"/>
          <p14:tracePt t="31844" x="8013700" y="1268413"/>
          <p14:tracePt t="31848" x="8013700" y="1260475"/>
          <p14:tracePt t="31850" x="8013700" y="1252538"/>
          <p14:tracePt t="31852" x="8013700" y="1244600"/>
          <p14:tracePt t="31856" x="8013700" y="1236663"/>
          <p14:tracePt t="31860" x="8013700" y="1228725"/>
          <p14:tracePt t="31861" x="8013700" y="1220788"/>
          <p14:tracePt t="31866" x="8013700" y="1212850"/>
          <p14:tracePt t="31868" x="8013700" y="1204913"/>
          <p14:tracePt t="31870" x="8013700" y="1195388"/>
          <p14:tracePt t="31874" x="8013700" y="1187450"/>
          <p14:tracePt t="31878" x="8013700" y="1179513"/>
          <p14:tracePt t="31882" x="8013700" y="1171575"/>
          <p14:tracePt t="31886" x="8013700" y="1163638"/>
          <p14:tracePt t="31887" x="8013700" y="1155700"/>
          <p14:tracePt t="31892" x="8013700" y="1147763"/>
          <p14:tracePt t="31896" x="8013700" y="1139825"/>
          <p14:tracePt t="31900" x="8013700" y="1131888"/>
          <p14:tracePt t="31901" x="8013700" y="1123950"/>
          <p14:tracePt t="31905" x="8013700" y="1116013"/>
          <p14:tracePt t="31907" x="8013700" y="1108075"/>
          <p14:tracePt t="31910" x="8013700" y="1100138"/>
          <p14:tracePt t="31914" x="8013700" y="1092200"/>
          <p14:tracePt t="31918" x="8021638" y="1084263"/>
          <p14:tracePt t="31920" x="8021638" y="1076325"/>
          <p14:tracePt t="31921" x="8021638" y="1068388"/>
          <p14:tracePt t="31924" x="8029575" y="1068388"/>
          <p14:tracePt t="31926" x="8029575" y="1060450"/>
          <p14:tracePt t="31927" x="8029575" y="1052513"/>
          <p14:tracePt t="31930" x="8029575" y="1044575"/>
          <p14:tracePt t="31934" x="8037513" y="1036638"/>
          <p14:tracePt t="31937" x="8037513" y="1028700"/>
          <p14:tracePt t="31941" x="8045450" y="1020763"/>
          <p14:tracePt t="31944" x="8045450" y="1012825"/>
          <p14:tracePt t="31946" x="8045450" y="1004888"/>
          <p14:tracePt t="31950" x="8053388" y="996950"/>
          <p14:tracePt t="31954" x="8061325" y="989013"/>
          <p14:tracePt t="31955" x="8061325" y="981075"/>
          <p14:tracePt t="31962" x="8069263" y="973138"/>
          <p14:tracePt t="31966" x="8069263" y="965200"/>
          <p14:tracePt t="31970" x="8077200" y="965200"/>
          <p14:tracePt t="31971" x="8077200" y="957263"/>
          <p14:tracePt t="31976" x="8077200" y="949325"/>
          <p14:tracePt t="31977" x="8085138" y="949325"/>
          <p14:tracePt t="31981" x="8093075" y="941388"/>
          <p14:tracePt t="31987" x="8101013" y="941388"/>
          <p14:tracePt t="31989" x="8101013" y="933450"/>
          <p14:tracePt t="31993" x="8108950" y="933450"/>
          <p14:tracePt t="31995" x="8108950" y="925513"/>
          <p14:tracePt t="31998" x="8116888" y="917575"/>
          <p14:tracePt t="31999" x="8124825" y="917575"/>
          <p14:tracePt t="32003" x="8132763" y="909638"/>
          <p14:tracePt t="32005" x="8140700" y="909638"/>
          <p14:tracePt t="32010" x="8148638" y="901700"/>
          <p14:tracePt t="32011" x="8156575" y="901700"/>
          <p14:tracePt t="32014" x="8172450" y="893763"/>
          <p14:tracePt t="32018" x="8180388" y="885825"/>
          <p14:tracePt t="32019" x="8197850" y="885825"/>
          <p14:tracePt t="32021" x="8197850" y="877888"/>
          <p14:tracePt t="32023" x="8213725" y="869950"/>
          <p14:tracePt t="32025" x="8221663" y="869950"/>
          <p14:tracePt t="32028" x="8229600" y="862013"/>
          <p14:tracePt t="32030" x="8245475" y="852488"/>
          <p14:tracePt t="32031" x="8253413" y="852488"/>
          <p14:tracePt t="32033" x="8261350" y="852488"/>
          <p14:tracePt t="32035" x="8277225" y="844550"/>
          <p14:tracePt t="32037" x="8285163" y="836613"/>
          <p14:tracePt t="32039" x="8293100" y="836613"/>
          <p14:tracePt t="32041" x="8308975" y="836613"/>
          <p14:tracePt t="32043" x="8316913" y="828675"/>
          <p14:tracePt t="32045" x="8332788" y="820738"/>
          <p14:tracePt t="32048" x="8348663" y="812800"/>
          <p14:tracePt t="32050" x="8356600" y="812800"/>
          <p14:tracePt t="32052" x="8364538" y="812800"/>
          <p14:tracePt t="32053" x="8388350" y="804863"/>
          <p14:tracePt t="32055" x="8396288" y="796925"/>
          <p14:tracePt t="32058" x="8412163" y="796925"/>
          <p14:tracePt t="32059" x="8420100" y="796925"/>
          <p14:tracePt t="32061" x="8443913" y="796925"/>
          <p14:tracePt t="32063" x="8459788" y="788988"/>
          <p14:tracePt t="32066" x="8467725" y="781050"/>
          <p14:tracePt t="32067" x="8475663" y="781050"/>
          <p14:tracePt t="32069" x="8499475" y="781050"/>
          <p14:tracePt t="32071" x="8515350" y="773113"/>
          <p14:tracePt t="32074" x="8531225" y="773113"/>
          <p14:tracePt t="32075" x="8540750" y="765175"/>
          <p14:tracePt t="32077" x="8564563" y="757238"/>
          <p14:tracePt t="32079" x="8572500" y="757238"/>
          <p14:tracePt t="32081" x="8588375" y="757238"/>
          <p14:tracePt t="32083" x="8596313" y="757238"/>
          <p14:tracePt t="32085" x="8612188" y="757238"/>
          <p14:tracePt t="32087" x="8628063" y="749300"/>
          <p14:tracePt t="32089" x="8636000" y="749300"/>
          <p14:tracePt t="32091" x="8643938" y="749300"/>
          <p14:tracePt t="32093" x="8659813" y="741363"/>
          <p14:tracePt t="32095" x="8675688" y="741363"/>
          <p14:tracePt t="32100" x="8691563" y="741363"/>
          <p14:tracePt t="32101" x="8699500" y="741363"/>
          <p14:tracePt t="32103" x="8707438" y="741363"/>
          <p14:tracePt t="32105" x="8715375" y="741363"/>
          <p14:tracePt t="32107" x="8731250" y="741363"/>
          <p14:tracePt t="32111" x="8747125" y="741363"/>
          <p14:tracePt t="32116" x="8755063" y="741363"/>
          <p14:tracePt t="32117" x="8763000" y="741363"/>
          <p14:tracePt t="32119" x="8770938" y="741363"/>
          <p14:tracePt t="32121" x="8778875" y="741363"/>
          <p14:tracePt t="32125" x="8786813" y="741363"/>
          <p14:tracePt t="32127" x="8794750" y="741363"/>
          <p14:tracePt t="32129" x="8802688" y="741363"/>
          <p14:tracePt t="32133" x="8810625" y="741363"/>
          <p14:tracePt t="32135" x="8818563" y="741363"/>
          <p14:tracePt t="32139" x="8826500" y="741363"/>
          <p14:tracePt t="32142" x="8834438" y="741363"/>
          <p14:tracePt t="32148" x="8850313" y="749300"/>
          <p14:tracePt t="32150" x="8858250" y="749300"/>
          <p14:tracePt t="32152" x="8858250" y="757238"/>
          <p14:tracePt t="32154" x="8866188" y="757238"/>
          <p14:tracePt t="32155" x="8874125" y="757238"/>
          <p14:tracePt t="32157" x="8883650" y="757238"/>
          <p14:tracePt t="32159" x="8883650" y="765175"/>
          <p14:tracePt t="32161" x="8891588" y="765175"/>
          <p14:tracePt t="32165" x="8899525" y="773113"/>
          <p14:tracePt t="32169" x="8907463" y="773113"/>
          <p14:tracePt t="32171" x="8915400" y="781050"/>
          <p14:tracePt t="32176" x="8923338" y="788988"/>
          <p14:tracePt t="32179" x="8931275" y="788988"/>
          <p14:tracePt t="32181" x="8931275" y="796925"/>
          <p14:tracePt t="32184" x="8939213" y="796925"/>
          <p14:tracePt t="32187" x="8947150" y="796925"/>
          <p14:tracePt t="32189" x="8955088" y="804863"/>
          <p14:tracePt t="32191" x="8963025" y="804863"/>
          <p14:tracePt t="32195" x="8970963" y="812800"/>
          <p14:tracePt t="32198" x="8978900" y="812800"/>
          <p14:tracePt t="32200" x="8978900" y="820738"/>
          <p14:tracePt t="32202" x="8986838" y="820738"/>
          <p14:tracePt t="32205" x="8994775" y="828675"/>
          <p14:tracePt t="32209" x="9002713" y="828675"/>
          <p14:tracePt t="32213" x="9010650" y="836613"/>
          <p14:tracePt t="32218" x="9018588" y="836613"/>
          <p14:tracePt t="32220" x="9018588" y="844550"/>
          <p14:tracePt t="32221" x="9018588" y="852488"/>
          <p14:tracePt t="32223" x="9026525" y="852488"/>
          <p14:tracePt t="32230" x="9034463" y="862013"/>
          <p14:tracePt t="32234" x="9042400" y="862013"/>
          <p14:tracePt t="32235" x="9042400" y="869950"/>
          <p14:tracePt t="32240" x="9050338" y="869950"/>
          <p14:tracePt t="32242" x="9050338" y="877888"/>
          <p14:tracePt t="32246" x="9050338" y="885825"/>
          <p14:tracePt t="32249" x="9058275" y="885825"/>
          <p14:tracePt t="32252" x="9058275" y="893763"/>
          <p14:tracePt t="32257" x="9066213" y="901700"/>
          <p14:tracePt t="32263" x="9066213" y="909638"/>
          <p14:tracePt t="32266" x="9074150" y="909638"/>
          <p14:tracePt t="32267" x="9074150" y="917575"/>
          <p14:tracePt t="32273" x="9074150" y="925513"/>
          <p14:tracePt t="32280" x="9074150" y="933450"/>
          <p14:tracePt t="32286" x="9074150" y="941388"/>
          <p14:tracePt t="32290" x="9074150" y="949325"/>
          <p14:tracePt t="32291" x="9082088" y="949325"/>
          <p14:tracePt t="32298" x="9082088" y="957263"/>
          <p14:tracePt t="32310" x="9082088" y="965200"/>
          <p14:tracePt t="32328" x="9082088" y="973138"/>
          <p14:tracePt t="32396" x="9082088" y="981075"/>
          <p14:tracePt t="32420" x="9082088" y="989013"/>
          <p14:tracePt t="32430" x="9090025" y="989013"/>
          <p14:tracePt t="32436" x="9090025" y="996950"/>
          <p14:tracePt t="32450" x="9090025" y="1004888"/>
          <p14:tracePt t="32458" x="9090025" y="1012825"/>
          <p14:tracePt t="32472" x="9090025" y="1020763"/>
          <p14:tracePt t="32478" x="9097963" y="1020763"/>
          <p14:tracePt t="32482" x="9097963" y="1028700"/>
          <p14:tracePt t="32491" x="9105900" y="1028700"/>
          <p14:tracePt t="32494" x="9105900" y="1036638"/>
          <p14:tracePt t="32500" x="9105900" y="1044575"/>
          <p14:tracePt t="32509" x="9105900" y="1052513"/>
          <p14:tracePt t="32514" x="9113838" y="1052513"/>
          <p14:tracePt t="32520" x="9113838" y="1060450"/>
          <p14:tracePt t="32532" x="9113838" y="1068388"/>
          <p14:tracePt t="32544" x="9121775" y="1076325"/>
          <p14:tracePt t="32550" x="9121775" y="1084263"/>
          <p14:tracePt t="32564" x="9121775" y="1092200"/>
          <p14:tracePt t="32580" x="9121775" y="1100138"/>
          <p14:tracePt t="32610" x="9121775" y="1108075"/>
          <p14:tracePt t="32636" x="9121775" y="1116013"/>
          <p14:tracePt t="32662" x="9121775" y="1123950"/>
          <p14:tracePt t="32678" x="9121775" y="1131888"/>
          <p14:tracePt t="32690" x="9121775" y="1139825"/>
          <p14:tracePt t="32694" x="9121775" y="1147763"/>
          <p14:tracePt t="32698" x="9113838" y="1147763"/>
          <p14:tracePt t="32708" x="9113838" y="1155700"/>
          <p14:tracePt t="32716" x="9105900" y="1155700"/>
          <p14:tracePt t="32722" x="9105900" y="1163638"/>
          <p14:tracePt t="32728" x="9097963" y="1163638"/>
          <p14:tracePt t="32750" x="9097963" y="1171575"/>
          <p14:tracePt t="32762" x="9097963" y="1179513"/>
          <p14:tracePt t="32774" x="9090025" y="1179513"/>
          <p14:tracePt t="32781" x="9090025" y="1187450"/>
          <p14:tracePt t="32795" x="9090025" y="1195388"/>
          <p14:tracePt t="32806" x="9082088" y="1195388"/>
          <p14:tracePt t="32810" x="9082088" y="1204913"/>
          <p14:tracePt t="32816" x="9082088" y="1212850"/>
          <p14:tracePt t="32828" x="9074150" y="1212850"/>
          <p14:tracePt t="32836" x="9074150" y="1220788"/>
          <p14:tracePt t="32841" x="9066213" y="1220788"/>
          <p14:tracePt t="32902" x="9066213" y="1228725"/>
          <p14:tracePt t="33016" x="9058275" y="1228725"/>
          <p14:tracePt t="33020" x="9058275" y="1236663"/>
          <p14:tracePt t="33046" x="9050338" y="1236663"/>
          <p14:tracePt t="33048" x="9050338" y="1244600"/>
          <p14:tracePt t="33066" x="9042400" y="1244600"/>
          <p14:tracePt t="33071" x="9042400" y="1252538"/>
          <p14:tracePt t="33075" x="9034463" y="1252538"/>
          <p14:tracePt t="33096" x="9026525" y="1260475"/>
          <p14:tracePt t="33132" x="9018588" y="1260475"/>
          <p14:tracePt t="33144" x="9018588" y="1268413"/>
          <p14:tracePt t="33158" x="9010650" y="1276350"/>
          <p14:tracePt t="33168" x="9002713" y="1276350"/>
          <p14:tracePt t="33190" x="9002713" y="1284288"/>
          <p14:tracePt t="33193" x="8994775" y="1284288"/>
          <p14:tracePt t="33220" x="8986838" y="1284288"/>
          <p14:tracePt t="33254" x="8986838" y="1292225"/>
          <p14:tracePt t="33262" x="8978900" y="1292225"/>
          <p14:tracePt t="33276" x="8970963" y="1292225"/>
          <p14:tracePt t="33290" x="8970963" y="1300163"/>
          <p14:tracePt t="33302" x="8963025" y="1300163"/>
          <p14:tracePt t="33326" x="8955088" y="1300163"/>
          <p14:tracePt t="33330" x="8955088" y="1308100"/>
          <p14:tracePt t="33358" x="8947150" y="1308100"/>
          <p14:tracePt t="33372" x="8939213" y="1308100"/>
          <p14:tracePt t="33390" x="8931275" y="1308100"/>
          <p14:tracePt t="33406" x="8923338" y="1308100"/>
          <p14:tracePt t="33420" x="8915400" y="1308100"/>
          <p14:tracePt t="33425" x="8907463" y="1308100"/>
          <p14:tracePt t="33434" x="8907463" y="1300163"/>
          <p14:tracePt t="33440" x="8899525" y="1300163"/>
          <p14:tracePt t="33448" x="8899525" y="1292225"/>
          <p14:tracePt t="33452" x="8891588" y="1292225"/>
          <p14:tracePt t="33458" x="8891588" y="1284288"/>
          <p14:tracePt t="33461" x="8883650" y="1284288"/>
          <p14:tracePt t="33466" x="8883650" y="1276350"/>
          <p14:tracePt t="33472" x="8883650" y="1268413"/>
          <p14:tracePt t="33475" x="8874125" y="1268413"/>
          <p14:tracePt t="33480" x="8874125" y="1260475"/>
          <p14:tracePt t="33483" x="8866188" y="1260475"/>
          <p14:tracePt t="33487" x="8866188" y="1252538"/>
          <p14:tracePt t="33495" x="8866188" y="1244600"/>
          <p14:tracePt t="33498" x="8858250" y="1244600"/>
          <p14:tracePt t="33499" x="8858250" y="1236663"/>
          <p14:tracePt t="33507" x="8858250" y="1228725"/>
          <p14:tracePt t="33513" x="8850313" y="1228725"/>
          <p14:tracePt t="33515" x="8850313" y="1220788"/>
          <p14:tracePt t="33521" x="8850313" y="1212850"/>
          <p14:tracePt t="33525" x="8850313" y="1204913"/>
          <p14:tracePt t="33528" x="8842375" y="1204913"/>
          <p14:tracePt t="33531" x="8842375" y="1195388"/>
          <p14:tracePt t="33533" x="8834438" y="1195388"/>
          <p14:tracePt t="33540" x="8834438" y="1187450"/>
          <p14:tracePt t="33980" x="8826500" y="1187450"/>
          <p14:tracePt t="33990" x="8818563" y="1187450"/>
          <p14:tracePt t="34000" x="8810625" y="1187450"/>
          <p14:tracePt t="34004" x="8802688" y="1187450"/>
          <p14:tracePt t="34014" x="8794750" y="1187450"/>
          <p14:tracePt t="34016" x="8794750" y="1195388"/>
          <p14:tracePt t="34024" x="8786813" y="1195388"/>
          <p14:tracePt t="34032" x="8786813" y="1204913"/>
          <p14:tracePt t="34034" x="8778875" y="1204913"/>
          <p14:tracePt t="34038" x="8770938" y="1212850"/>
          <p14:tracePt t="34044" x="8763000" y="1212850"/>
          <p14:tracePt t="34045" x="8763000" y="1220788"/>
          <p14:tracePt t="34050" x="8755063" y="1220788"/>
          <p14:tracePt t="34053" x="8755063" y="1236663"/>
          <p14:tracePt t="34055" x="8747125" y="1236663"/>
          <p14:tracePt t="34058" x="8739188" y="1236663"/>
          <p14:tracePt t="34059" x="8739188" y="1244600"/>
          <p14:tracePt t="34062" x="8731250" y="1244600"/>
          <p14:tracePt t="34063" x="8731250" y="1252538"/>
          <p14:tracePt t="34066" x="8723313" y="1252538"/>
          <p14:tracePt t="34068" x="8723313" y="1260475"/>
          <p14:tracePt t="34070" x="8715375" y="1268413"/>
          <p14:tracePt t="34072" x="8707438" y="1276350"/>
          <p14:tracePt t="34074" x="8699500" y="1284288"/>
          <p14:tracePt t="34075" x="8691563" y="1292225"/>
          <p14:tracePt t="34080" x="8675688" y="1308100"/>
          <p14:tracePt t="34082" x="8667750" y="1308100"/>
          <p14:tracePt t="34084" x="8659813" y="1323975"/>
          <p14:tracePt t="34085" x="8651875" y="1331913"/>
          <p14:tracePt t="34088" x="8643938" y="1339850"/>
          <p14:tracePt t="34090" x="8628063" y="1347788"/>
          <p14:tracePt t="34092" x="8620125" y="1363663"/>
          <p14:tracePt t="34093" x="8612188" y="1371600"/>
          <p14:tracePt t="34095" x="8596313" y="1387475"/>
          <p14:tracePt t="34098" x="8588375" y="1395413"/>
          <p14:tracePt t="34100" x="8580438" y="1403350"/>
          <p14:tracePt t="34101" x="8556625" y="1419225"/>
          <p14:tracePt t="34103" x="8548688" y="1427163"/>
          <p14:tracePt t="34105" x="8540750" y="1443038"/>
          <p14:tracePt t="34107" x="8523288" y="1458913"/>
          <p14:tracePt t="34109" x="8515350" y="1466850"/>
          <p14:tracePt t="34111" x="8491538" y="1482725"/>
          <p14:tracePt t="34113" x="8483600" y="1490663"/>
          <p14:tracePt t="34115" x="8467725" y="1506538"/>
          <p14:tracePt t="34117" x="8451850" y="1522413"/>
          <p14:tracePt t="34120" x="8443913" y="1530350"/>
          <p14:tracePt t="34121" x="8428038" y="1530350"/>
          <p14:tracePt t="34123" x="8412163" y="1547813"/>
          <p14:tracePt t="34126" x="8396288" y="1555750"/>
          <p14:tracePt t="34127" x="8380413" y="1579563"/>
          <p14:tracePt t="34129" x="8356600" y="1595438"/>
          <p14:tracePt t="34132" x="8332788" y="1619250"/>
          <p14:tracePt t="34134" x="8301038" y="1635125"/>
          <p14:tracePt t="34135" x="8277225" y="1658938"/>
          <p14:tracePt t="34137" x="8245475" y="1674813"/>
          <p14:tracePt t="34140" x="8213725" y="1698625"/>
          <p14:tracePt t="34142" x="8172450" y="1722438"/>
          <p14:tracePt t="34143" x="8132763" y="1754188"/>
          <p14:tracePt t="34148" x="8037513" y="1817688"/>
          <p14:tracePt t="34150" x="7989888" y="1857375"/>
          <p14:tracePt t="34151" x="7942263" y="1890713"/>
          <p14:tracePt t="34153" x="7886700" y="1930400"/>
          <p14:tracePt t="34155" x="7821613" y="1970088"/>
          <p14:tracePt t="34157" x="7766050" y="2017713"/>
          <p14:tracePt t="34159" x="7710488" y="2057400"/>
          <p14:tracePt t="34161" x="7646988" y="2097088"/>
          <p14:tracePt t="34164" x="7583488" y="2152650"/>
          <p14:tracePt t="34165" x="7512050" y="2200275"/>
          <p14:tracePt t="34167" x="7439025" y="2257425"/>
          <p14:tracePt t="34170" x="7375525" y="2297113"/>
          <p14:tracePt t="34171" x="7304088" y="2352675"/>
          <p14:tracePt t="34173" x="7240588" y="2392363"/>
          <p14:tracePt t="34175" x="7169150" y="2439988"/>
          <p14:tracePt t="34177" x="7096125" y="2487613"/>
          <p14:tracePt t="34180" x="7032625" y="2527300"/>
          <p14:tracePt t="34181" x="6961188" y="2576513"/>
          <p14:tracePt t="34184" x="6897688" y="2616200"/>
          <p14:tracePt t="34185" x="6826250" y="2655888"/>
          <p14:tracePt t="34187" x="6745288" y="2703513"/>
          <p14:tracePt t="34189" x="6673850" y="2743200"/>
          <p14:tracePt t="34191" x="6610350" y="2790825"/>
          <p14:tracePt t="34193" x="6538913" y="2830513"/>
          <p14:tracePt t="34195" x="6459538" y="2870200"/>
          <p14:tracePt t="34198" x="6386513" y="2927350"/>
          <p14:tracePt t="34199" x="6315075" y="2967038"/>
          <p14:tracePt t="34201" x="6235700" y="3014663"/>
          <p14:tracePt t="34203" x="6156325" y="3054350"/>
          <p14:tracePt t="34205" x="6075363" y="3101975"/>
          <p14:tracePt t="34207" x="6003925" y="3141663"/>
          <p14:tracePt t="34209" x="5924550" y="3189288"/>
          <p14:tracePt t="34211" x="5845175" y="3228975"/>
          <p14:tracePt t="34213" x="5757863" y="3278188"/>
          <p14:tracePt t="34216" x="5676900" y="3309938"/>
          <p14:tracePt t="34217" x="5589588" y="3357563"/>
          <p14:tracePt t="34220" x="5502275" y="3389313"/>
          <p14:tracePt t="34221" x="5414963" y="3436938"/>
          <p14:tracePt t="34223" x="5334000" y="3476625"/>
          <p14:tracePt t="34225" x="5254625" y="3516313"/>
          <p14:tracePt t="34227" x="5175250" y="3556000"/>
          <p14:tracePt t="34230" x="5087938" y="3587750"/>
          <p14:tracePt t="34231" x="5014913" y="3629025"/>
          <p14:tracePt t="34234" x="4927600" y="3668713"/>
          <p14:tracePt t="34235" x="4848225" y="3700463"/>
          <p14:tracePt t="34237" x="4768850" y="3740150"/>
          <p14:tracePt t="34239" x="4687888" y="3771900"/>
          <p14:tracePt t="34241" x="4616450" y="3803650"/>
          <p14:tracePt t="34243" x="4545013" y="3835400"/>
          <p14:tracePt t="34246" x="4465638" y="3867150"/>
          <p14:tracePt t="34248" x="4402138" y="3898900"/>
          <p14:tracePt t="34249" x="4321175" y="3922713"/>
          <p14:tracePt t="34251" x="4257675" y="3963988"/>
          <p14:tracePt t="34253" x="4186238" y="3987800"/>
          <p14:tracePt t="34255" x="4122738" y="4011613"/>
          <p14:tracePt t="34257" x="4051300" y="4035425"/>
          <p14:tracePt t="34259" x="3994150" y="4059238"/>
          <p14:tracePt t="34261" x="3930650" y="4083050"/>
          <p14:tracePt t="34263" x="3875088" y="4106863"/>
          <p14:tracePt t="34266" x="3819525" y="4130675"/>
          <p14:tracePt t="34268" x="3763963" y="4162425"/>
          <p14:tracePt t="34269" x="3700463" y="4186238"/>
          <p14:tracePt t="34272" x="3643313" y="4210050"/>
          <p14:tracePt t="34273" x="3587750" y="4233863"/>
          <p14:tracePt t="34276" x="3540125" y="4257675"/>
          <p14:tracePt t="34277" x="3484563" y="4281488"/>
          <p14:tracePt t="34279" x="3436938" y="4298950"/>
          <p14:tracePt t="34282" x="3389313" y="4322763"/>
          <p14:tracePt t="34284" x="3349625" y="4330700"/>
          <p14:tracePt t="34285" x="3300413" y="4354513"/>
          <p14:tracePt t="34287" x="3252788" y="4370388"/>
          <p14:tracePt t="34289" x="3205163" y="4386263"/>
          <p14:tracePt t="34292" x="3173413" y="4402138"/>
          <p14:tracePt t="34294" x="3133725" y="4418013"/>
          <p14:tracePt t="34296" x="3101975" y="4433888"/>
          <p14:tracePt t="34298" x="3062288" y="4449763"/>
          <p14:tracePt t="34299" x="3038475" y="4457700"/>
          <p14:tracePt t="34301" x="2998788" y="4473575"/>
          <p14:tracePt t="34303" x="2974975" y="4489450"/>
          <p14:tracePt t="34305" x="2949575" y="4489450"/>
          <p14:tracePt t="34308" x="2925763" y="4505325"/>
          <p14:tracePt t="34309" x="2894013" y="4521200"/>
          <p14:tracePt t="34311" x="2878138" y="4521200"/>
          <p14:tracePt t="34313" x="2862263" y="4529138"/>
          <p14:tracePt t="34316" x="2846388" y="4545013"/>
          <p14:tracePt t="34317" x="2822575" y="4545013"/>
          <p14:tracePt t="34320" x="2806700" y="4552950"/>
          <p14:tracePt t="34322" x="2798763" y="4560888"/>
          <p14:tracePt t="34324" x="2790825" y="4560888"/>
          <p14:tracePt t="34325" x="2774950" y="4568825"/>
          <p14:tracePt t="34327" x="2767013" y="4576763"/>
          <p14:tracePt t="34329" x="2759075" y="4576763"/>
          <p14:tracePt t="34331" x="2751138" y="4584700"/>
          <p14:tracePt t="34333" x="2743200" y="4584700"/>
          <p14:tracePt t="34336" x="2743200" y="4592638"/>
          <p14:tracePt t="34337" x="2735263" y="4592638"/>
          <p14:tracePt t="34341" x="2735263" y="4600575"/>
          <p14:tracePt t="34343" x="2727325" y="4600575"/>
          <p14:tracePt t="34350" x="2719388" y="4608513"/>
          <p14:tracePt t="34353" x="2711450" y="4608513"/>
          <p14:tracePt t="34372" x="2711450" y="4616450"/>
          <p14:tracePt t="34506" x="2711450" y="4608513"/>
          <p14:tracePt t="34510" x="2703513" y="4608513"/>
          <p14:tracePt t="34516" x="2703513" y="4600575"/>
          <p14:tracePt t="34523" x="2703513" y="4592638"/>
          <p14:tracePt t="34527" x="2703513" y="4584700"/>
          <p14:tracePt t="34534" x="2703513" y="4576763"/>
          <p14:tracePt t="34542" x="2703513" y="4568825"/>
          <p14:tracePt t="34552" x="2703513" y="4560888"/>
          <p14:tracePt t="34570" x="2703513" y="4552950"/>
          <p14:tracePt t="34612" x="2703513" y="4545013"/>
          <p14:tracePt t="34632" x="2703513" y="4537075"/>
          <p14:tracePt t="34646" x="2711450" y="4537075"/>
          <p14:tracePt t="34650" x="2719388" y="4529138"/>
          <p14:tracePt t="34657" x="2727325" y="4529138"/>
          <p14:tracePt t="34664" x="2735263" y="4521200"/>
          <p14:tracePt t="34670" x="2743200" y="4521200"/>
          <p14:tracePt t="34671" x="2751138" y="4521200"/>
          <p14:tracePt t="34673" x="2751138" y="4513263"/>
          <p14:tracePt t="34675" x="2759075" y="4513263"/>
          <p14:tracePt t="34679" x="2767013" y="4513263"/>
          <p14:tracePt t="34683" x="2774950" y="4513263"/>
          <p14:tracePt t="34685" x="2782888" y="4513263"/>
          <p14:tracePt t="34689" x="2790825" y="4513263"/>
          <p14:tracePt t="34693" x="2798763" y="4513263"/>
          <p14:tracePt t="34698" x="2806700" y="4513263"/>
          <p14:tracePt t="34699" x="2814638" y="4513263"/>
          <p14:tracePt t="34701" x="2814638" y="4505325"/>
          <p14:tracePt t="34703" x="2822575" y="4505325"/>
          <p14:tracePt t="34709" x="2830513" y="4505325"/>
          <p14:tracePt t="34716" x="2838450" y="4505325"/>
          <p14:tracePt t="34728" x="2846388" y="4505325"/>
          <p14:tracePt t="34894" x="2854325" y="4505325"/>
          <p14:tracePt t="34903" x="2862263" y="4505325"/>
          <p14:tracePt t="34910" x="2862263" y="4497388"/>
          <p14:tracePt t="34911" x="2870200" y="4497388"/>
          <p14:tracePt t="34918" x="2878138" y="4497388"/>
          <p14:tracePt t="34919" x="2886075" y="4497388"/>
          <p14:tracePt t="34925" x="2894013" y="4489450"/>
          <p14:tracePt t="34931" x="2901950" y="4489450"/>
          <p14:tracePt t="34937" x="2909888" y="4481513"/>
          <p14:tracePt t="34941" x="2917825" y="4481513"/>
          <p14:tracePt t="34949" x="2925763" y="4481513"/>
          <p14:tracePt t="34957" x="2933700" y="4481513"/>
          <p14:tracePt t="34963" x="2941638" y="4481513"/>
          <p14:tracePt t="34966" x="2941638" y="4473575"/>
          <p14:tracePt t="34967" x="2949575" y="4473575"/>
          <p14:tracePt t="34973" x="2957513" y="4473575"/>
          <p14:tracePt t="34977" x="2967038" y="4473575"/>
          <p14:tracePt t="34982" x="2974975" y="4473575"/>
          <p14:tracePt t="34985" x="2982913" y="4473575"/>
          <p14:tracePt t="34989" x="2990850" y="4473575"/>
          <p14:tracePt t="34996" x="2998788" y="4473575"/>
          <p14:tracePt t="35000" x="3006725" y="4473575"/>
          <p14:tracePt t="35003" x="3014663" y="4473575"/>
          <p14:tracePt t="35013" x="3022600" y="4473575"/>
          <p14:tracePt t="35062" x="3030538" y="4473575"/>
          <p14:tracePt t="35078" x="3038475" y="4473575"/>
          <p14:tracePt t="35086" x="3046413" y="4473575"/>
          <p14:tracePt t="35104" x="3054350" y="4473575"/>
          <p14:tracePt t="35388" x="3054350" y="4481513"/>
          <p14:tracePt t="35391" x="3054350" y="4489450"/>
          <p14:tracePt t="35400" x="3054350" y="4497388"/>
          <p14:tracePt t="35405" x="3054350" y="4505325"/>
          <p14:tracePt t="35407" x="3046413" y="4505325"/>
          <p14:tracePt t="35413" x="3038475" y="4513263"/>
          <p14:tracePt t="35416" x="3038475" y="4521200"/>
          <p14:tracePt t="35423" x="3038475" y="4529138"/>
          <p14:tracePt t="35432" x="3030538" y="4529138"/>
          <p14:tracePt t="35433" x="3030538" y="4537075"/>
          <p14:tracePt t="35443" x="3030538" y="4545013"/>
          <p14:tracePt t="35448" x="3030538" y="4552950"/>
          <p14:tracePt t="35461" x="3030538" y="4560888"/>
          <p14:tracePt t="35464" x="3022600" y="4560888"/>
          <p14:tracePt t="35478" x="3022600" y="4568825"/>
          <p14:tracePt t="35498" x="3022600" y="4576763"/>
          <p14:tracePt t="35505" x="3030538" y="4576763"/>
          <p14:tracePt t="35511" x="3038475" y="4584700"/>
          <p14:tracePt t="35513" x="3046413" y="4584700"/>
          <p14:tracePt t="35517" x="3054350" y="4592638"/>
          <p14:tracePt t="35520" x="3062288" y="4592638"/>
          <p14:tracePt t="35523" x="3078163" y="4592638"/>
          <p14:tracePt t="35525" x="3086100" y="4592638"/>
          <p14:tracePt t="35527" x="3094038" y="4592638"/>
          <p14:tracePt t="35529" x="3109913" y="4592638"/>
          <p14:tracePt t="35532" x="3117850" y="4592638"/>
          <p14:tracePt t="35533" x="3125788" y="4600575"/>
          <p14:tracePt t="35535" x="3141663" y="4600575"/>
          <p14:tracePt t="35538" x="3157538" y="4600575"/>
          <p14:tracePt t="35540" x="3173413" y="4600575"/>
          <p14:tracePt t="35542" x="3189288" y="4600575"/>
          <p14:tracePt t="35544" x="3205163" y="4600575"/>
          <p14:tracePt t="35545" x="3221038" y="4600575"/>
          <p14:tracePt t="35548" x="3228975" y="4600575"/>
          <p14:tracePt t="35549" x="3252788" y="4600575"/>
          <p14:tracePt t="35552" x="3268663" y="4600575"/>
          <p14:tracePt t="35553" x="3292475" y="4600575"/>
          <p14:tracePt t="35555" x="3317875" y="4600575"/>
          <p14:tracePt t="35557" x="3341688" y="4600575"/>
          <p14:tracePt t="35560" x="3373438" y="4600575"/>
          <p14:tracePt t="35562" x="3405188" y="4600575"/>
          <p14:tracePt t="35563" x="3444875" y="4600575"/>
          <p14:tracePt t="35566" x="3492500" y="4600575"/>
          <p14:tracePt t="35568" x="3548063" y="4592638"/>
          <p14:tracePt t="35570" x="3595688" y="4592638"/>
          <p14:tracePt t="35571" x="3668713" y="4584700"/>
          <p14:tracePt t="35574" x="3732213" y="4576763"/>
          <p14:tracePt t="35576" x="3803650" y="4576763"/>
          <p14:tracePt t="35577" x="3883025" y="4568825"/>
          <p14:tracePt t="35580" x="3954463" y="4560888"/>
          <p14:tracePt t="35581" x="4043363" y="4552950"/>
          <p14:tracePt t="35583" x="4122738" y="4552950"/>
          <p14:tracePt t="35585" x="4217988" y="4545013"/>
          <p14:tracePt t="35587" x="4313238" y="4537075"/>
          <p14:tracePt t="35590" x="4425950" y="4529138"/>
          <p14:tracePt t="35591" x="4521200" y="4521200"/>
          <p14:tracePt t="35593" x="4624388" y="4497388"/>
          <p14:tracePt t="35595" x="4721225" y="4489450"/>
          <p14:tracePt t="35598" x="4832350" y="4473575"/>
          <p14:tracePt t="35600" x="4935538" y="4465638"/>
          <p14:tracePt t="35601" x="5038725" y="4449763"/>
          <p14:tracePt t="35604" x="5159375" y="4425950"/>
          <p14:tracePt t="35605" x="5270500" y="4418013"/>
          <p14:tracePt t="35607" x="5373688" y="4402138"/>
          <p14:tracePt t="35610" x="5486400" y="4386263"/>
          <p14:tracePt t="35611" x="5581650" y="4378325"/>
          <p14:tracePt t="35614" x="5684838" y="4354513"/>
          <p14:tracePt t="35615" x="5789613" y="4338638"/>
          <p14:tracePt t="35617" x="5900738" y="4330700"/>
          <p14:tracePt t="35620" x="6003925" y="4314825"/>
          <p14:tracePt t="35622" x="6100763" y="4306888"/>
          <p14:tracePt t="35624" x="6196013" y="4291013"/>
          <p14:tracePt t="35625" x="6283325" y="4273550"/>
          <p14:tracePt t="35628" x="6370638" y="4265613"/>
          <p14:tracePt t="35630" x="6459538" y="4249738"/>
          <p14:tracePt t="35632" x="6538913" y="4241800"/>
          <p14:tracePt t="35634" x="6626225" y="4225925"/>
          <p14:tracePt t="35635" x="6713538" y="4217988"/>
          <p14:tracePt t="35638" x="6784975" y="4210050"/>
          <p14:tracePt t="35639" x="6865938" y="4202113"/>
          <p14:tracePt t="35642" x="6937375" y="4194175"/>
          <p14:tracePt t="35643" x="7000875" y="4186238"/>
          <p14:tracePt t="35645" x="7072313" y="4178300"/>
          <p14:tracePt t="35648" x="7135813" y="4170363"/>
          <p14:tracePt t="35649" x="7200900" y="4162425"/>
          <p14:tracePt t="35652" x="7264400" y="4154488"/>
          <p14:tracePt t="35653" x="7319963" y="4146550"/>
          <p14:tracePt t="35656" x="7383463" y="4138613"/>
          <p14:tracePt t="35657" x="7439025" y="4130675"/>
          <p14:tracePt t="35660" x="7496175" y="4122738"/>
          <p14:tracePt t="35662" x="7551738" y="4114800"/>
          <p14:tracePt t="35663" x="7591425" y="4114800"/>
          <p14:tracePt t="35666" x="7639050" y="4106863"/>
          <p14:tracePt t="35668" x="7678738" y="4106863"/>
          <p14:tracePt t="35670" x="7726363" y="4106863"/>
          <p14:tracePt t="35671" x="7766050" y="4106863"/>
          <p14:tracePt t="35673" x="7797800" y="4098925"/>
          <p14:tracePt t="35675" x="7829550" y="4098925"/>
          <p14:tracePt t="35678" x="7870825" y="4098925"/>
          <p14:tracePt t="35679" x="7894638" y="4098925"/>
          <p14:tracePt t="35681" x="7918450" y="4098925"/>
          <p14:tracePt t="35683" x="7942263" y="4098925"/>
          <p14:tracePt t="35686" x="7966075" y="4098925"/>
          <p14:tracePt t="35687" x="7981950" y="4098925"/>
          <p14:tracePt t="35690" x="7997825" y="4098925"/>
          <p14:tracePt t="35691" x="8013700" y="4098925"/>
          <p14:tracePt t="35694" x="8029575" y="4098925"/>
          <p14:tracePt t="35695" x="8037513" y="4098925"/>
          <p14:tracePt t="35698" x="8045450" y="4098925"/>
          <p14:tracePt t="35700" x="8053388" y="4098925"/>
          <p14:tracePt t="35702" x="8061325" y="4098925"/>
          <p14:tracePt t="35704" x="8069263" y="4098925"/>
          <p14:tracePt t="35705" x="8077200" y="4098925"/>
          <p14:tracePt t="35707" x="8085138" y="4098925"/>
          <p14:tracePt t="35711" x="8093075" y="4098925"/>
          <p14:tracePt t="35713" x="8101013" y="4098925"/>
          <p14:tracePt t="35720" x="8108950" y="4098925"/>
          <p14:tracePt t="35742" x="8116888" y="4098925"/>
          <p14:tracePt t="35762" x="8124825" y="4106863"/>
          <p14:tracePt t="35766" x="8132763" y="4106863"/>
          <p14:tracePt t="35774" x="8140700" y="4106863"/>
          <p14:tracePt t="35778" x="8140700" y="4114800"/>
          <p14:tracePt t="35779" x="8148638" y="4114800"/>
          <p14:tracePt t="35785" x="8156575" y="4114800"/>
          <p14:tracePt t="35795" x="8164513" y="4114800"/>
          <p14:tracePt t="35802" x="8172450" y="4114800"/>
          <p14:tracePt t="35810" x="8172450" y="4122738"/>
          <p14:tracePt t="35813" x="8180388" y="4122738"/>
          <p14:tracePt t="35821" x="8189913" y="4122738"/>
          <p14:tracePt t="35825" x="8197850" y="4122738"/>
          <p14:tracePt t="35827" x="8205788" y="4122738"/>
          <p14:tracePt t="35832" x="8213725" y="4122738"/>
          <p14:tracePt t="35835" x="8221663" y="4122738"/>
          <p14:tracePt t="35837" x="8229600" y="4122738"/>
          <p14:tracePt t="35840" x="8237538" y="4122738"/>
          <p14:tracePt t="35841" x="8245475" y="4122738"/>
          <p14:tracePt t="35845" x="8253413" y="4122738"/>
          <p14:tracePt t="35848" x="8261350" y="4122738"/>
          <p14:tracePt t="35849" x="8269288" y="4122738"/>
          <p14:tracePt t="35851" x="8277225" y="4122738"/>
          <p14:tracePt t="35853" x="8285163" y="4122738"/>
          <p14:tracePt t="35857" x="8293100" y="4122738"/>
          <p14:tracePt t="35861" x="8301038" y="4122738"/>
          <p14:tracePt t="35866" x="8308975" y="4122738"/>
          <p14:tracePt t="35867" x="8316913" y="4122738"/>
          <p14:tracePt t="35871" x="8324850" y="4122738"/>
          <p14:tracePt t="35875" x="8332788" y="4122738"/>
          <p14:tracePt t="35884" x="8340725" y="4122738"/>
          <p14:tracePt t="35891" x="8348663" y="4122738"/>
          <p14:tracePt t="35950" x="8340725" y="4122738"/>
          <p14:tracePt t="35960" x="8332788" y="4122738"/>
          <p14:tracePt t="35966" x="8324850" y="4122738"/>
          <p14:tracePt t="35973" x="8316913" y="4122738"/>
          <p14:tracePt t="35975" x="8308975" y="4122738"/>
          <p14:tracePt t="35982" x="8301038" y="4122738"/>
          <p14:tracePt t="35986" x="8293100" y="4122738"/>
          <p14:tracePt t="35987" x="8293100" y="4130675"/>
          <p14:tracePt t="35989" x="8285163" y="4130675"/>
          <p14:tracePt t="35991" x="8277225" y="4130675"/>
          <p14:tracePt t="35995" x="8277225" y="4138613"/>
          <p14:tracePt t="35998" x="8269288" y="4138613"/>
          <p14:tracePt t="36001" x="8261350" y="4138613"/>
          <p14:tracePt t="36005" x="8253413" y="4138613"/>
          <p14:tracePt t="36007" x="8245475" y="4146550"/>
          <p14:tracePt t="36011" x="8237538" y="4146550"/>
          <p14:tracePt t="36018" x="8229600" y="4146550"/>
          <p14:tracePt t="36021" x="8221663" y="4154488"/>
          <p14:tracePt t="36023" x="8213725" y="4154488"/>
          <p14:tracePt t="36028" x="8205788" y="4154488"/>
          <p14:tracePt t="36033" x="8197850" y="4154488"/>
          <p14:tracePt t="36038" x="8189913" y="4154488"/>
          <p14:tracePt t="36039" x="8180388" y="4154488"/>
          <p14:tracePt t="36041" x="8180388" y="4162425"/>
          <p14:tracePt t="36045" x="8172450" y="4162425"/>
          <p14:tracePt t="36052" x="8164513" y="4162425"/>
          <p14:tracePt t="36058" x="8156575" y="4170363"/>
          <p14:tracePt t="36059" x="8148638" y="4170363"/>
          <p14:tracePt t="36066" x="8140700" y="4170363"/>
          <p14:tracePt t="36071" x="8132763" y="4170363"/>
          <p14:tracePt t="36075" x="8124825" y="4170363"/>
          <p14:tracePt t="36082" x="8116888" y="4170363"/>
          <p14:tracePt t="36083" x="8108950" y="4178300"/>
          <p14:tracePt t="36087" x="8101013" y="4178300"/>
          <p14:tracePt t="36091" x="8093075" y="4178300"/>
          <p14:tracePt t="36095" x="8085138" y="4178300"/>
          <p14:tracePt t="36098" x="8077200" y="4178300"/>
          <p14:tracePt t="36102" x="8069263" y="4178300"/>
          <p14:tracePt t="36106" x="8061325" y="4178300"/>
          <p14:tracePt t="36109" x="8053388" y="4178300"/>
          <p14:tracePt t="36111" x="8045450" y="4186238"/>
          <p14:tracePt t="36116" x="8037513" y="4186238"/>
          <p14:tracePt t="36120" x="8029575" y="4186238"/>
          <p14:tracePt t="36124" x="8021638" y="4186238"/>
          <p14:tracePt t="36125" x="8013700" y="4186238"/>
          <p14:tracePt t="36129" x="8005763" y="4186238"/>
          <p14:tracePt t="36133" x="7997825" y="4186238"/>
          <p14:tracePt t="36139" x="7989888" y="4186238"/>
          <p14:tracePt t="36141" x="7981950" y="4186238"/>
          <p14:tracePt t="36148" x="7974013" y="4186238"/>
          <p14:tracePt t="36154" x="7966075" y="4186238"/>
          <p14:tracePt t="36159" x="7958138" y="4186238"/>
          <p14:tracePt t="36161" x="7950200" y="4186238"/>
          <p14:tracePt t="36168" x="7942263" y="4186238"/>
          <p14:tracePt t="36173" x="7934325" y="4186238"/>
          <p14:tracePt t="36179" x="7926388" y="4186238"/>
          <p14:tracePt t="36182" x="7918450" y="4186238"/>
          <p14:tracePt t="36186" x="7910513" y="4186238"/>
          <p14:tracePt t="36191" x="7902575" y="4186238"/>
          <p14:tracePt t="36195" x="7894638" y="4186238"/>
          <p14:tracePt t="36198" x="7886700" y="4186238"/>
          <p14:tracePt t="36199" x="7878763" y="4186238"/>
          <p14:tracePt t="36204" x="7870825" y="4186238"/>
          <p14:tracePt t="36207" x="7862888" y="4186238"/>
          <p14:tracePt t="36209" x="7854950" y="4186238"/>
          <p14:tracePt t="36211" x="7847013" y="4186238"/>
          <p14:tracePt t="36216" x="7839075" y="4186238"/>
          <p14:tracePt t="36218" x="7829550" y="4186238"/>
          <p14:tracePt t="36220" x="7821613" y="4186238"/>
          <p14:tracePt t="36223" x="7813675" y="4186238"/>
          <p14:tracePt t="36225" x="7805738" y="4186238"/>
          <p14:tracePt t="36227" x="7797800" y="4186238"/>
          <p14:tracePt t="36231" x="7789863" y="4186238"/>
          <p14:tracePt t="36235" x="7781925" y="4186238"/>
          <p14:tracePt t="36240" x="7773988" y="4186238"/>
          <p14:tracePt t="36241" x="7766050" y="4186238"/>
          <p14:tracePt t="36248" x="7758113" y="4186238"/>
          <p14:tracePt t="36252" x="7750175" y="4186238"/>
          <p14:tracePt t="36257" x="7742238" y="4186238"/>
          <p14:tracePt t="36262" x="7734300" y="4186238"/>
          <p14:tracePt t="36266" x="7734300" y="4178300"/>
          <p14:tracePt t="36267" x="7726363" y="4178300"/>
          <p14:tracePt t="36274" x="7718425" y="4178300"/>
          <p14:tracePt t="36284" x="7710488" y="4178300"/>
          <p14:tracePt t="36285" x="7710488" y="4170363"/>
          <p14:tracePt t="36287" x="7702550" y="4170363"/>
          <p14:tracePt t="36294" x="7702550" y="4162425"/>
          <p14:tracePt t="36300" x="7694613" y="4162425"/>
          <p14:tracePt t="36303" x="7694613" y="4154488"/>
          <p14:tracePt t="36313" x="7694613" y="4146550"/>
          <p14:tracePt t="36322" x="7694613" y="4138613"/>
          <p14:tracePt t="36324" x="7694613" y="4130675"/>
          <p14:tracePt t="36327" x="7694613" y="4122738"/>
          <p14:tracePt t="36329" x="7686675" y="4122738"/>
          <p14:tracePt t="36333" x="7686675" y="4114800"/>
          <p14:tracePt t="36335" x="7686675" y="4106863"/>
          <p14:tracePt t="36337" x="7686675" y="4098925"/>
          <p14:tracePt t="36341" x="7686675" y="4090988"/>
          <p14:tracePt t="36345" x="7686675" y="4075113"/>
          <p14:tracePt t="36349" x="7686675" y="4067175"/>
          <p14:tracePt t="36353" x="7686675" y="4059238"/>
          <p14:tracePt t="36356" x="7686675" y="4051300"/>
          <p14:tracePt t="36357" x="7686675" y="4043363"/>
          <p14:tracePt t="36361" x="7686675" y="4035425"/>
          <p14:tracePt t="36363" x="7686675" y="4027488"/>
          <p14:tracePt t="36368" x="7686675" y="4019550"/>
          <p14:tracePt t="36370" x="7686675" y="4011613"/>
          <p14:tracePt t="36371" x="7686675" y="4003675"/>
          <p14:tracePt t="36375" x="7686675" y="3995738"/>
          <p14:tracePt t="36377" x="7686675" y="3987800"/>
          <p14:tracePt t="36382" x="7686675" y="3979863"/>
          <p14:tracePt t="36385" x="7686675" y="3971925"/>
          <p14:tracePt t="36389" x="7686675" y="3963988"/>
          <p14:tracePt t="36391" x="7686675" y="3956050"/>
          <p14:tracePt t="36395" x="7686675" y="3948113"/>
          <p14:tracePt t="36399" x="7686675" y="3938588"/>
          <p14:tracePt t="36403" x="7686675" y="3930650"/>
          <p14:tracePt t="36406" x="7686675" y="3922713"/>
          <p14:tracePt t="36409" x="7694613" y="3914775"/>
          <p14:tracePt t="36413" x="7694613" y="3906838"/>
          <p14:tracePt t="36418" x="7702550" y="3898900"/>
          <p14:tracePt t="36421" x="7710488" y="3890963"/>
          <p14:tracePt t="36423" x="7710488" y="3883025"/>
          <p14:tracePt t="36427" x="7718425" y="3875088"/>
          <p14:tracePt t="36431" x="7718425" y="3867150"/>
          <p14:tracePt t="36433" x="7726363" y="3867150"/>
          <p14:tracePt t="36435" x="7726363" y="3859213"/>
          <p14:tracePt t="36437" x="7734300" y="3851275"/>
          <p14:tracePt t="36439" x="7742238" y="3851275"/>
          <p14:tracePt t="36441" x="7742238" y="3843338"/>
          <p14:tracePt t="36445" x="7750175" y="3835400"/>
          <p14:tracePt t="36449" x="7750175" y="3827463"/>
          <p14:tracePt t="36451" x="7758113" y="3819525"/>
          <p14:tracePt t="36455" x="7758113" y="3811588"/>
          <p14:tracePt t="36457" x="7766050" y="3811588"/>
          <p14:tracePt t="36459" x="7773988" y="3811588"/>
          <p14:tracePt t="36462" x="7773988" y="3803650"/>
          <p14:tracePt t="36463" x="7773988" y="3795713"/>
          <p14:tracePt t="36468" x="7781925" y="3795713"/>
          <p14:tracePt t="36471" x="7781925" y="3787775"/>
          <p14:tracePt t="36473" x="7789863" y="3787775"/>
          <p14:tracePt t="36477" x="7789863" y="3779838"/>
          <p14:tracePt t="36481" x="7797800" y="3779838"/>
          <p14:tracePt t="36485" x="7805738" y="3779838"/>
          <p14:tracePt t="36489" x="7805738" y="3771900"/>
          <p14:tracePt t="36493" x="7813675" y="3771900"/>
          <p14:tracePt t="36495" x="7813675" y="3763963"/>
          <p14:tracePt t="36499" x="7821613" y="3763963"/>
          <p14:tracePt t="36506" x="7829550" y="3763963"/>
          <p14:tracePt t="36507" x="7839075" y="3763963"/>
          <p14:tracePt t="36514" x="7847013" y="3763963"/>
          <p14:tracePt t="36520" x="7854950" y="3763963"/>
          <p14:tracePt t="36526" x="7862888" y="3763963"/>
          <p14:tracePt t="36527" x="7870825" y="3763963"/>
          <p14:tracePt t="36533" x="7878763" y="3763963"/>
          <p14:tracePt t="36537" x="7886700" y="3763963"/>
          <p14:tracePt t="36543" x="7894638" y="3763963"/>
          <p14:tracePt t="36545" x="7902575" y="3763963"/>
          <p14:tracePt t="36550" x="7910513" y="3763963"/>
          <p14:tracePt t="36553" x="7918450" y="3763963"/>
          <p14:tracePt t="36555" x="7926388" y="3763963"/>
          <p14:tracePt t="36558" x="7934325" y="3763963"/>
          <p14:tracePt t="36561" x="7942263" y="3763963"/>
          <p14:tracePt t="36564" x="7950200" y="3763963"/>
          <p14:tracePt t="36566" x="7958138" y="3763963"/>
          <p14:tracePt t="36568" x="7966075" y="3763963"/>
          <p14:tracePt t="36572" x="7981950" y="3763963"/>
          <p14:tracePt t="36575" x="7989888" y="3763963"/>
          <p14:tracePt t="36578" x="7997825" y="3763963"/>
          <p14:tracePt t="36579" x="8005763" y="3763963"/>
          <p14:tracePt t="36581" x="8013700" y="3763963"/>
          <p14:tracePt t="36583" x="8021638" y="3763963"/>
          <p14:tracePt t="36585" x="8029575" y="3763963"/>
          <p14:tracePt t="36588" x="8037513" y="3763963"/>
          <p14:tracePt t="36590" x="8053388" y="3763963"/>
          <p14:tracePt t="36594" x="8069263" y="3763963"/>
          <p14:tracePt t="36595" x="8077200" y="3763963"/>
          <p14:tracePt t="36598" x="8085138" y="3771900"/>
          <p14:tracePt t="36599" x="8093075" y="3771900"/>
          <p14:tracePt t="36602" x="8101013" y="3771900"/>
          <p14:tracePt t="36604" x="8108950" y="3771900"/>
          <p14:tracePt t="36605" x="8124825" y="3771900"/>
          <p14:tracePt t="36607" x="8132763" y="3779838"/>
          <p14:tracePt t="36611" x="8148638" y="3779838"/>
          <p14:tracePt t="36614" x="8156575" y="3779838"/>
          <p14:tracePt t="36616" x="8164513" y="3779838"/>
          <p14:tracePt t="36617" x="8172450" y="3779838"/>
          <p14:tracePt t="36621" x="8189913" y="3787775"/>
          <p14:tracePt t="36625" x="8197850" y="3787775"/>
          <p14:tracePt t="36627" x="8205788" y="3787775"/>
          <p14:tracePt t="36630" x="8213725" y="3787775"/>
          <p14:tracePt t="36634" x="8221663" y="3795713"/>
          <p14:tracePt t="36635" x="8229600" y="3795713"/>
          <p14:tracePt t="36637" x="8237538" y="3803650"/>
          <p14:tracePt t="36640" x="8245475" y="3803650"/>
          <p14:tracePt t="36644" x="8253413" y="3803650"/>
          <p14:tracePt t="36645" x="8261350" y="3811588"/>
          <p14:tracePt t="36648" x="8269288" y="3811588"/>
          <p14:tracePt t="36650" x="8277225" y="3811588"/>
          <p14:tracePt t="36654" x="8293100" y="3819525"/>
          <p14:tracePt t="36655" x="8293100" y="3827463"/>
          <p14:tracePt t="36657" x="8308975" y="3827463"/>
          <p14:tracePt t="36661" x="8316913" y="3835400"/>
          <p14:tracePt t="36664" x="8324850" y="3835400"/>
          <p14:tracePt t="36666" x="8332788" y="3835400"/>
          <p14:tracePt t="36667" x="8340725" y="3843338"/>
          <p14:tracePt t="36669" x="8348663" y="3851275"/>
          <p14:tracePt t="36671" x="8356600" y="3851275"/>
          <p14:tracePt t="36673" x="8364538" y="3859213"/>
          <p14:tracePt t="36675" x="8372475" y="3859213"/>
          <p14:tracePt t="36678" x="8380413" y="3859213"/>
          <p14:tracePt t="36679" x="8388350" y="3867150"/>
          <p14:tracePt t="36683" x="8396288" y="3875088"/>
          <p14:tracePt t="36686" x="8404225" y="3875088"/>
          <p14:tracePt t="36688" x="8412163" y="3883025"/>
          <p14:tracePt t="36691" x="8420100" y="3883025"/>
          <p14:tracePt t="36693" x="8428038" y="3890963"/>
          <p14:tracePt t="36695" x="8435975" y="3890963"/>
          <p14:tracePt t="36699" x="8443913" y="3898900"/>
          <p14:tracePt t="36706" x="8451850" y="3906838"/>
          <p14:tracePt t="36707" x="8459788" y="3906838"/>
          <p14:tracePt t="36714" x="8459788" y="3914775"/>
          <p14:tracePt t="36716" x="8467725" y="3914775"/>
          <p14:tracePt t="36728" x="8475663" y="3922713"/>
          <p14:tracePt t="36754" x="8475663" y="3930650"/>
          <p14:tracePt t="36770" x="8475663" y="3938588"/>
          <p14:tracePt t="36798" x="8475663" y="3948113"/>
          <p14:tracePt t="36840" x="8475663" y="3956050"/>
          <p14:tracePt t="36876" x="8475663" y="3963988"/>
          <p14:tracePt t="36890" x="8475663" y="3971925"/>
          <p14:tracePt t="36920" x="8475663" y="3979863"/>
          <p14:tracePt t="36946" x="8475663" y="3987800"/>
          <p14:tracePt t="36966" x="8475663" y="3995738"/>
          <p14:tracePt t="36982" x="8475663" y="4003675"/>
          <p14:tracePt t="37266" x="8475663" y="4011613"/>
          <p14:tracePt t="37298" x="8475663" y="4019550"/>
          <p14:tracePt t="37318" x="8475663" y="4027488"/>
          <p14:tracePt t="37328" x="8475663" y="4035425"/>
          <p14:tracePt t="37344" x="8467725" y="4035425"/>
          <p14:tracePt t="37348" x="8467725" y="4043363"/>
          <p14:tracePt t="37480" x="8467725" y="4051300"/>
          <p14:tracePt t="37516" x="8467725" y="4059238"/>
          <p14:tracePt t="37525" x="8467725" y="4067175"/>
          <p14:tracePt t="37544" x="8459788" y="4067175"/>
          <p14:tracePt t="37548" x="8459788" y="4075113"/>
          <p14:tracePt t="37558" x="8451850" y="4075113"/>
          <p14:tracePt t="37572" x="8451850" y="4083050"/>
          <p14:tracePt t="37581" x="8443913" y="4083050"/>
          <p14:tracePt t="37599" x="8435975" y="4090988"/>
          <p14:tracePt t="37612" x="8435975" y="4098925"/>
          <p14:tracePt t="37616" x="8428038" y="4098925"/>
          <p14:tracePt t="37627" x="8420100" y="4098925"/>
          <p14:tracePt t="37636" x="8412163" y="4098925"/>
          <p14:tracePt t="37645" x="8412163" y="4106863"/>
          <p14:tracePt t="37649" x="8404225" y="4106863"/>
          <p14:tracePt t="37662" x="8396288" y="4106863"/>
          <p14:tracePt t="37672" x="8388350" y="4106863"/>
          <p14:tracePt t="37675" x="8380413" y="4106863"/>
          <p14:tracePt t="37686" x="8372475" y="4114800"/>
          <p14:tracePt t="37694" x="8364538" y="4114800"/>
          <p14:tracePt t="37703" x="8356600" y="4114800"/>
          <p14:tracePt t="37708" x="8348663" y="4114800"/>
          <p14:tracePt t="37718" x="8340725" y="4114800"/>
          <p14:tracePt t="37725" x="8332788" y="4114800"/>
          <p14:tracePt t="37729" x="8332788" y="4122738"/>
          <p14:tracePt t="37733" x="8324850" y="4122738"/>
          <p14:tracePt t="37737" x="8316913" y="4122738"/>
          <p14:tracePt t="37748" x="8308975" y="4122738"/>
          <p14:tracePt t="37762" x="8301038" y="4130675"/>
          <p14:tracePt t="37778" x="8293100" y="4130675"/>
          <p14:tracePt t="37782" x="8293100" y="4138613"/>
          <p14:tracePt t="37788" x="8285163" y="4138613"/>
          <p14:tracePt t="37810" x="8277225" y="4138613"/>
          <p14:tracePt t="37822" x="8277225" y="4146550"/>
          <p14:tracePt t="37842" x="8269288" y="4146550"/>
          <p14:tracePt t="38030" x="8261350" y="4146550"/>
          <p14:tracePt t="38046" x="8253413" y="4146550"/>
          <p14:tracePt t="38076" x="8245475" y="4146550"/>
          <p14:tracePt t="38370" x="8237538" y="4146550"/>
          <p14:tracePt t="38383" x="8229600" y="4146550"/>
          <p14:tracePt t="38389" x="8221663" y="4146550"/>
          <p14:tracePt t="38400" x="8213725" y="4146550"/>
          <p14:tracePt t="38408" x="8205788" y="4146550"/>
          <p14:tracePt t="38416" x="8197850" y="4146550"/>
          <p14:tracePt t="38420" x="8189913" y="4146550"/>
          <p14:tracePt t="38423" x="8189913" y="4154488"/>
          <p14:tracePt t="38427" x="8180388" y="4154488"/>
          <p14:tracePt t="38433" x="8172450" y="4154488"/>
          <p14:tracePt t="38439" x="8164513" y="4154488"/>
          <p14:tracePt t="38445" x="8156575" y="4154488"/>
          <p14:tracePt t="38448" x="8148638" y="4154488"/>
          <p14:tracePt t="38453" x="8140700" y="4154488"/>
          <p14:tracePt t="38457" x="8132763" y="4154488"/>
          <p14:tracePt t="38463" x="8124825" y="4154488"/>
          <p14:tracePt t="38466" x="8116888" y="4154488"/>
          <p14:tracePt t="38471" x="8108950" y="4154488"/>
          <p14:tracePt t="38475" x="8101013" y="4154488"/>
          <p14:tracePt t="38479" x="8093075" y="4154488"/>
          <p14:tracePt t="38483" x="8085138" y="4154488"/>
          <p14:tracePt t="38487" x="8077200" y="4154488"/>
          <p14:tracePt t="38491" x="8069263" y="4154488"/>
          <p14:tracePt t="38495" x="8061325" y="4154488"/>
          <p14:tracePt t="38499" x="8053388" y="4154488"/>
          <p14:tracePt t="38503" x="8045450" y="4154488"/>
          <p14:tracePt t="38507" x="8037513" y="4154488"/>
          <p14:tracePt t="38512" x="8029575" y="4162425"/>
          <p14:tracePt t="38513" x="8021638" y="4162425"/>
          <p14:tracePt t="38520" x="8013700" y="4162425"/>
          <p14:tracePt t="38523" x="8005763" y="4162425"/>
          <p14:tracePt t="38528" x="7997825" y="4162425"/>
          <p14:tracePt t="38529" x="7989888" y="4162425"/>
          <p14:tracePt t="38533" x="7981950" y="4162425"/>
          <p14:tracePt t="38535" x="7981950" y="4170363"/>
          <p14:tracePt t="38537" x="7974013" y="4170363"/>
          <p14:tracePt t="38541" x="7966075" y="4170363"/>
          <p14:tracePt t="38543" x="7958138" y="4170363"/>
          <p14:tracePt t="38548" x="7950200" y="4170363"/>
          <p14:tracePt t="38552" x="7942263" y="4170363"/>
          <p14:tracePt t="38555" x="7934325" y="4170363"/>
          <p14:tracePt t="38557" x="7926388" y="4170363"/>
          <p14:tracePt t="38561" x="7918450" y="4170363"/>
          <p14:tracePt t="38566" x="7910513" y="4170363"/>
          <p14:tracePt t="38570" x="7894638" y="4170363"/>
          <p14:tracePt t="38574" x="7886700" y="4170363"/>
          <p14:tracePt t="38577" x="7878763" y="4170363"/>
          <p14:tracePt t="38579" x="7870825" y="4170363"/>
          <p14:tracePt t="38581" x="7862888" y="4170363"/>
          <p14:tracePt t="38585" x="7854950" y="4170363"/>
          <p14:tracePt t="38589" x="7839075" y="4170363"/>
          <p14:tracePt t="38593" x="7829550" y="4170363"/>
          <p14:tracePt t="38598" x="7821613" y="4170363"/>
          <p14:tracePt t="38601" x="7805738" y="4170363"/>
          <p14:tracePt t="38606" x="7797800" y="4170363"/>
          <p14:tracePt t="38609" x="7789863" y="4170363"/>
          <p14:tracePt t="38613" x="7781925" y="4170363"/>
          <p14:tracePt t="38618" x="7773988" y="4170363"/>
          <p14:tracePt t="38622" x="7766050" y="4170363"/>
          <p14:tracePt t="38629" x="7758113" y="4170363"/>
          <p14:tracePt t="38638" x="7750175" y="4170363"/>
          <p14:tracePt t="38643" x="7742238" y="4170363"/>
          <p14:tracePt t="39278" x="7742238" y="4178300"/>
          <p14:tracePt t="39290" x="7742238" y="4186238"/>
          <p14:tracePt t="39352" x="7750175" y="4194175"/>
          <p14:tracePt t="39378" x="7750175" y="4202113"/>
          <p14:tracePt t="39394" x="7758113" y="4202113"/>
          <p14:tracePt t="39436" x="7766050" y="4202113"/>
          <p14:tracePt t="39970" x="7773988" y="4202113"/>
          <p14:tracePt t="39974" x="7773988" y="4210050"/>
          <p14:tracePt t="39975" x="7781925" y="4210050"/>
          <p14:tracePt t="39981" x="7789863" y="4210050"/>
          <p14:tracePt t="39987" x="7797800" y="4210050"/>
          <p14:tracePt t="39994" x="7805738" y="4210050"/>
          <p14:tracePt t="39995" x="7813675" y="4210050"/>
          <p14:tracePt t="39999" x="7821613" y="4210050"/>
          <p14:tracePt t="40003" x="7829550" y="4210050"/>
          <p14:tracePt t="40008" x="7839075" y="4210050"/>
          <p14:tracePt t="40010" x="7847013" y="4210050"/>
          <p14:tracePt t="40011" x="7847013" y="4217988"/>
          <p14:tracePt t="40014" x="7854950" y="4217988"/>
          <p14:tracePt t="40018" x="7862888" y="4217988"/>
          <p14:tracePt t="40022" x="7870825" y="4217988"/>
          <p14:tracePt t="40024" x="7878763" y="4217988"/>
          <p14:tracePt t="40027" x="7886700" y="4217988"/>
          <p14:tracePt t="40032" x="7902575" y="4217988"/>
          <p14:tracePt t="40035" x="7910513" y="4217988"/>
          <p14:tracePt t="40039" x="7918450" y="4217988"/>
          <p14:tracePt t="40042" x="7926388" y="4217988"/>
          <p14:tracePt t="40044" x="7934325" y="4217988"/>
          <p14:tracePt t="40045" x="7942263" y="4217988"/>
          <p14:tracePt t="40049" x="7950200" y="4217988"/>
          <p14:tracePt t="40051" x="7958138" y="4217988"/>
          <p14:tracePt t="40053" x="7966075" y="4217988"/>
          <p14:tracePt t="40055" x="7974013" y="4217988"/>
          <p14:tracePt t="40059" x="7989888" y="4217988"/>
          <p14:tracePt t="40064" x="7997825" y="4217988"/>
          <p14:tracePt t="40066" x="8005763" y="4217988"/>
          <p14:tracePt t="40067" x="8013700" y="4217988"/>
          <p14:tracePt t="40071" x="8021638" y="4217988"/>
          <p14:tracePt t="40073" x="8029575" y="4217988"/>
          <p14:tracePt t="40075" x="8037513" y="4217988"/>
          <p14:tracePt t="40080" x="8045450" y="4217988"/>
          <p14:tracePt t="40084" x="8053388" y="4217988"/>
          <p14:tracePt t="40087" x="8061325" y="4217988"/>
          <p14:tracePt t="40091" x="8069263" y="4217988"/>
          <p14:tracePt t="40094" x="8077200" y="4217988"/>
          <p14:tracePt t="40099" x="8085138" y="4217988"/>
          <p14:tracePt t="40105" x="8093075" y="4217988"/>
          <p14:tracePt t="40112" x="8101013" y="4217988"/>
          <p14:tracePt t="40117" x="8108950" y="4217988"/>
          <p14:tracePt t="40130" x="8116888" y="4217988"/>
          <p14:tracePt t="40150" x="8124825" y="4217988"/>
          <p14:tracePt t="40168" x="8132763" y="4217988"/>
          <p14:tracePt t="40174" x="8140700" y="4217988"/>
          <p14:tracePt t="40186" x="8148638" y="4217988"/>
          <p14:tracePt t="40198" x="8156575" y="4217988"/>
          <p14:tracePt t="40208" x="8164513" y="4217988"/>
          <p14:tracePt t="40212" x="8172450" y="4217988"/>
          <p14:tracePt t="40220" x="8180388" y="4217988"/>
          <p14:tracePt t="40229" x="8189913" y="4217988"/>
          <p14:tracePt t="40237" x="8197850" y="4217988"/>
          <p14:tracePt t="40243" x="8205788" y="4217988"/>
          <p14:tracePt t="40254" x="8213725" y="4217988"/>
          <p14:tracePt t="40264" x="8221663" y="4217988"/>
          <p14:tracePt t="40274" x="8229600" y="4217988"/>
          <p14:tracePt t="40277" x="8237538" y="4217988"/>
          <p14:tracePt t="40290" x="8245475" y="4217988"/>
          <p14:tracePt t="40302" x="8253413" y="4217988"/>
          <p14:tracePt t="40311" x="8261350" y="4217988"/>
          <p14:tracePt t="40318" x="8269288" y="4217988"/>
          <p14:tracePt t="40327" x="8277225" y="4217988"/>
          <p14:tracePt t="40340" x="8285163" y="4217988"/>
          <p14:tracePt t="40345" x="8285163" y="4210050"/>
          <p14:tracePt t="40349" x="8293100" y="4210050"/>
          <p14:tracePt t="40357" x="8301038" y="4210050"/>
          <p14:tracePt t="40384" x="8308975" y="4210050"/>
          <p14:tracePt t="40428" x="8308975" y="4202113"/>
          <p14:tracePt t="40438" x="8316913" y="4202113"/>
          <p14:tracePt t="40439" x="8316913" y="4194175"/>
          <p14:tracePt t="40458" x="8316913" y="4186238"/>
          <p14:tracePt t="40474" x="8316913" y="4178300"/>
          <p14:tracePt t="40486" x="8316913" y="4170363"/>
          <p14:tracePt t="40492" x="8316913" y="4162425"/>
          <p14:tracePt t="40508" x="8316913" y="4154488"/>
          <p14:tracePt t="40524" x="8316913" y="4146550"/>
          <p14:tracePt t="40538" x="8316913" y="4138613"/>
          <p14:tracePt t="40552" x="8316913" y="4130675"/>
          <p14:tracePt t="40946" x="8308975" y="4130675"/>
          <p14:tracePt t="40962" x="8308975" y="4138613"/>
          <p14:tracePt t="41010" x="8301038" y="4138613"/>
          <p14:tracePt t="41034" x="8301038" y="4146550"/>
          <p14:tracePt t="41070" x="8293100" y="4146550"/>
          <p14:tracePt t="41144" x="8293100" y="4154488"/>
          <p14:tracePt t="41232" x="8293100" y="4162425"/>
          <p14:tracePt t="41358" x="8301038" y="4162425"/>
          <p14:tracePt t="41369" x="8308975" y="4162425"/>
          <p14:tracePt t="42038" x="8301038" y="4162425"/>
          <p14:tracePt t="42039" x="8301038" y="4170363"/>
          <p14:tracePt t="42041" x="8293100" y="4170363"/>
          <p14:tracePt t="42050" x="8285163" y="4170363"/>
          <p14:tracePt t="42059" x="8277225" y="4170363"/>
          <p14:tracePt t="42070" x="8269288" y="4170363"/>
          <p14:tracePt t="42073" x="8261350" y="4170363"/>
          <p14:tracePt t="42086" x="8253413" y="4170363"/>
          <p14:tracePt t="42100" x="8245475" y="4170363"/>
          <p14:tracePt t="42130" x="8237538" y="4170363"/>
          <p14:tracePt t="42706" x="8237538" y="4178300"/>
          <p14:tracePt t="42707" x="8229600" y="4178300"/>
          <p14:tracePt t="42711" x="8221663" y="4178300"/>
          <p14:tracePt t="42716" x="8213725" y="4186238"/>
          <p14:tracePt t="42720" x="8197850" y="4186238"/>
          <p14:tracePt t="42721" x="8197850" y="4194175"/>
          <p14:tracePt t="42723" x="8189913" y="4202113"/>
          <p14:tracePt t="42725" x="8172450" y="4202113"/>
          <p14:tracePt t="42729" x="8156575" y="4210050"/>
          <p14:tracePt t="42732" x="8140700" y="4217988"/>
          <p14:tracePt t="42733" x="8132763" y="4217988"/>
          <p14:tracePt t="42735" x="8116888" y="4225925"/>
          <p14:tracePt t="42737" x="8108950" y="4233863"/>
          <p14:tracePt t="42739" x="8093075" y="4233863"/>
          <p14:tracePt t="42741" x="8077200" y="4233863"/>
          <p14:tracePt t="42743" x="8061325" y="4249738"/>
          <p14:tracePt t="42746" x="8037513" y="4257675"/>
          <p14:tracePt t="42748" x="8021638" y="4257675"/>
          <p14:tracePt t="42749" x="8005763" y="4265613"/>
          <p14:tracePt t="42751" x="7997825" y="4265613"/>
          <p14:tracePt t="42753" x="7981950" y="4273550"/>
          <p14:tracePt t="42755" x="7966075" y="4273550"/>
          <p14:tracePt t="42757" x="7950200" y="4281488"/>
          <p14:tracePt t="42759" x="7926388" y="4291013"/>
          <p14:tracePt t="42761" x="7902575" y="4298950"/>
          <p14:tracePt t="42764" x="7870825" y="4306888"/>
          <p14:tracePt t="42766" x="7847013" y="4314825"/>
          <p14:tracePt t="42767" x="7821613" y="4330700"/>
          <p14:tracePt t="42769" x="7789863" y="4338638"/>
          <p14:tracePt t="42771" x="7750175" y="4346575"/>
          <p14:tracePt t="42773" x="7718425" y="4362450"/>
          <p14:tracePt t="42775" x="7678738" y="4370388"/>
          <p14:tracePt t="42777" x="7639050" y="4386263"/>
          <p14:tracePt t="42779" x="7591425" y="4402138"/>
          <p14:tracePt t="42782" x="7543800" y="4418013"/>
          <p14:tracePt t="42783" x="7496175" y="4433888"/>
          <p14:tracePt t="42785" x="7454900" y="4449763"/>
          <p14:tracePt t="42787" x="7399338" y="4465638"/>
          <p14:tracePt t="42789" x="7335838" y="4489450"/>
          <p14:tracePt t="42791" x="7296150" y="4505325"/>
          <p14:tracePt t="42793" x="7232650" y="4529138"/>
          <p14:tracePt t="42795" x="7177088" y="4545013"/>
          <p14:tracePt t="42798" x="7119938" y="4568825"/>
          <p14:tracePt t="42799" x="7080250" y="4584700"/>
          <p14:tracePt t="42801" x="7016750" y="4608513"/>
          <p14:tracePt t="42803" x="6977063" y="4624388"/>
          <p14:tracePt t="42805" x="6921500" y="4641850"/>
          <p14:tracePt t="42808" x="6873875" y="4665663"/>
          <p14:tracePt t="42809" x="6818313" y="4681538"/>
          <p14:tracePt t="42811" x="6769100" y="4705350"/>
          <p14:tracePt t="42813" x="6713538" y="4721225"/>
          <p14:tracePt t="42816" x="6665913" y="4737100"/>
          <p14:tracePt t="42818" x="6610350" y="4752975"/>
          <p14:tracePt t="42819" x="6562725" y="4776788"/>
          <p14:tracePt t="42821" x="6507163" y="4792663"/>
          <p14:tracePt t="42823" x="6459538" y="4816475"/>
          <p14:tracePt t="42825" x="6402388" y="4832350"/>
          <p14:tracePt t="42827" x="6354763" y="4840288"/>
          <p14:tracePt t="42829" x="6299200" y="4872038"/>
          <p14:tracePt t="42832" x="6243638" y="4887913"/>
          <p14:tracePt t="42834" x="6188075" y="4903788"/>
          <p14:tracePt t="42835" x="6132513" y="4919663"/>
          <p14:tracePt t="42837" x="6075363" y="4943475"/>
          <p14:tracePt t="42840" x="6019800" y="4959350"/>
          <p14:tracePt t="42841" x="5964238" y="4976813"/>
          <p14:tracePt t="42843" x="5908675" y="4992688"/>
          <p14:tracePt t="42845" x="5845175" y="5016500"/>
          <p14:tracePt t="42848" x="5789613" y="5032375"/>
          <p14:tracePt t="42849" x="5716588" y="5048250"/>
          <p14:tracePt t="42851" x="5661025" y="5064125"/>
          <p14:tracePt t="42853" x="5597525" y="5080000"/>
          <p14:tracePt t="42855" x="5534025" y="5095875"/>
          <p14:tracePt t="42857" x="5462588" y="5111750"/>
          <p14:tracePt t="42859" x="5397500" y="5127625"/>
          <p14:tracePt t="42861" x="5334000" y="5143500"/>
          <p14:tracePt t="42864" x="5278438" y="5159375"/>
          <p14:tracePt t="42866" x="5207000" y="5175250"/>
          <p14:tracePt t="42867" x="5143500" y="5191125"/>
          <p14:tracePt t="42870" x="5080000" y="5207000"/>
          <p14:tracePt t="42871" x="5014913" y="5230813"/>
          <p14:tracePt t="42873" x="4943475" y="5238750"/>
          <p14:tracePt t="42875" x="4879975" y="5254625"/>
          <p14:tracePt t="42877" x="4816475" y="5262563"/>
          <p14:tracePt t="42879" x="4737100" y="5278438"/>
          <p14:tracePt t="42882" x="4672013" y="5294313"/>
          <p14:tracePt t="42884" x="4608513" y="5302250"/>
          <p14:tracePt t="42885" x="4545013" y="5310188"/>
          <p14:tracePt t="42887" x="4465638" y="5327650"/>
          <p14:tracePt t="42889" x="4402138" y="5335588"/>
          <p14:tracePt t="42891" x="4337050" y="5343525"/>
          <p14:tracePt t="42893" x="4273550" y="5359400"/>
          <p14:tracePt t="42895" x="4194175" y="5367338"/>
          <p14:tracePt t="42898" x="4130675" y="5375275"/>
          <p14:tracePt t="42899" x="4051300" y="5391150"/>
          <p14:tracePt t="42901" x="3986213" y="5399088"/>
          <p14:tracePt t="42903" x="3914775" y="5407025"/>
          <p14:tracePt t="42905" x="3851275" y="5414963"/>
          <p14:tracePt t="42907" x="3771900" y="5438775"/>
          <p14:tracePt t="42909" x="3708400" y="5446713"/>
          <p14:tracePt t="42911" x="3643313" y="5454650"/>
          <p14:tracePt t="42914" x="3579813" y="5462588"/>
          <p14:tracePt t="42916" x="3508375" y="5470525"/>
          <p14:tracePt t="42917" x="3444875" y="5478463"/>
          <p14:tracePt t="42919" x="3389313" y="5486400"/>
          <p14:tracePt t="42921" x="3341688" y="5494338"/>
          <p14:tracePt t="42923" x="3284538" y="5502275"/>
          <p14:tracePt t="42925" x="3228975" y="5510213"/>
          <p14:tracePt t="42927" x="3173413" y="5518150"/>
          <p14:tracePt t="42929" x="3125788" y="5518150"/>
          <p14:tracePt t="42931" x="3086100" y="5526088"/>
          <p14:tracePt t="42934" x="3046413" y="5534025"/>
          <p14:tracePt t="42935" x="3014663" y="5534025"/>
          <p14:tracePt t="42937" x="2982913" y="5541963"/>
          <p14:tracePt t="42939" x="2949575" y="5549900"/>
          <p14:tracePt t="42941" x="2909888" y="5557838"/>
          <p14:tracePt t="42943" x="2886075" y="5557838"/>
          <p14:tracePt t="42945" x="2862263" y="5565775"/>
          <p14:tracePt t="42948" x="2838450" y="5565775"/>
          <p14:tracePt t="42950" x="2814638" y="5573713"/>
          <p14:tracePt t="42951" x="2798763" y="5573713"/>
          <p14:tracePt t="42953" x="2782888" y="5581650"/>
          <p14:tracePt t="42955" x="2759075" y="5589588"/>
          <p14:tracePt t="42957" x="2743200" y="5589588"/>
          <p14:tracePt t="42959" x="2727325" y="5589588"/>
          <p14:tracePt t="42961" x="2711450" y="5589588"/>
          <p14:tracePt t="42964" x="2703513" y="5597525"/>
          <p14:tracePt t="42966" x="2687638" y="5597525"/>
          <p14:tracePt t="42967" x="2679700" y="5605463"/>
          <p14:tracePt t="42970" x="2671763" y="5605463"/>
          <p14:tracePt t="42971" x="2663825" y="5605463"/>
          <p14:tracePt t="42973" x="2655888" y="5605463"/>
          <p14:tracePt t="42975" x="2647950" y="5605463"/>
          <p14:tracePt t="42977" x="2647950" y="5613400"/>
          <p14:tracePt t="42979" x="2640013" y="5613400"/>
          <p14:tracePt t="42983" x="2632075" y="5613400"/>
          <p14:tracePt t="42985" x="2624138" y="5621338"/>
          <p14:tracePt t="42993" x="2616200" y="5621338"/>
          <p14:tracePt t="43160" x="2624138" y="5621338"/>
          <p14:tracePt t="43164" x="2632075" y="5621338"/>
          <p14:tracePt t="43170" x="2640013" y="5621338"/>
          <p14:tracePt t="43175" x="2647950" y="5621338"/>
          <p14:tracePt t="43180" x="2655888" y="5621338"/>
          <p14:tracePt t="43181" x="2663825" y="5621338"/>
          <p14:tracePt t="43185" x="2671763" y="5621338"/>
          <p14:tracePt t="43190" x="2679700" y="5621338"/>
          <p14:tracePt t="43191" x="2687638" y="5613400"/>
          <p14:tracePt t="43193" x="2695575" y="5613400"/>
          <p14:tracePt t="43198" x="2703513" y="5613400"/>
          <p14:tracePt t="43199" x="2711450" y="5613400"/>
          <p14:tracePt t="43201" x="2719388" y="5613400"/>
          <p14:tracePt t="43203" x="2735263" y="5613400"/>
          <p14:tracePt t="43205" x="2743200" y="5605463"/>
          <p14:tracePt t="43207" x="2751138" y="5605463"/>
          <p14:tracePt t="43210" x="2759075" y="5605463"/>
          <p14:tracePt t="43211" x="2774950" y="5597525"/>
          <p14:tracePt t="43214" x="2782888" y="5597525"/>
          <p14:tracePt t="43216" x="2790825" y="5597525"/>
          <p14:tracePt t="43217" x="2806700" y="5597525"/>
          <p14:tracePt t="43219" x="2814638" y="5597525"/>
          <p14:tracePt t="43221" x="2830513" y="5597525"/>
          <p14:tracePt t="43224" x="2846388" y="5589588"/>
          <p14:tracePt t="43225" x="2854325" y="5589588"/>
          <p14:tracePt t="43228" x="2870200" y="5589588"/>
          <p14:tracePt t="43229" x="2878138" y="5581650"/>
          <p14:tracePt t="43232" x="2894013" y="5581650"/>
          <p14:tracePt t="43234" x="2909888" y="5581650"/>
          <p14:tracePt t="43235" x="2925763" y="5581650"/>
          <p14:tracePt t="43238" x="2941638" y="5581650"/>
          <p14:tracePt t="43239" x="2949575" y="5581650"/>
          <p14:tracePt t="43241" x="2967038" y="5581650"/>
          <p14:tracePt t="43243" x="2982913" y="5581650"/>
          <p14:tracePt t="43245" x="2998788" y="5581650"/>
          <p14:tracePt t="43248" x="3014663" y="5573713"/>
          <p14:tracePt t="43249" x="3022600" y="5573713"/>
          <p14:tracePt t="43252" x="3038475" y="5573713"/>
          <p14:tracePt t="43253" x="3062288" y="5573713"/>
          <p14:tracePt t="43255" x="3070225" y="5573713"/>
          <p14:tracePt t="43258" x="3086100" y="5565775"/>
          <p14:tracePt t="43259" x="3094038" y="5565775"/>
          <p14:tracePt t="43262" x="3117850" y="5565775"/>
          <p14:tracePt t="43264" x="3133725" y="5565775"/>
          <p14:tracePt t="43266" x="3141663" y="5565775"/>
          <p14:tracePt t="43268" x="3157538" y="5565775"/>
          <p14:tracePt t="43269" x="3165475" y="5565775"/>
          <p14:tracePt t="43272" x="3181350" y="5565775"/>
          <p14:tracePt t="43273" x="3205163" y="5565775"/>
          <p14:tracePt t="43276" x="3213100" y="5565775"/>
          <p14:tracePt t="43277" x="3228975" y="5565775"/>
          <p14:tracePt t="43280" x="3236913" y="5565775"/>
          <p14:tracePt t="43282" x="3252788" y="5565775"/>
          <p14:tracePt t="43283" x="3268663" y="5565775"/>
          <p14:tracePt t="43286" x="3284538" y="5565775"/>
          <p14:tracePt t="43287" x="3292475" y="5565775"/>
          <p14:tracePt t="43290" x="3308350" y="5565775"/>
          <p14:tracePt t="43291" x="3325813" y="5565775"/>
          <p14:tracePt t="43293" x="3341688" y="5565775"/>
          <p14:tracePt t="43295" x="3357563" y="5565775"/>
          <p14:tracePt t="43298" x="3373438" y="5565775"/>
          <p14:tracePt t="43299" x="3381375" y="5565775"/>
          <p14:tracePt t="43301" x="3397250" y="5565775"/>
          <p14:tracePt t="43303" x="3421063" y="5565775"/>
          <p14:tracePt t="43306" x="3436938" y="5565775"/>
          <p14:tracePt t="43308" x="3452813" y="5565775"/>
          <p14:tracePt t="43309" x="3460750" y="5565775"/>
          <p14:tracePt t="43311" x="3476625" y="5565775"/>
          <p14:tracePt t="43314" x="3492500" y="5573713"/>
          <p14:tracePt t="43316" x="3516313" y="5573713"/>
          <p14:tracePt t="43318" x="3532188" y="5573713"/>
          <p14:tracePt t="43319" x="3548063" y="5573713"/>
          <p14:tracePt t="43321" x="3563938" y="5573713"/>
          <p14:tracePt t="43323" x="3579813" y="5581650"/>
          <p14:tracePt t="43325" x="3595688" y="5581650"/>
          <p14:tracePt t="43328" x="3611563" y="5589588"/>
          <p14:tracePt t="43330" x="3627438" y="5589588"/>
          <p14:tracePt t="43332" x="3643313" y="5589588"/>
          <p14:tracePt t="43334" x="3660775" y="5589588"/>
          <p14:tracePt t="43335" x="3676650" y="5589588"/>
          <p14:tracePt t="43338" x="3692525" y="5597525"/>
          <p14:tracePt t="43340" x="3708400" y="5597525"/>
          <p14:tracePt t="43341" x="3724275" y="5597525"/>
          <p14:tracePt t="43343" x="3732213" y="5605463"/>
          <p14:tracePt t="43345" x="3748088" y="5605463"/>
          <p14:tracePt t="43348" x="3763963" y="5605463"/>
          <p14:tracePt t="43349" x="3779838" y="5613400"/>
          <p14:tracePt t="43352" x="3795713" y="5613400"/>
          <p14:tracePt t="43353" x="3803650" y="5613400"/>
          <p14:tracePt t="43355" x="3819525" y="5613400"/>
          <p14:tracePt t="43358" x="3835400" y="5613400"/>
          <p14:tracePt t="43360" x="3843338" y="5621338"/>
          <p14:tracePt t="43362" x="3859213" y="5621338"/>
          <p14:tracePt t="43364" x="3875088" y="5621338"/>
          <p14:tracePt t="43366" x="3883025" y="5629275"/>
          <p14:tracePt t="43368" x="3890963" y="5629275"/>
          <p14:tracePt t="43369" x="3906838" y="5629275"/>
          <p14:tracePt t="43372" x="3914775" y="5629275"/>
          <p14:tracePt t="43373" x="3922713" y="5629275"/>
          <p14:tracePt t="43376" x="3938588" y="5629275"/>
          <p14:tracePt t="43379" x="3946525" y="5637213"/>
          <p14:tracePt t="43382" x="3962400" y="5637213"/>
          <p14:tracePt t="43385" x="3970338" y="5637213"/>
          <p14:tracePt t="43387" x="3978275" y="5645150"/>
          <p14:tracePt t="43390" x="3986213" y="5645150"/>
          <p14:tracePt t="43394" x="3994150" y="5645150"/>
          <p14:tracePt t="43398" x="4002088" y="5645150"/>
          <p14:tracePt t="43402" x="4011613" y="5645150"/>
          <p14:tracePt t="43403" x="4019550" y="5653088"/>
          <p14:tracePt t="43407" x="4027488" y="5653088"/>
          <p14:tracePt t="43411" x="4035425" y="5653088"/>
          <p14:tracePt t="43416" x="4043363" y="5662613"/>
          <p14:tracePt t="43418" x="4051300" y="5662613"/>
          <p14:tracePt t="43421" x="4059238" y="5662613"/>
          <p14:tracePt t="43424" x="4059238" y="5670550"/>
          <p14:tracePt t="43425" x="4067175" y="5670550"/>
          <p14:tracePt t="43428" x="4067175" y="5678488"/>
          <p14:tracePt t="43429" x="4075113" y="5678488"/>
          <p14:tracePt t="43432" x="4083050" y="5678488"/>
          <p14:tracePt t="43436" x="4090988" y="5678488"/>
          <p14:tracePt t="43437" x="4090988" y="5686425"/>
          <p14:tracePt t="43439" x="4098925" y="5686425"/>
          <p14:tracePt t="43444" x="4106863" y="5686425"/>
          <p14:tracePt t="43445" x="4114800" y="5694363"/>
          <p14:tracePt t="43449" x="4122738" y="5694363"/>
          <p14:tracePt t="43451" x="4122738" y="5702300"/>
          <p14:tracePt t="43454" x="4130675" y="5702300"/>
          <p14:tracePt t="43458" x="4138613" y="5702300"/>
          <p14:tracePt t="43460" x="4138613" y="5710238"/>
          <p14:tracePt t="43462" x="4146550" y="5710238"/>
          <p14:tracePt t="43464" x="4154488" y="5718175"/>
          <p14:tracePt t="43468" x="4162425" y="5718175"/>
          <p14:tracePt t="43471" x="4162425" y="5726113"/>
          <p14:tracePt t="43473" x="4170363" y="5726113"/>
          <p14:tracePt t="43477" x="4178300" y="5726113"/>
          <p14:tracePt t="43480" x="4186238" y="5726113"/>
          <p14:tracePt t="43482" x="4186238" y="5734050"/>
          <p14:tracePt t="43486" x="4194175" y="5734050"/>
          <p14:tracePt t="43491" x="4202113" y="5734050"/>
          <p14:tracePt t="43499" x="4210050" y="5734050"/>
          <p14:tracePt t="43505" x="4217988" y="5734050"/>
          <p14:tracePt t="43522" x="4225925" y="5734050"/>
          <p14:tracePt t="43539" x="4233863" y="5734050"/>
          <p14:tracePt t="43554" x="4241800" y="5734050"/>
          <p14:tracePt t="43557" x="4249738" y="5734050"/>
          <p14:tracePt t="43566" x="4257675" y="5734050"/>
          <p14:tracePt t="43569" x="4257675" y="5726113"/>
          <p14:tracePt t="43574" x="4265613" y="5726113"/>
          <p14:tracePt t="43575" x="4265613" y="5718175"/>
          <p14:tracePt t="43577" x="4265613" y="5710238"/>
          <p14:tracePt t="43580" x="4273550" y="5710238"/>
          <p14:tracePt t="43582" x="4281488" y="5710238"/>
          <p14:tracePt t="43583" x="4281488" y="5702300"/>
          <p14:tracePt t="43587" x="4289425" y="5702300"/>
          <p14:tracePt t="43590" x="4289425" y="5694363"/>
          <p14:tracePt t="43593" x="4297363" y="5686425"/>
          <p14:tracePt t="43598" x="4297363" y="5678488"/>
          <p14:tracePt t="43599" x="4305300" y="5678488"/>
          <p14:tracePt t="43601" x="4305300" y="5670550"/>
          <p14:tracePt t="43603" x="4313238" y="5670550"/>
          <p14:tracePt t="43605" x="4313238" y="5662613"/>
          <p14:tracePt t="43609" x="4321175" y="5662613"/>
          <p14:tracePt t="43611" x="4321175" y="5653088"/>
          <p14:tracePt t="43618" x="4329113" y="5645150"/>
          <p14:tracePt t="43622" x="4329113" y="5637213"/>
          <p14:tracePt t="43625" x="4337050" y="5637213"/>
          <p14:tracePt t="43627" x="4337050" y="5629275"/>
          <p14:tracePt t="43629" x="4344988" y="5629275"/>
          <p14:tracePt t="43633" x="4344988" y="5621338"/>
          <p14:tracePt t="43639" x="4352925" y="5621338"/>
          <p14:tracePt t="43641" x="4352925" y="5613400"/>
          <p14:tracePt t="43643" x="4352925" y="5605463"/>
          <p14:tracePt t="43645" x="4362450" y="5605463"/>
          <p14:tracePt t="43654" x="4362450" y="5597525"/>
          <p14:tracePt t="43655" x="4370388" y="5597525"/>
          <p14:tracePt t="43659" x="4378325" y="5589588"/>
          <p14:tracePt t="43668" x="4386263" y="5581650"/>
          <p14:tracePt t="43671" x="4386263" y="5573713"/>
          <p14:tracePt t="43677" x="4394200" y="5573713"/>
          <p14:tracePt t="43679" x="4394200" y="5565775"/>
          <p14:tracePt t="43687" x="4402138" y="5565775"/>
          <p14:tracePt t="43689" x="4402138" y="5557838"/>
          <p14:tracePt t="43698" x="4410075" y="5557838"/>
          <p14:tracePt t="43699" x="4410075" y="5549900"/>
          <p14:tracePt t="43701" x="4418013" y="5549900"/>
          <p14:tracePt t="43703" x="4418013" y="5541963"/>
          <p14:tracePt t="43711" x="4425950" y="5534025"/>
          <p14:tracePt t="43724" x="4433888" y="5534025"/>
          <p14:tracePt t="43725" x="4433888" y="5526088"/>
          <p14:tracePt t="43733" x="4441825" y="5526088"/>
          <p14:tracePt t="43745" x="4449763" y="5526088"/>
          <p14:tracePt t="43954" x="4457700" y="5526088"/>
          <p14:tracePt t="43960" x="4465638" y="5526088"/>
          <p14:tracePt t="43966" x="4473575" y="5526088"/>
          <p14:tracePt t="43967" x="4481513" y="5526088"/>
          <p14:tracePt t="43971" x="4489450" y="5526088"/>
          <p14:tracePt t="43975" x="4489450" y="5534025"/>
          <p14:tracePt t="43977" x="4497388" y="5534025"/>
          <p14:tracePt t="43982" x="4505325" y="5534025"/>
          <p14:tracePt t="43983" x="4513263" y="5534025"/>
          <p14:tracePt t="43987" x="4521200" y="5534025"/>
          <p14:tracePt t="43991" x="4529138" y="5541963"/>
          <p14:tracePt t="43995" x="4537075" y="5541963"/>
          <p14:tracePt t="43998" x="4545013" y="5541963"/>
          <p14:tracePt t="43999" x="4552950" y="5549900"/>
          <p14:tracePt t="44003" x="4568825" y="5549900"/>
          <p14:tracePt t="44007" x="4576763" y="5549900"/>
          <p14:tracePt t="44009" x="4584700" y="5549900"/>
          <p14:tracePt t="44014" x="4600575" y="5549900"/>
          <p14:tracePt t="44016" x="4600575" y="5557838"/>
          <p14:tracePt t="44018" x="4608513" y="5557838"/>
          <p14:tracePt t="44019" x="4624388" y="5557838"/>
          <p14:tracePt t="44023" x="4640263" y="5557838"/>
          <p14:tracePt t="44025" x="4648200" y="5557838"/>
          <p14:tracePt t="44028" x="4656138" y="5557838"/>
          <p14:tracePt t="44029" x="4664075" y="5557838"/>
          <p14:tracePt t="44032" x="4672013" y="5557838"/>
          <p14:tracePt t="44033" x="4679950" y="5557838"/>
          <p14:tracePt t="44035" x="4687888" y="5557838"/>
          <p14:tracePt t="44037" x="4713288" y="5557838"/>
          <p14:tracePt t="44039" x="4721225" y="5557838"/>
          <p14:tracePt t="44042" x="4729163" y="5557838"/>
          <p14:tracePt t="44043" x="4737100" y="5557838"/>
          <p14:tracePt t="44045" x="4760913" y="5557838"/>
          <p14:tracePt t="44048" x="4776788" y="5557838"/>
          <p14:tracePt t="44050" x="4784725" y="5557838"/>
          <p14:tracePt t="44051" x="4800600" y="5557838"/>
          <p14:tracePt t="44053" x="4816475" y="5557838"/>
          <p14:tracePt t="44055" x="4832350" y="5557838"/>
          <p14:tracePt t="44057" x="4848225" y="5557838"/>
          <p14:tracePt t="44059" x="4856163" y="5557838"/>
          <p14:tracePt t="44061" x="4864100" y="5557838"/>
          <p14:tracePt t="44063" x="4879975" y="5557838"/>
          <p14:tracePt t="44066" x="4903788" y="5557838"/>
          <p14:tracePt t="44067" x="4919663" y="5557838"/>
          <p14:tracePt t="44070" x="4935538" y="5557838"/>
          <p14:tracePt t="44071" x="4951413" y="5557838"/>
          <p14:tracePt t="44073" x="4975225" y="5557838"/>
          <p14:tracePt t="44075" x="4999038" y="5557838"/>
          <p14:tracePt t="44077" x="5014913" y="5549900"/>
          <p14:tracePt t="44079" x="5038725" y="5541963"/>
          <p14:tracePt t="44082" x="5064125" y="5541963"/>
          <p14:tracePt t="44083" x="5087938" y="5541963"/>
          <p14:tracePt t="44085" x="5111750" y="5534025"/>
          <p14:tracePt t="44087" x="5135563" y="5526088"/>
          <p14:tracePt t="44090" x="5159375" y="5518150"/>
          <p14:tracePt t="44091" x="5183188" y="5518150"/>
          <p14:tracePt t="44093" x="5207000" y="5510213"/>
          <p14:tracePt t="44095" x="5230813" y="5502275"/>
          <p14:tracePt t="44098" x="5254625" y="5494338"/>
          <p14:tracePt t="44099" x="5278438" y="5486400"/>
          <p14:tracePt t="44101" x="5302250" y="5486400"/>
          <p14:tracePt t="44103" x="5326063" y="5478463"/>
          <p14:tracePt t="44105" x="5357813" y="5462588"/>
          <p14:tracePt t="44107" x="5381625" y="5462588"/>
          <p14:tracePt t="44109" x="5407025" y="5446713"/>
          <p14:tracePt t="44111" x="5430838" y="5438775"/>
          <p14:tracePt t="44114" x="5454650" y="5422900"/>
          <p14:tracePt t="44116" x="5486400" y="5414963"/>
          <p14:tracePt t="44117" x="5502275" y="5399088"/>
          <p14:tracePt t="44119" x="5526088" y="5399088"/>
          <p14:tracePt t="44121" x="5549900" y="5383213"/>
          <p14:tracePt t="44123" x="5581650" y="5367338"/>
          <p14:tracePt t="44125" x="5597525" y="5359400"/>
          <p14:tracePt t="44127" x="5621338" y="5343525"/>
          <p14:tracePt t="44129" x="5645150" y="5335588"/>
          <p14:tracePt t="44131" x="5661025" y="5327650"/>
          <p14:tracePt t="44133" x="5692775" y="5310188"/>
          <p14:tracePt t="44136" x="5708650" y="5310188"/>
          <p14:tracePt t="44138" x="5724525" y="5294313"/>
          <p14:tracePt t="44148" x="5821363" y="5246688"/>
          <p14:tracePt t="44150" x="5845175" y="5230813"/>
          <p14:tracePt t="44151" x="5861050" y="5230813"/>
          <p14:tracePt t="44153" x="5884863" y="5214938"/>
          <p14:tracePt t="44155" x="5900738" y="5207000"/>
          <p14:tracePt t="44157" x="5924550" y="5199063"/>
          <p14:tracePt t="44159" x="5940425" y="5191125"/>
          <p14:tracePt t="44161" x="5964238" y="5183188"/>
          <p14:tracePt t="44164" x="5980113" y="5167313"/>
          <p14:tracePt t="44165" x="6003925" y="5159375"/>
          <p14:tracePt t="44167" x="6019800" y="5151438"/>
          <p14:tracePt t="44169" x="6043613" y="5143500"/>
          <p14:tracePt t="44171" x="6059488" y="5135563"/>
          <p14:tracePt t="44173" x="6091238" y="5119688"/>
          <p14:tracePt t="44175" x="6116638" y="5111750"/>
          <p14:tracePt t="44177" x="6140450" y="5103813"/>
          <p14:tracePt t="44179" x="6164263" y="5087938"/>
          <p14:tracePt t="44182" x="6196013" y="5072063"/>
          <p14:tracePt t="44184" x="6219825" y="5064125"/>
          <p14:tracePt t="44185" x="6243638" y="5048250"/>
          <p14:tracePt t="44187" x="6283325" y="5032375"/>
          <p14:tracePt t="44189" x="6315075" y="5016500"/>
          <p14:tracePt t="44191" x="6346825" y="5008563"/>
          <p14:tracePt t="44193" x="6378575" y="4984750"/>
          <p14:tracePt t="44195" x="6418263" y="4967288"/>
          <p14:tracePt t="44198" x="6451600" y="4943475"/>
          <p14:tracePt t="44199" x="6491288" y="4927600"/>
          <p14:tracePt t="44201" x="6538913" y="4911725"/>
          <p14:tracePt t="44203" x="6578600" y="4887913"/>
          <p14:tracePt t="44205" x="6618288" y="4864100"/>
          <p14:tracePt t="44207" x="6657975" y="4848225"/>
          <p14:tracePt t="44209" x="6705600" y="4824413"/>
          <p14:tracePt t="44211" x="6737350" y="4800600"/>
          <p14:tracePt t="44214" x="6784975" y="4776788"/>
          <p14:tracePt t="44216" x="6826250" y="4768850"/>
          <p14:tracePt t="44218" x="6873875" y="4745038"/>
          <p14:tracePt t="44220" x="6921500" y="4721225"/>
          <p14:tracePt t="44221" x="6969125" y="4697413"/>
          <p14:tracePt t="44223" x="7000875" y="4681538"/>
          <p14:tracePt t="44225" x="7048500" y="4657725"/>
          <p14:tracePt t="44227" x="7088188" y="4641850"/>
          <p14:tracePt t="44230" x="7127875" y="4616450"/>
          <p14:tracePt t="44231" x="7169150" y="4600575"/>
          <p14:tracePt t="44234" x="7216775" y="4584700"/>
          <p14:tracePt t="44235" x="7248525" y="4576763"/>
          <p14:tracePt t="44238" x="7288213" y="4560888"/>
          <p14:tracePt t="44240" x="7319963" y="4545013"/>
          <p14:tracePt t="44242" x="7367588" y="4529138"/>
          <p14:tracePt t="44243" x="7407275" y="4513263"/>
          <p14:tracePt t="44246" x="7439025" y="4497388"/>
          <p14:tracePt t="44248" x="7478713" y="4489450"/>
          <p14:tracePt t="44249" x="7512050" y="4473575"/>
          <p14:tracePt t="44251" x="7543800" y="4465638"/>
          <p14:tracePt t="44253" x="7583488" y="4457700"/>
          <p14:tracePt t="44255" x="7615238" y="4441825"/>
          <p14:tracePt t="44258" x="7654925" y="4433888"/>
          <p14:tracePt t="44259" x="7686675" y="4433888"/>
          <p14:tracePt t="44262" x="7718425" y="4425950"/>
          <p14:tracePt t="44264" x="7758113" y="4418013"/>
          <p14:tracePt t="44266" x="7781925" y="4410075"/>
          <p14:tracePt t="44268" x="7813675" y="4402138"/>
          <p14:tracePt t="44269" x="7847013" y="4394200"/>
          <p14:tracePt t="44272" x="7878763" y="4394200"/>
          <p14:tracePt t="44273" x="7910513" y="4386263"/>
          <p14:tracePt t="44275" x="7934325" y="4378325"/>
          <p14:tracePt t="44277" x="7966075" y="4370388"/>
          <p14:tracePt t="44279" x="7989888" y="4362450"/>
          <p14:tracePt t="44282" x="8013700" y="4362450"/>
          <p14:tracePt t="44283" x="8053388" y="4354513"/>
          <p14:tracePt t="44286" x="8077200" y="4354513"/>
          <p14:tracePt t="44288" x="8101013" y="4354513"/>
          <p14:tracePt t="44289" x="8124825" y="4354513"/>
          <p14:tracePt t="44291" x="8148638" y="4346575"/>
          <p14:tracePt t="44293" x="8172450" y="4346575"/>
          <p14:tracePt t="44296" x="8197850" y="4338638"/>
          <p14:tracePt t="44298" x="8213725" y="4338638"/>
          <p14:tracePt t="44299" x="8237538" y="4338638"/>
          <p14:tracePt t="44301" x="8261350" y="4338638"/>
          <p14:tracePt t="44303" x="8277225" y="4330700"/>
          <p14:tracePt t="44306" x="8293100" y="4330700"/>
          <p14:tracePt t="44308" x="8316913" y="4330700"/>
          <p14:tracePt t="44309" x="8332788" y="4330700"/>
          <p14:tracePt t="44311" x="8348663" y="4330700"/>
          <p14:tracePt t="44314" x="8372475" y="4330700"/>
          <p14:tracePt t="44316" x="8388350" y="4330700"/>
          <p14:tracePt t="44318" x="8404225" y="4330700"/>
          <p14:tracePt t="44320" x="8420100" y="4322763"/>
          <p14:tracePt t="44321" x="8428038" y="4322763"/>
          <p14:tracePt t="44323" x="8451850" y="4322763"/>
          <p14:tracePt t="44325" x="8459788" y="4314825"/>
          <p14:tracePt t="44327" x="8475663" y="4314825"/>
          <p14:tracePt t="44330" x="8483600" y="4314825"/>
          <p14:tracePt t="44332" x="8499475" y="4314825"/>
          <p14:tracePt t="44334" x="8507413" y="4314825"/>
          <p14:tracePt t="44335" x="8523288" y="4306888"/>
          <p14:tracePt t="44337" x="8531225" y="4298950"/>
          <p14:tracePt t="44340" x="8548688" y="4298950"/>
          <p14:tracePt t="44343" x="8564563" y="4291013"/>
          <p14:tracePt t="44345" x="8572500" y="4291013"/>
          <p14:tracePt t="44348" x="8580438" y="4281488"/>
          <p14:tracePt t="44349" x="8588375" y="4281488"/>
          <p14:tracePt t="44351" x="8596313" y="4273550"/>
          <p14:tracePt t="44355" x="8612188" y="4273550"/>
          <p14:tracePt t="44357" x="8612188" y="4265613"/>
          <p14:tracePt t="44359" x="8628063" y="4257675"/>
          <p14:tracePt t="44364" x="8636000" y="4249738"/>
          <p14:tracePt t="44368" x="8643938" y="4241800"/>
          <p14:tracePt t="44372" x="8651875" y="4233863"/>
          <p14:tracePt t="44373" x="8659813" y="4225925"/>
          <p14:tracePt t="44377" x="8667750" y="4217988"/>
          <p14:tracePt t="44382" x="8675688" y="4202113"/>
          <p14:tracePt t="44386" x="8683625" y="4194175"/>
          <p14:tracePt t="44387" x="8691563" y="4186238"/>
          <p14:tracePt t="44390" x="8691563" y="4178300"/>
          <p14:tracePt t="44391" x="8699500" y="4178300"/>
          <p14:tracePt t="44393" x="8699500" y="4170363"/>
          <p14:tracePt t="44396" x="8707438" y="4162425"/>
          <p14:tracePt t="44398" x="8715375" y="4154488"/>
          <p14:tracePt t="44399" x="8723313" y="4146550"/>
          <p14:tracePt t="44403" x="8739188" y="4130675"/>
          <p14:tracePt t="44407" x="8747125" y="4122738"/>
          <p14:tracePt t="44410" x="8755063" y="4114800"/>
          <p14:tracePt t="44411" x="8770938" y="4106863"/>
          <p14:tracePt t="44414" x="8770938" y="4098925"/>
          <p14:tracePt t="44416" x="8786813" y="4090988"/>
          <p14:tracePt t="44420" x="8794750" y="4083050"/>
          <p14:tracePt t="44421" x="8810625" y="4075113"/>
          <p14:tracePt t="44425" x="8826500" y="4059238"/>
          <p14:tracePt t="44430" x="8834438" y="4051300"/>
          <p14:tracePt t="44431" x="8842375" y="4051300"/>
          <p14:tracePt t="44434" x="8850313" y="4043363"/>
          <p14:tracePt t="44436" x="8858250" y="4035425"/>
          <p14:tracePt t="44438" x="8866188" y="4035425"/>
          <p14:tracePt t="44440" x="8874125" y="4035425"/>
          <p14:tracePt t="44441" x="8874125" y="4027488"/>
          <p14:tracePt t="44444" x="8883650" y="4027488"/>
          <p14:tracePt t="44448" x="8891588" y="4019550"/>
          <p14:tracePt t="44451" x="8899525" y="4019550"/>
          <p14:tracePt t="44453" x="8907463" y="4011613"/>
          <p14:tracePt t="44460" x="8907463" y="4003675"/>
          <p14:tracePt t="44502" x="8899525" y="4003675"/>
          <p14:tracePt t="44506" x="8891588" y="4003675"/>
          <p14:tracePt t="44510" x="8891588" y="3995738"/>
          <p14:tracePt t="44511" x="8883650" y="3995738"/>
          <p14:tracePt t="44516" x="8874125" y="3995738"/>
          <p14:tracePt t="44517" x="8866188" y="3995738"/>
          <p14:tracePt t="44521" x="8858250" y="3995738"/>
          <p14:tracePt t="44525" x="8850313" y="3995738"/>
          <p14:tracePt t="44529" x="8842375" y="3995738"/>
          <p14:tracePt t="44532" x="8834438" y="3995738"/>
          <p14:tracePt t="44534" x="8826500" y="3995738"/>
          <p14:tracePt t="44538" x="8818563" y="3995738"/>
          <p14:tracePt t="44542" x="8810625" y="3995738"/>
          <p14:tracePt t="44544" x="8802688" y="3995738"/>
          <p14:tracePt t="44548" x="8794750" y="3995738"/>
          <p14:tracePt t="44549" x="8786813" y="3995738"/>
          <p14:tracePt t="44553" x="8778875" y="3995738"/>
          <p14:tracePt t="44555" x="8770938" y="3995738"/>
          <p14:tracePt t="44559" x="8763000" y="3995738"/>
          <p14:tracePt t="44566" x="8755063" y="3995738"/>
          <p14:tracePt t="44567" x="8755063" y="3987800"/>
          <p14:tracePt t="44569" x="8747125" y="3987800"/>
          <p14:tracePt t="44573" x="8739188" y="3987800"/>
          <p14:tracePt t="44577" x="8731250" y="3987800"/>
          <p14:tracePt t="44583" x="8723313" y="3987800"/>
          <p14:tracePt t="44589" x="8715375" y="3987800"/>
          <p14:tracePt t="44591" x="8707438" y="3987800"/>
          <p14:tracePt t="44595" x="8707438" y="3979863"/>
          <p14:tracePt t="44598" x="8699500" y="3979863"/>
          <p14:tracePt t="44603" x="8691563" y="3979863"/>
          <p14:tracePt t="44607" x="8691563" y="3971925"/>
          <p14:tracePt t="44609" x="8683625" y="3971925"/>
          <p14:tracePt t="44614" x="8675688" y="3971925"/>
          <p14:tracePt t="44622" x="8667750" y="3971925"/>
          <p14:tracePt t="44632" x="8659813" y="3971925"/>
          <p14:tracePt t="44648" x="8651875" y="3971925"/>
          <p14:tracePt t="44654" x="8651875" y="3963988"/>
          <p14:tracePt t="44662" x="8643938" y="3963988"/>
          <p14:tracePt t="44678" x="8636000" y="3963988"/>
          <p14:tracePt t="44692" x="8628063" y="3963988"/>
          <p14:tracePt t="44704" x="8620125" y="3963988"/>
          <p14:tracePt t="44707" x="8612188" y="3963988"/>
          <p14:tracePt t="44730" x="8604250" y="3963988"/>
          <p14:tracePt t="44806" x="8604250" y="3971925"/>
          <p14:tracePt t="44822" x="8604250" y="3979863"/>
          <p14:tracePt t="44876" x="8612188" y="3979863"/>
          <p14:tracePt t="44882" x="8620125" y="3979863"/>
          <p14:tracePt t="44891" x="8628063" y="3979863"/>
          <p14:tracePt t="44898" x="8636000" y="3979863"/>
          <p14:tracePt t="44901" x="8636000" y="3971925"/>
          <p14:tracePt t="44903" x="8643938" y="3971925"/>
          <p14:tracePt t="44905" x="8651875" y="3971925"/>
          <p14:tracePt t="44912" x="8659813" y="3963988"/>
          <p14:tracePt t="44917" x="8667750" y="3963988"/>
          <p14:tracePt t="44919" x="8667750" y="3956050"/>
          <p14:tracePt t="44925" x="8675688" y="3948113"/>
          <p14:tracePt t="44927" x="8675688" y="3938588"/>
          <p14:tracePt t="44929" x="8683625" y="3938588"/>
          <p14:tracePt t="44933" x="8683625" y="3930650"/>
          <p14:tracePt t="44937" x="8683625" y="3922713"/>
          <p14:tracePt t="44939" x="8691563" y="3922713"/>
          <p14:tracePt t="44941" x="8691563" y="3914775"/>
          <p14:tracePt t="44943" x="8691563" y="3906838"/>
          <p14:tracePt t="44948" x="8691563" y="3898900"/>
          <p14:tracePt t="44949" x="8691563" y="3890963"/>
          <p14:tracePt t="44951" x="8699500" y="3890963"/>
          <p14:tracePt t="44953" x="8699500" y="3875088"/>
          <p14:tracePt t="44957" x="8699500" y="3867150"/>
          <p14:tracePt t="44959" x="8699500" y="3859213"/>
          <p14:tracePt t="44961" x="8699500" y="3851275"/>
          <p14:tracePt t="44964" x="8699500" y="3843338"/>
          <p14:tracePt t="44966" x="8699500" y="3827463"/>
          <p14:tracePt t="44967" x="8699500" y="3819525"/>
          <p14:tracePt t="44969" x="8707438" y="3811588"/>
          <p14:tracePt t="44971" x="8707438" y="3795713"/>
          <p14:tracePt t="44973" x="8707438" y="3787775"/>
          <p14:tracePt t="44975" x="8707438" y="3779838"/>
          <p14:tracePt t="44977" x="8707438" y="3771900"/>
          <p14:tracePt t="44979" x="8707438" y="3763963"/>
          <p14:tracePt t="44982" x="8707438" y="3756025"/>
          <p14:tracePt t="44983" x="8707438" y="3740150"/>
          <p14:tracePt t="44985" x="8707438" y="3732213"/>
          <p14:tracePt t="44987" x="8707438" y="3724275"/>
          <p14:tracePt t="44989" x="8707438" y="3716338"/>
          <p14:tracePt t="44991" x="8707438" y="3708400"/>
          <p14:tracePt t="44993" x="8707438" y="3700463"/>
          <p14:tracePt t="44996" x="8707438" y="3692525"/>
          <p14:tracePt t="44998" x="8707438" y="3676650"/>
          <p14:tracePt t="44999" x="8707438" y="3668713"/>
          <p14:tracePt t="45001" x="8707438" y="3660775"/>
          <p14:tracePt t="45003" x="8707438" y="3652838"/>
          <p14:tracePt t="45007" x="8707438" y="3636963"/>
          <p14:tracePt t="45009" x="8707438" y="3629025"/>
          <p14:tracePt t="45011" x="8707438" y="3621088"/>
          <p14:tracePt t="45014" x="8707438" y="3613150"/>
          <p14:tracePt t="45018" x="8707438" y="3605213"/>
          <p14:tracePt t="45020" x="8707438" y="3595688"/>
          <p14:tracePt t="45021" x="8699500" y="3587750"/>
          <p14:tracePt t="45025" x="8699500" y="3579813"/>
          <p14:tracePt t="45027" x="8699500" y="3571875"/>
          <p14:tracePt t="45029" x="8699500" y="3563938"/>
          <p14:tracePt t="45033" x="8699500" y="3556000"/>
          <p14:tracePt t="45037" x="8699500" y="3548063"/>
          <p14:tracePt t="45039" x="8691563" y="3548063"/>
          <p14:tracePt t="45041" x="8691563" y="3540125"/>
          <p14:tracePt t="45043" x="8691563" y="3532188"/>
          <p14:tracePt t="45048" x="8691563" y="3524250"/>
          <p14:tracePt t="45052" x="8691563" y="3516313"/>
          <p14:tracePt t="45055" x="8691563" y="3508375"/>
          <p14:tracePt t="45057" x="8691563" y="3500438"/>
          <p14:tracePt t="45061" x="8683625" y="3492500"/>
          <p14:tracePt t="45066" x="8683625" y="3484563"/>
          <p14:tracePt t="45069" x="8683625" y="3476625"/>
          <p14:tracePt t="45071" x="8675688" y="3468688"/>
          <p14:tracePt t="45075" x="8675688" y="3460750"/>
          <p14:tracePt t="45079" x="8675688" y="3452813"/>
          <p14:tracePt t="45082" x="8675688" y="3444875"/>
          <p14:tracePt t="45083" x="8667750" y="3436938"/>
          <p14:tracePt t="45085" x="8667750" y="3429000"/>
          <p14:tracePt t="45089" x="8667750" y="3413125"/>
          <p14:tracePt t="45091" x="8659813" y="3405188"/>
          <p14:tracePt t="45093" x="8651875" y="3397250"/>
          <p14:tracePt t="45095" x="8651875" y="3389313"/>
          <p14:tracePt t="45098" x="8651875" y="3381375"/>
          <p14:tracePt t="45099" x="8651875" y="3373438"/>
          <p14:tracePt t="45101" x="8643938" y="3357563"/>
          <p14:tracePt t="45103" x="8636000" y="3349625"/>
          <p14:tracePt t="45105" x="8636000" y="3341688"/>
          <p14:tracePt t="45107" x="8636000" y="3317875"/>
          <p14:tracePt t="45109" x="8628063" y="3309938"/>
          <p14:tracePt t="45111" x="8628063" y="3302000"/>
          <p14:tracePt t="45114" x="8620125" y="3286125"/>
          <p14:tracePt t="45116" x="8620125" y="3270250"/>
          <p14:tracePt t="45117" x="8620125" y="3262313"/>
          <p14:tracePt t="45119" x="8612188" y="3252788"/>
          <p14:tracePt t="45121" x="8604250" y="3236913"/>
          <p14:tracePt t="45123" x="8596313" y="3221038"/>
          <p14:tracePt t="45125" x="8596313" y="3213100"/>
          <p14:tracePt t="45127" x="8596313" y="3197225"/>
          <p14:tracePt t="45129" x="8588375" y="3181350"/>
          <p14:tracePt t="45131" x="8588375" y="3173413"/>
          <p14:tracePt t="45133" x="8580438" y="3157538"/>
          <p14:tracePt t="45135" x="8580438" y="3141663"/>
          <p14:tracePt t="45148" x="8548688" y="3070225"/>
          <p14:tracePt t="45149" x="8548688" y="3054350"/>
          <p14:tracePt t="45152" x="8548688" y="3046413"/>
          <p14:tracePt t="45153" x="8540750" y="3038475"/>
          <p14:tracePt t="45155" x="8531225" y="3022600"/>
          <p14:tracePt t="45157" x="8523288" y="3014663"/>
          <p14:tracePt t="45159" x="8523288" y="2998788"/>
          <p14:tracePt t="45161" x="8523288" y="2982913"/>
          <p14:tracePt t="45164" x="8515350" y="2974975"/>
          <p14:tracePt t="45165" x="8507413" y="2967038"/>
          <p14:tracePt t="45167" x="8507413" y="2951163"/>
          <p14:tracePt t="45169" x="8507413" y="2943225"/>
          <p14:tracePt t="45171" x="8499475" y="2935288"/>
          <p14:tracePt t="45173" x="8491538" y="2919413"/>
          <p14:tracePt t="45175" x="8491538" y="2909888"/>
          <p14:tracePt t="45177" x="8491538" y="2901950"/>
          <p14:tracePt t="45179" x="8483600" y="2886075"/>
          <p14:tracePt t="45181" x="8475663" y="2878138"/>
          <p14:tracePt t="45183" x="8475663" y="2870200"/>
          <p14:tracePt t="45185" x="8475663" y="2854325"/>
          <p14:tracePt t="45187" x="8467725" y="2846388"/>
          <p14:tracePt t="45189" x="8467725" y="2838450"/>
          <p14:tracePt t="45191" x="8459788" y="2822575"/>
          <p14:tracePt t="45195" x="8459788" y="2806700"/>
          <p14:tracePt t="45198" x="8451850" y="2798763"/>
          <p14:tracePt t="45199" x="8451850" y="2790825"/>
          <p14:tracePt t="45201" x="8451850" y="2782888"/>
          <p14:tracePt t="45203" x="8443913" y="2782888"/>
          <p14:tracePt t="45205" x="8443913" y="2774950"/>
          <p14:tracePt t="45207" x="8443913" y="2767013"/>
          <p14:tracePt t="45209" x="8443913" y="2759075"/>
          <p14:tracePt t="45214" x="8435975" y="2751138"/>
          <p14:tracePt t="45218" x="8435975" y="2735263"/>
          <p14:tracePt t="45221" x="8435975" y="2727325"/>
          <p14:tracePt t="45225" x="8435975" y="2719388"/>
          <p14:tracePt t="45227" x="8428038" y="2711450"/>
          <p14:tracePt t="45232" x="8428038" y="2703513"/>
          <p14:tracePt t="45233" x="8420100" y="2703513"/>
          <p14:tracePt t="45235" x="8420100" y="2695575"/>
          <p14:tracePt t="45237" x="8420100" y="2687638"/>
          <p14:tracePt t="45239" x="8420100" y="2679700"/>
          <p14:tracePt t="45243" x="8420100" y="2671763"/>
          <p14:tracePt t="45245" x="8412163" y="2671763"/>
          <p14:tracePt t="45248" x="8412163" y="2663825"/>
          <p14:tracePt t="45252" x="8404225" y="2655888"/>
          <p14:tracePt t="45253" x="8404225" y="2647950"/>
          <p14:tracePt t="45257" x="8404225" y="2640013"/>
          <p14:tracePt t="45259" x="8396288" y="2632075"/>
          <p14:tracePt t="45261" x="8388350" y="2624138"/>
          <p14:tracePt t="45266" x="8380413" y="2616200"/>
          <p14:tracePt t="45269" x="8380413" y="2608263"/>
          <p14:tracePt t="45271" x="8372475" y="2608263"/>
          <p14:tracePt t="45273" x="8372475" y="2600325"/>
          <p14:tracePt t="45275" x="8364538" y="2592388"/>
          <p14:tracePt t="45277" x="8356600" y="2592388"/>
          <p14:tracePt t="45279" x="8356600" y="2584450"/>
          <p14:tracePt t="45281" x="8348663" y="2584450"/>
          <p14:tracePt t="45283" x="8340725" y="2576513"/>
          <p14:tracePt t="45285" x="8332788" y="2576513"/>
          <p14:tracePt t="45287" x="8332788" y="2566988"/>
          <p14:tracePt t="45289" x="8324850" y="2559050"/>
          <p14:tracePt t="45293" x="8316913" y="2551113"/>
          <p14:tracePt t="45295" x="8308975" y="2551113"/>
          <p14:tracePt t="45298" x="8301038" y="2543175"/>
          <p14:tracePt t="45302" x="8293100" y="2543175"/>
          <p14:tracePt t="45303" x="8285163" y="2535238"/>
          <p14:tracePt t="45305" x="8277225" y="2535238"/>
          <p14:tracePt t="45308" x="8277225" y="2527300"/>
          <p14:tracePt t="45310" x="8269288" y="2527300"/>
          <p14:tracePt t="45311" x="8261350" y="2527300"/>
          <p14:tracePt t="45314" x="8261350" y="2519363"/>
          <p14:tracePt t="45316" x="8245475" y="2519363"/>
          <p14:tracePt t="45319" x="8237538" y="2519363"/>
          <p14:tracePt t="45321" x="8221663" y="2511425"/>
          <p14:tracePt t="45323" x="8213725" y="2511425"/>
          <p14:tracePt t="45325" x="8205788" y="2511425"/>
          <p14:tracePt t="45327" x="8189913" y="2503488"/>
          <p14:tracePt t="45329" x="8180388" y="2503488"/>
          <p14:tracePt t="45332" x="8172450" y="2503488"/>
          <p14:tracePt t="45333" x="8148638" y="2503488"/>
          <p14:tracePt t="45335" x="8140700" y="2503488"/>
          <p14:tracePt t="45338" x="8124825" y="2503488"/>
          <p14:tracePt t="45340" x="8108950" y="2503488"/>
          <p14:tracePt t="45341" x="8093075" y="2495550"/>
          <p14:tracePt t="45343" x="8077200" y="2495550"/>
          <p14:tracePt t="45345" x="8053388" y="2495550"/>
          <p14:tracePt t="45348" x="8037513" y="2495550"/>
          <p14:tracePt t="45349" x="8029575" y="2495550"/>
          <p14:tracePt t="45352" x="8021638" y="2495550"/>
          <p14:tracePt t="45353" x="8005763" y="2495550"/>
          <p14:tracePt t="45355" x="7981950" y="2495550"/>
          <p14:tracePt t="45357" x="7958138" y="2495550"/>
          <p14:tracePt t="45359" x="7942263" y="2495550"/>
          <p14:tracePt t="45362" x="7918450" y="2495550"/>
          <p14:tracePt t="45364" x="7894638" y="2495550"/>
          <p14:tracePt t="45366" x="7870825" y="2495550"/>
          <p14:tracePt t="45367" x="7847013" y="2495550"/>
          <p14:tracePt t="45369" x="7821613" y="2495550"/>
          <p14:tracePt t="45372" x="7797800" y="2495550"/>
          <p14:tracePt t="45373" x="7773988" y="2495550"/>
          <p14:tracePt t="45375" x="7742238" y="2495550"/>
          <p14:tracePt t="45377" x="7718425" y="2495550"/>
          <p14:tracePt t="45379" x="7694613" y="2503488"/>
          <p14:tracePt t="45382" x="7670800" y="2503488"/>
          <p14:tracePt t="45383" x="7646988" y="2511425"/>
          <p14:tracePt t="45386" x="7623175" y="2519363"/>
          <p14:tracePt t="45387" x="7599363" y="2519363"/>
          <p14:tracePt t="45389" x="7575550" y="2519363"/>
          <p14:tracePt t="45391" x="7551738" y="2527300"/>
          <p14:tracePt t="45393" x="7527925" y="2535238"/>
          <p14:tracePt t="45395" x="7504113" y="2543175"/>
          <p14:tracePt t="45398" x="7486650" y="2543175"/>
          <p14:tracePt t="45399" x="7462838" y="2543175"/>
          <p14:tracePt t="45401" x="7446963" y="2551113"/>
          <p14:tracePt t="45403" x="7423150" y="2551113"/>
          <p14:tracePt t="45405" x="7407275" y="2559050"/>
          <p14:tracePt t="45407" x="7391400" y="2566988"/>
          <p14:tracePt t="45409" x="7375525" y="2566988"/>
          <p14:tracePt t="45411" x="7359650" y="2566988"/>
          <p14:tracePt t="45414" x="7335838" y="2576513"/>
          <p14:tracePt t="45416" x="7327900" y="2576513"/>
          <p14:tracePt t="45417" x="7319963" y="2584450"/>
          <p14:tracePt t="45419" x="7312025" y="2584450"/>
          <p14:tracePt t="45421" x="7296150" y="2584450"/>
          <p14:tracePt t="45425" x="7280275" y="2584450"/>
          <p14:tracePt t="45430" x="7272338" y="2584450"/>
          <p14:tracePt t="45436" x="7264400" y="2592388"/>
          <p14:tracePt t="45586" x="7256463" y="2592388"/>
          <p14:tracePt t="45592" x="7248525" y="2592388"/>
          <p14:tracePt t="45602" x="7240588" y="2592388"/>
          <p14:tracePt t="45620" x="7240588" y="2600325"/>
          <p14:tracePt t="45642" x="7232650" y="2600325"/>
          <p14:tracePt t="45664" x="7224713" y="2608263"/>
          <p14:tracePt t="45668" x="7216775" y="2608263"/>
          <p14:tracePt t="45671" x="7216775" y="2616200"/>
          <p14:tracePt t="45673" x="7208838" y="2616200"/>
          <p14:tracePt t="45677" x="7200900" y="2616200"/>
          <p14:tracePt t="45679" x="7200900" y="2624138"/>
          <p14:tracePt t="45682" x="7192963" y="2632075"/>
          <p14:tracePt t="45683" x="7185025" y="2632075"/>
          <p14:tracePt t="45685" x="7177088" y="2640013"/>
          <p14:tracePt t="45687" x="7169150" y="2640013"/>
          <p14:tracePt t="45689" x="7161213" y="2647950"/>
          <p14:tracePt t="45691" x="7153275" y="2655888"/>
          <p14:tracePt t="45693" x="7145338" y="2663825"/>
          <p14:tracePt t="45695" x="7127875" y="2671763"/>
          <p14:tracePt t="45698" x="7119938" y="2671763"/>
          <p14:tracePt t="45699" x="7112000" y="2687638"/>
          <p14:tracePt t="45701" x="7088188" y="2687638"/>
          <p14:tracePt t="45703" x="7080250" y="2703513"/>
          <p14:tracePt t="45705" x="7064375" y="2711450"/>
          <p14:tracePt t="45707" x="7048500" y="2719388"/>
          <p14:tracePt t="45709" x="7032625" y="2735263"/>
          <p14:tracePt t="45711" x="7016750" y="2743200"/>
          <p14:tracePt t="45714" x="7000875" y="2759075"/>
          <p14:tracePt t="45716" x="6977063" y="2767013"/>
          <p14:tracePt t="45717" x="6969125" y="2774950"/>
          <p14:tracePt t="45719" x="6961188" y="2782888"/>
          <p14:tracePt t="45721" x="6937375" y="2798763"/>
          <p14:tracePt t="45723" x="6913563" y="2806700"/>
          <p14:tracePt t="45725" x="6889750" y="2830513"/>
          <p14:tracePt t="45727" x="6858000" y="2846388"/>
          <p14:tracePt t="45729" x="6826250" y="2870200"/>
          <p14:tracePt t="45731" x="6794500" y="2894013"/>
          <p14:tracePt t="45733" x="6753225" y="2927350"/>
          <p14:tracePt t="45735" x="6729413" y="2951163"/>
          <p14:tracePt t="45737" x="6689725" y="2982913"/>
          <p14:tracePt t="45739" x="6650038" y="3014663"/>
          <p14:tracePt t="45741" x="6610350" y="3046413"/>
          <p14:tracePt t="45743" x="6570663" y="3078163"/>
          <p14:tracePt t="45746" x="6538913" y="3109913"/>
          <p14:tracePt t="45748" x="6499225" y="3133725"/>
          <p14:tracePt t="45750" x="6459538" y="3173413"/>
          <p14:tracePt t="45751" x="6418263" y="3213100"/>
          <p14:tracePt t="45753" x="6378575" y="3252788"/>
          <p14:tracePt t="45755" x="6338888" y="3294063"/>
          <p14:tracePt t="45757" x="6299200" y="3333750"/>
          <p14:tracePt t="45759" x="6259513" y="3373438"/>
          <p14:tracePt t="45761" x="6211888" y="3413125"/>
          <p14:tracePt t="45764" x="6172200" y="3452813"/>
          <p14:tracePt t="45766" x="6132513" y="3492500"/>
          <p14:tracePt t="45768" x="6091238" y="3532188"/>
          <p14:tracePt t="45769" x="6051550" y="3579813"/>
          <p14:tracePt t="45771" x="6003925" y="3621088"/>
          <p14:tracePt t="45773" x="5964238" y="3668713"/>
          <p14:tracePt t="45775" x="5916613" y="3716338"/>
          <p14:tracePt t="45777" x="5876925" y="3756025"/>
          <p14:tracePt t="45779" x="5837238" y="3803650"/>
          <p14:tracePt t="45781" x="5797550" y="3843338"/>
          <p14:tracePt t="45784" x="5749925" y="3890963"/>
          <p14:tracePt t="45785" x="5708650" y="3930650"/>
          <p14:tracePt t="45787" x="5661025" y="3987800"/>
          <p14:tracePt t="45789" x="5621338" y="4027488"/>
          <p14:tracePt t="45791" x="5581650" y="4075113"/>
          <p14:tracePt t="45793" x="5541963" y="4114800"/>
          <p14:tracePt t="45795" x="5486400" y="4162425"/>
          <p14:tracePt t="45798" x="5454650" y="4202113"/>
          <p14:tracePt t="45799" x="5407025" y="4249738"/>
          <p14:tracePt t="45801" x="5373688" y="4291013"/>
          <p14:tracePt t="45803" x="5318125" y="4338638"/>
          <p14:tracePt t="45805" x="5278438" y="4378325"/>
          <p14:tracePt t="45807" x="5238750" y="4418013"/>
          <p14:tracePt t="45809" x="5207000" y="4457700"/>
          <p14:tracePt t="45811" x="5167313" y="4497388"/>
          <p14:tracePt t="45814" x="5127625" y="4537075"/>
          <p14:tracePt t="45816" x="5087938" y="4568825"/>
          <p14:tracePt t="45817" x="5046663" y="4608513"/>
          <p14:tracePt t="45820" x="5006975" y="4649788"/>
          <p14:tracePt t="45821" x="4967288" y="4681538"/>
          <p14:tracePt t="45823" x="4943475" y="4713288"/>
          <p14:tracePt t="45825" x="4911725" y="4737100"/>
          <p14:tracePt t="45827" x="4872038" y="4768850"/>
          <p14:tracePt t="45829" x="4848225" y="4800600"/>
          <p14:tracePt t="45831" x="4816475" y="4816475"/>
          <p14:tracePt t="45834" x="4792663" y="4840288"/>
          <p14:tracePt t="45835" x="4752975" y="4864100"/>
          <p14:tracePt t="45837" x="4721225" y="4879975"/>
          <p14:tracePt t="45839" x="4695825" y="4903788"/>
          <p14:tracePt t="45841" x="4672013" y="4927600"/>
          <p14:tracePt t="45843" x="4640263" y="4943475"/>
          <p14:tracePt t="45845" x="4624388" y="4959350"/>
          <p14:tracePt t="45848" x="4592638" y="4976813"/>
          <p14:tracePt t="45849" x="4576763" y="4992688"/>
          <p14:tracePt t="45851" x="4552950" y="5000625"/>
          <p14:tracePt t="45853" x="4537075" y="5016500"/>
          <p14:tracePt t="45855" x="4521200" y="5032375"/>
          <p14:tracePt t="45857" x="4497388" y="5048250"/>
          <p14:tracePt t="45859" x="4473575" y="5056188"/>
          <p14:tracePt t="45861" x="4457700" y="5072063"/>
          <p14:tracePt t="45864" x="4441825" y="5080000"/>
          <p14:tracePt t="45866" x="4418013" y="5095875"/>
          <p14:tracePt t="45867" x="4402138" y="5103813"/>
          <p14:tracePt t="45869" x="4386263" y="5119688"/>
          <p14:tracePt t="45871" x="4370388" y="5127625"/>
          <p14:tracePt t="45873" x="4352925" y="5143500"/>
          <p14:tracePt t="45875" x="4337050" y="5151438"/>
          <p14:tracePt t="45877" x="4329113" y="5167313"/>
          <p14:tracePt t="45879" x="4313238" y="5167313"/>
          <p14:tracePt t="45882" x="4297363" y="5183188"/>
          <p14:tracePt t="45884" x="4289425" y="5191125"/>
          <p14:tracePt t="45885" x="4273550" y="5207000"/>
          <p14:tracePt t="45887" x="4265613" y="5214938"/>
          <p14:tracePt t="45889" x="4249738" y="5222875"/>
          <p14:tracePt t="45891" x="4241800" y="5230813"/>
          <p14:tracePt t="45893" x="4225925" y="5238750"/>
          <p14:tracePt t="45895" x="4225925" y="5254625"/>
          <p14:tracePt t="45898" x="4210050" y="5262563"/>
          <p14:tracePt t="45899" x="4210050" y="5278438"/>
          <p14:tracePt t="45901" x="4202113" y="5286375"/>
          <p14:tracePt t="45903" x="4194175" y="5294313"/>
          <p14:tracePt t="45905" x="4194175" y="5310188"/>
          <p14:tracePt t="45907" x="4186238" y="5319713"/>
          <p14:tracePt t="45909" x="4178300" y="5327650"/>
          <p14:tracePt t="45911" x="4178300" y="5343525"/>
          <p14:tracePt t="45914" x="4178300" y="5351463"/>
          <p14:tracePt t="45916" x="4178300" y="5359400"/>
          <p14:tracePt t="45917" x="4170363" y="5375275"/>
          <p14:tracePt t="45919" x="4170363" y="5383213"/>
          <p14:tracePt t="45921" x="4170363" y="5391150"/>
          <p14:tracePt t="45923" x="4170363" y="5407025"/>
          <p14:tracePt t="45925" x="4170363" y="5414963"/>
          <p14:tracePt t="45927" x="4170363" y="5422900"/>
          <p14:tracePt t="45929" x="4170363" y="5430838"/>
          <p14:tracePt t="45931" x="4170363" y="5438775"/>
          <p14:tracePt t="45933" x="4170363" y="5446713"/>
          <p14:tracePt t="45935" x="4170363" y="5462588"/>
          <p14:tracePt t="45939" x="4170363" y="5470525"/>
          <p14:tracePt t="45941" x="4170363" y="5478463"/>
          <p14:tracePt t="45943" x="4178300" y="5486400"/>
          <p14:tracePt t="45945" x="4178300" y="5494338"/>
          <p14:tracePt t="45949" x="4178300" y="5502275"/>
          <p14:tracePt t="45951" x="4186238" y="5502275"/>
          <p14:tracePt t="45953" x="4186238" y="5518150"/>
          <p14:tracePt t="45957" x="4194175" y="5526088"/>
          <p14:tracePt t="45961" x="4202113" y="5534025"/>
          <p14:tracePt t="45966" x="4210050" y="5541963"/>
          <p14:tracePt t="45969" x="4210050" y="5549900"/>
          <p14:tracePt t="45971" x="4217988" y="5549900"/>
          <p14:tracePt t="45973" x="4225925" y="5557838"/>
          <p14:tracePt t="45975" x="4225925" y="5565775"/>
          <p14:tracePt t="45977" x="4233863" y="5565775"/>
          <p14:tracePt t="45982" x="4249738" y="5573713"/>
          <p14:tracePt t="45985" x="4257675" y="5581650"/>
          <p14:tracePt t="45987" x="4265613" y="5589588"/>
          <p14:tracePt t="45989" x="4273550" y="5589588"/>
          <p14:tracePt t="45991" x="4289425" y="5597525"/>
          <p14:tracePt t="45993" x="4297363" y="5605463"/>
          <p14:tracePt t="45995" x="4313238" y="5605463"/>
          <p14:tracePt t="45998" x="4329113" y="5621338"/>
          <p14:tracePt t="45999" x="4344988" y="5621338"/>
          <p14:tracePt t="46001" x="4362450" y="5629275"/>
          <p14:tracePt t="46003" x="4370388" y="5629275"/>
          <p14:tracePt t="46005" x="4386263" y="5637213"/>
          <p14:tracePt t="46007" x="4402138" y="5645150"/>
          <p14:tracePt t="46009" x="4425950" y="5645150"/>
          <p14:tracePt t="46011" x="4449763" y="5653088"/>
          <p14:tracePt t="46013" x="4473575" y="5662613"/>
          <p14:tracePt t="46016" x="4505325" y="5670550"/>
          <p14:tracePt t="46017" x="4545013" y="5678488"/>
          <p14:tracePt t="46019" x="4576763" y="5678488"/>
          <p14:tracePt t="46021" x="4608513" y="5686425"/>
          <p14:tracePt t="46023" x="4656138" y="5694363"/>
          <p14:tracePt t="46025" x="4705350" y="5702300"/>
          <p14:tracePt t="46027" x="4745038" y="5710238"/>
          <p14:tracePt t="46029" x="4792663" y="5718175"/>
          <p14:tracePt t="46032" x="4832350" y="5718175"/>
          <p14:tracePt t="46033" x="4879975" y="5726113"/>
          <p14:tracePt t="46035" x="4919663" y="5726113"/>
          <p14:tracePt t="46037" x="4975225" y="5726113"/>
          <p14:tracePt t="46039" x="5030788" y="5726113"/>
          <p14:tracePt t="46041" x="5087938" y="5734050"/>
          <p14:tracePt t="46043" x="5135563" y="5734050"/>
          <p14:tracePt t="46045" x="5191125" y="5734050"/>
          <p14:tracePt t="46048" x="5246688" y="5734050"/>
          <p14:tracePt t="46049" x="5294313" y="5734050"/>
          <p14:tracePt t="46051" x="5357813" y="5734050"/>
          <p14:tracePt t="46053" x="5414963" y="5734050"/>
          <p14:tracePt t="46055" x="5478463" y="5734050"/>
          <p14:tracePt t="46057" x="5534025" y="5734050"/>
          <p14:tracePt t="46059" x="5597525" y="5734050"/>
          <p14:tracePt t="46061" x="5661025" y="5726113"/>
          <p14:tracePt t="46064" x="5724525" y="5718175"/>
          <p14:tracePt t="46066" x="5797550" y="5710238"/>
          <p14:tracePt t="46067" x="5861050" y="5702300"/>
          <p14:tracePt t="46069" x="5924550" y="5694363"/>
          <p14:tracePt t="46071" x="5988050" y="5686425"/>
          <p14:tracePt t="46073" x="6051550" y="5670550"/>
          <p14:tracePt t="46075" x="6108700" y="5662613"/>
          <p14:tracePt t="46077" x="6180138" y="5645150"/>
          <p14:tracePt t="46079" x="6243638" y="5637213"/>
          <p14:tracePt t="46082" x="6307138" y="5621338"/>
          <p14:tracePt t="46083" x="6370638" y="5605463"/>
          <p14:tracePt t="46085" x="6442075" y="5589588"/>
          <p14:tracePt t="46087" x="6507163" y="5573713"/>
          <p14:tracePt t="46089" x="6570663" y="5557838"/>
          <p14:tracePt t="46091" x="6634163" y="5541963"/>
          <p14:tracePt t="46093" x="6705600" y="5526088"/>
          <p14:tracePt t="46095" x="6769100" y="5510213"/>
          <p14:tracePt t="46098" x="6834188" y="5494338"/>
          <p14:tracePt t="46099" x="6905625" y="5478463"/>
          <p14:tracePt t="46101" x="6969125" y="5462588"/>
          <p14:tracePt t="46103" x="7024688" y="5446713"/>
          <p14:tracePt t="46105" x="7088188" y="5422900"/>
          <p14:tracePt t="46107" x="7161213" y="5407025"/>
          <p14:tracePt t="46109" x="7224713" y="5383213"/>
          <p14:tracePt t="46111" x="7280275" y="5367338"/>
          <p14:tracePt t="46113" x="7343775" y="5335588"/>
          <p14:tracePt t="46116" x="7415213" y="5319713"/>
          <p14:tracePt t="46117" x="7470775" y="5294313"/>
          <p14:tracePt t="46119" x="7535863" y="5278438"/>
          <p14:tracePt t="46121" x="7591425" y="5254625"/>
          <p14:tracePt t="46123" x="7646988" y="5230813"/>
          <p14:tracePt t="46125" x="7702550" y="5207000"/>
          <p14:tracePt t="46127" x="7766050" y="5183188"/>
          <p14:tracePt t="46129" x="7821613" y="5159375"/>
          <p14:tracePt t="46132" x="7878763" y="5135563"/>
          <p14:tracePt t="46134" x="7934325" y="5111750"/>
          <p14:tracePt t="46135" x="7989888" y="5087938"/>
          <p14:tracePt t="46148" x="8285163" y="4927600"/>
          <p14:tracePt t="46150" x="8332788" y="4903788"/>
          <p14:tracePt t="46151" x="8380413" y="4879975"/>
          <p14:tracePt t="46153" x="8428038" y="4848225"/>
          <p14:tracePt t="46155" x="8467725" y="4824413"/>
          <p14:tracePt t="46157" x="8499475" y="4800600"/>
          <p14:tracePt t="46159" x="8540750" y="4776788"/>
          <p14:tracePt t="46161" x="8580438" y="4760913"/>
          <p14:tracePt t="46164" x="8612188" y="4737100"/>
          <p14:tracePt t="46165" x="8651875" y="4713288"/>
          <p14:tracePt t="46167" x="8691563" y="4689475"/>
          <p14:tracePt t="46169" x="8715375" y="4673600"/>
          <p14:tracePt t="46171" x="8755063" y="4649788"/>
          <p14:tracePt t="46173" x="8778875" y="4624388"/>
          <p14:tracePt t="46175" x="8810625" y="4608513"/>
          <p14:tracePt t="46177" x="8834438" y="4592638"/>
          <p14:tracePt t="46179" x="8858250" y="4568825"/>
          <p14:tracePt t="46181" x="8891588" y="4552950"/>
          <p14:tracePt t="46184" x="8915400" y="4537075"/>
          <p14:tracePt t="46185" x="8947150" y="4521200"/>
          <p14:tracePt t="46187" x="8963025" y="4497388"/>
          <p14:tracePt t="46189" x="8986838" y="4489450"/>
          <p14:tracePt t="46191" x="9010650" y="4465638"/>
          <p14:tracePt t="46193" x="9026525" y="4457700"/>
          <p14:tracePt t="46195" x="9042400" y="4441825"/>
          <p14:tracePt t="46198" x="9058275" y="4433888"/>
          <p14:tracePt t="46199" x="9082088" y="4418013"/>
          <p14:tracePt t="46201" x="9097963" y="4410075"/>
          <p14:tracePt t="46204" x="9105900" y="4394200"/>
          <p14:tracePt t="46205" x="9121775" y="4386263"/>
          <p14:tracePt t="46207" x="9121775" y="4378325"/>
          <p14:tracePt t="46209" x="9129713" y="4378325"/>
          <p14:tracePt t="46211" x="9137650" y="4370388"/>
          <p14:tracePt t="46214" x="9145588" y="4370388"/>
          <p14:tracePt t="46216" x="9145588" y="4362450"/>
          <p14:tracePt t="46217" x="9153525" y="4362450"/>
          <p14:tracePt t="46219" x="9153525" y="4354513"/>
          <p14:tracePt t="46223" x="9161463" y="4354513"/>
          <p14:tracePt t="46225" x="9161463" y="4346575"/>
          <p14:tracePt t="46227" x="9169400" y="4346575"/>
          <p14:tracePt t="46229" x="9169400" y="4338638"/>
          <p14:tracePt t="46232" x="9177338" y="4338638"/>
          <p14:tracePt t="46235" x="9177338" y="4330700"/>
          <p14:tracePt t="46237" x="9185275" y="4322763"/>
          <p14:tracePt t="46243" x="9193213" y="4314825"/>
          <p14:tracePt t="46249" x="9201150" y="4306888"/>
          <p14:tracePt t="46253" x="9209088" y="4306888"/>
          <p14:tracePt t="46255" x="9209088" y="4298950"/>
          <p14:tracePt t="46261" x="9217025" y="4291013"/>
          <p14:tracePt t="46274" x="9217025" y="4281488"/>
          <p14:tracePt t="46348" x="9224963" y="4281488"/>
          <p14:tracePt t="46368" x="9224963" y="4273550"/>
          <p14:tracePt t="46379" x="9224963" y="4265613"/>
          <p14:tracePt t="46383" x="9224963" y="4257675"/>
          <p14:tracePt t="46385" x="9224963" y="4249738"/>
          <p14:tracePt t="46389" x="9217025" y="4241800"/>
          <p14:tracePt t="46393" x="9209088" y="4225925"/>
          <p14:tracePt t="46395" x="9201150" y="4225925"/>
          <p14:tracePt t="46398" x="9201150" y="4217988"/>
          <p14:tracePt t="46399" x="9193213" y="4202113"/>
          <p14:tracePt t="46403" x="9177338" y="4186238"/>
          <p14:tracePt t="46405" x="9177338" y="4178300"/>
          <p14:tracePt t="46407" x="9169400" y="4170363"/>
          <p14:tracePt t="46410" x="9161463" y="4154488"/>
          <p14:tracePt t="46411" x="9153525" y="4146550"/>
          <p14:tracePt t="46414" x="9145588" y="4130675"/>
          <p14:tracePt t="46417" x="9137650" y="4122738"/>
          <p14:tracePt t="46420" x="9129713" y="4114800"/>
          <p14:tracePt t="46421" x="9129713" y="4106863"/>
          <p14:tracePt t="46423" x="9121775" y="4098925"/>
          <p14:tracePt t="46427" x="9121775" y="4090988"/>
          <p14:tracePt t="46430" x="9113838" y="4090988"/>
          <p14:tracePt t="46432" x="9113838" y="4083050"/>
          <p14:tracePt t="46433" x="9105900" y="4075113"/>
          <p14:tracePt t="46437" x="9105900" y="4067175"/>
          <p14:tracePt t="46441" x="9105900" y="4059238"/>
          <p14:tracePt t="46446" x="9105900" y="4051300"/>
          <p14:tracePt t="46448" x="9105900" y="4043363"/>
          <p14:tracePt t="46449" x="9105900" y="4035425"/>
          <p14:tracePt t="46453" x="9105900" y="4019550"/>
          <p14:tracePt t="46458" x="9113838" y="4011613"/>
          <p14:tracePt t="46459" x="9113838" y="4003675"/>
          <p14:tracePt t="46461" x="9113838" y="3995738"/>
          <p14:tracePt t="46464" x="9121775" y="3979863"/>
          <p14:tracePt t="46466" x="9129713" y="3971925"/>
          <p14:tracePt t="46468" x="9129713" y="3963988"/>
          <p14:tracePt t="46470" x="9129713" y="3948113"/>
          <p14:tracePt t="46471" x="9129713" y="3938588"/>
          <p14:tracePt t="46473" x="9137650" y="3922713"/>
          <p14:tracePt t="46475" x="9137650" y="3914775"/>
          <p14:tracePt t="46478" x="9145588" y="3898900"/>
          <p14:tracePt t="46479" x="9145588" y="3883025"/>
          <p14:tracePt t="46482" x="9145588" y="3875088"/>
          <p14:tracePt t="46483" x="9145588" y="3859213"/>
          <p14:tracePt t="46485" x="9145588" y="3843338"/>
          <p14:tracePt t="46487" x="9145588" y="3827463"/>
          <p14:tracePt t="46489" x="9145588" y="3811588"/>
          <p14:tracePt t="46492" x="9145588" y="3795713"/>
          <p14:tracePt t="46493" x="9145588" y="3779838"/>
          <p14:tracePt t="46495" x="9145588" y="3763963"/>
          <p14:tracePt t="46498" x="9145588" y="3748088"/>
          <p14:tracePt t="46499" x="9145588" y="3724275"/>
          <p14:tracePt t="46501" x="9145588" y="3708400"/>
          <p14:tracePt t="46503" x="9145588" y="3700463"/>
          <p14:tracePt t="46505" x="9145588" y="3692525"/>
          <p14:tracePt t="46507" x="9137650" y="3668713"/>
          <p14:tracePt t="46509" x="9137650" y="3652838"/>
          <p14:tracePt t="46511" x="9129713" y="3636963"/>
          <p14:tracePt t="46513" x="9121775" y="3621088"/>
          <p14:tracePt t="46516" x="9113838" y="3605213"/>
          <p14:tracePt t="46518" x="9113838" y="3579813"/>
          <p14:tracePt t="46520" x="9105900" y="3556000"/>
          <p14:tracePt t="46522" x="9097963" y="3540125"/>
          <p14:tracePt t="46524" x="9090025" y="3524250"/>
          <p14:tracePt t="46525" x="9082088" y="3508375"/>
          <p14:tracePt t="46527" x="9074150" y="3492500"/>
          <p14:tracePt t="46530" x="9066213" y="3468688"/>
          <p14:tracePt t="46532" x="9050338" y="3452813"/>
          <p14:tracePt t="46533" x="9042400" y="3436938"/>
          <p14:tracePt t="46535" x="9034463" y="3413125"/>
          <p14:tracePt t="46538" x="9026525" y="3389313"/>
          <p14:tracePt t="46540" x="9018588" y="3373438"/>
          <p14:tracePt t="46542" x="9002713" y="3357563"/>
          <p14:tracePt t="46544" x="8994775" y="3341688"/>
          <p14:tracePt t="46545" x="8978900" y="3317875"/>
          <p14:tracePt t="46548" x="8970963" y="3309938"/>
          <p14:tracePt t="46549" x="8955088" y="3294063"/>
          <p14:tracePt t="46551" x="8947150" y="3278188"/>
          <p14:tracePt t="46553" x="8931275" y="3270250"/>
          <p14:tracePt t="46555" x="8915400" y="3252788"/>
          <p14:tracePt t="46558" x="8899525" y="3244850"/>
          <p14:tracePt t="46559" x="8883650" y="3228975"/>
          <p14:tracePt t="46562" x="8858250" y="3221038"/>
          <p14:tracePt t="46564" x="8850313" y="3213100"/>
          <p14:tracePt t="46566" x="8834438" y="3205163"/>
          <p14:tracePt t="46568" x="8818563" y="3197225"/>
          <p14:tracePt t="46569" x="8794750" y="3189288"/>
          <p14:tracePt t="46572" x="8778875" y="3189288"/>
          <p14:tracePt t="46573" x="8763000" y="3181350"/>
          <p14:tracePt t="46575" x="8747125" y="3173413"/>
          <p14:tracePt t="46577" x="8731250" y="3173413"/>
          <p14:tracePt t="46579" x="8715375" y="3173413"/>
          <p14:tracePt t="46582" x="8691563" y="3173413"/>
          <p14:tracePt t="46583" x="8667750" y="3173413"/>
          <p14:tracePt t="46585" x="8643938" y="3173413"/>
          <p14:tracePt t="46588" x="8620125" y="3173413"/>
          <p14:tracePt t="46590" x="8596313" y="3173413"/>
          <p14:tracePt t="46592" x="8572500" y="3173413"/>
          <p14:tracePt t="46593" x="8548688" y="3173413"/>
          <p14:tracePt t="46595" x="8523288" y="3173413"/>
          <p14:tracePt t="46598" x="8499475" y="3173413"/>
          <p14:tracePt t="46599" x="8475663" y="3173413"/>
          <p14:tracePt t="46602" x="8451850" y="3181350"/>
          <p14:tracePt t="46604" x="8428038" y="3181350"/>
          <p14:tracePt t="46605" x="8396288" y="3189288"/>
          <p14:tracePt t="46608" x="8372475" y="3197225"/>
          <p14:tracePt t="46609" x="8332788" y="3205163"/>
          <p14:tracePt t="46612" x="8308975" y="3213100"/>
          <p14:tracePt t="46614" x="8277225" y="3228975"/>
          <p14:tracePt t="46616" x="8253413" y="3228975"/>
          <p14:tracePt t="46617" x="8213725" y="3244850"/>
          <p14:tracePt t="46619" x="8180388" y="3262313"/>
          <p14:tracePt t="46622" x="8140700" y="3278188"/>
          <p14:tracePt t="46623" x="8116888" y="3286125"/>
          <p14:tracePt t="46625" x="8085138" y="3294063"/>
          <p14:tracePt t="46627" x="8045450" y="3309938"/>
          <p14:tracePt t="46630" x="8013700" y="3325813"/>
          <p14:tracePt t="46632" x="7981950" y="3333750"/>
          <p14:tracePt t="46633" x="7950200" y="3349625"/>
          <p14:tracePt t="46636" x="7910513" y="3357563"/>
          <p14:tracePt t="46637" x="7878763" y="3373438"/>
          <p14:tracePt t="46639" x="7854950" y="3389313"/>
          <p14:tracePt t="46641" x="7813675" y="3405188"/>
          <p14:tracePt t="46643" x="7781925" y="3405188"/>
          <p14:tracePt t="46646" x="7742238" y="3421063"/>
          <p14:tracePt t="46648" x="7710488" y="3436938"/>
          <p14:tracePt t="46650" x="7670800" y="3452813"/>
          <p14:tracePt t="46651" x="7639050" y="3468688"/>
          <p14:tracePt t="46653" x="7599363" y="3484563"/>
          <p14:tracePt t="46655" x="7567613" y="3492500"/>
          <p14:tracePt t="46657" x="7527925" y="3508375"/>
          <p14:tracePt t="46659" x="7496175" y="3524250"/>
          <p14:tracePt t="46661" x="7446963" y="3540125"/>
          <p14:tracePt t="46664" x="7407275" y="3548063"/>
          <p14:tracePt t="46666" x="7375525" y="3563938"/>
          <p14:tracePt t="46667" x="7335838" y="3571875"/>
          <p14:tracePt t="46670" x="7304088" y="3587750"/>
          <p14:tracePt t="46671" x="7264400" y="3605213"/>
          <p14:tracePt t="46673" x="7232650" y="3621088"/>
          <p14:tracePt t="46675" x="7192963" y="3636963"/>
          <p14:tracePt t="46678" x="7161213" y="3644900"/>
          <p14:tracePt t="46679" x="7119938" y="3660775"/>
          <p14:tracePt t="46682" x="7088188" y="3676650"/>
          <p14:tracePt t="46684" x="7048500" y="3692525"/>
          <p14:tracePt t="46685" x="7016750" y="3708400"/>
          <p14:tracePt t="46687" x="6977063" y="3716338"/>
          <p14:tracePt t="46689" x="6945313" y="3724275"/>
          <p14:tracePt t="46692" x="6905625" y="3740150"/>
          <p14:tracePt t="46694" x="6881813" y="3748088"/>
          <p14:tracePt t="46695" x="6850063" y="3763963"/>
          <p14:tracePt t="46698" x="6826250" y="3763963"/>
          <p14:tracePt t="46699" x="6784975" y="3779838"/>
          <p14:tracePt t="46701" x="6761163" y="3787775"/>
          <p14:tracePt t="46703" x="6737350" y="3803650"/>
          <p14:tracePt t="46706" x="6713538" y="3803650"/>
          <p14:tracePt t="46707" x="6689725" y="3811588"/>
          <p14:tracePt t="46709" x="6657975" y="3827463"/>
          <p14:tracePt t="46711" x="6634163" y="3835400"/>
          <p14:tracePt t="46714" x="6610350" y="3835400"/>
          <p14:tracePt t="46716" x="6586538" y="3843338"/>
          <p14:tracePt t="46717" x="6570663" y="3851275"/>
          <p14:tracePt t="46719" x="6546850" y="3859213"/>
          <p14:tracePt t="46721" x="6530975" y="3859213"/>
          <p14:tracePt t="46723" x="6507163" y="3867150"/>
          <p14:tracePt t="46726" x="6491288" y="3875088"/>
          <p14:tracePt t="46727" x="6475413" y="3883025"/>
          <p14:tracePt t="46729" x="6459538" y="3883025"/>
          <p14:tracePt t="46731" x="6442075" y="3890963"/>
          <p14:tracePt t="46733" x="6418263" y="3898900"/>
          <p14:tracePt t="46735" x="6402388" y="3906838"/>
          <p14:tracePt t="46737" x="6386513" y="3906838"/>
          <p14:tracePt t="46740" x="6370638" y="3914775"/>
          <p14:tracePt t="46742" x="6354763" y="3922713"/>
          <p14:tracePt t="46744" x="6330950" y="3922713"/>
          <p14:tracePt t="46745" x="6323013" y="3922713"/>
          <p14:tracePt t="46748" x="6307138" y="3930650"/>
          <p14:tracePt t="46749" x="6299200" y="3930650"/>
          <p14:tracePt t="46751" x="6275388" y="3938588"/>
          <p14:tracePt t="46753" x="6267450" y="3938588"/>
          <p14:tracePt t="46755" x="6251575" y="3948113"/>
          <p14:tracePt t="46757" x="6243638" y="3948113"/>
          <p14:tracePt t="46759" x="6219825" y="3948113"/>
          <p14:tracePt t="46762" x="6211888" y="3948113"/>
          <p14:tracePt t="46764" x="6203950" y="3956050"/>
          <p14:tracePt t="46766" x="6188075" y="3956050"/>
          <p14:tracePt t="46767" x="6172200" y="3956050"/>
          <p14:tracePt t="46769" x="6164263" y="3963988"/>
          <p14:tracePt t="46771" x="6156325" y="3963988"/>
          <p14:tracePt t="46773" x="6140450" y="3963988"/>
          <p14:tracePt t="46775" x="6124575" y="3963988"/>
          <p14:tracePt t="46777" x="6116638" y="3963988"/>
          <p14:tracePt t="46779" x="6108700" y="3963988"/>
          <p14:tracePt t="46781" x="6091238" y="3963988"/>
          <p14:tracePt t="46783" x="6083300" y="3971925"/>
          <p14:tracePt t="46786" x="6075363" y="3971925"/>
          <p14:tracePt t="46787" x="6059488" y="3971925"/>
          <p14:tracePt t="46789" x="6051550" y="3979863"/>
          <p14:tracePt t="46791" x="6043613" y="3979863"/>
          <p14:tracePt t="46793" x="6035675" y="3979863"/>
          <p14:tracePt t="46795" x="6027738" y="3979863"/>
          <p14:tracePt t="46798" x="6019800" y="3979863"/>
          <p14:tracePt t="46799" x="6011863" y="3979863"/>
          <p14:tracePt t="46801" x="6003925" y="3979863"/>
          <p14:tracePt t="46803" x="5995988" y="3979863"/>
          <p14:tracePt t="46808" x="5988050" y="3987800"/>
          <p14:tracePt t="46809" x="5980113" y="3987800"/>
          <p14:tracePt t="46811" x="5972175" y="3987800"/>
          <p14:tracePt t="46816" x="5964238" y="3987800"/>
          <p14:tracePt t="46817" x="5964238" y="3995738"/>
          <p14:tracePt t="46821" x="5956300" y="3995738"/>
          <p14:tracePt t="46827" x="5948363" y="3995738"/>
          <p14:tracePt t="46832" x="5940425" y="3995738"/>
          <p14:tracePt t="46833" x="5940425" y="4003675"/>
          <p14:tracePt t="46841" x="5932488" y="4003675"/>
          <p14:tracePt t="46845" x="5932488" y="4011613"/>
          <p14:tracePt t="46852" x="5924550" y="4019550"/>
          <p14:tracePt t="46853" x="5924550" y="4027488"/>
          <p14:tracePt t="46857" x="5924550" y="4035425"/>
          <p14:tracePt t="46859" x="5916613" y="4035425"/>
          <p14:tracePt t="46861" x="5916613" y="4043363"/>
          <p14:tracePt t="46864" x="5908675" y="4043363"/>
          <p14:tracePt t="46866" x="5908675" y="4059238"/>
          <p14:tracePt t="46870" x="5900738" y="4067175"/>
          <p14:tracePt t="46871" x="5900738" y="4075113"/>
          <p14:tracePt t="46873" x="5900738" y="4083050"/>
          <p14:tracePt t="46875" x="5892800" y="4098925"/>
          <p14:tracePt t="46877" x="5884863" y="4098925"/>
          <p14:tracePt t="46879" x="5884863" y="4106863"/>
          <p14:tracePt t="46881" x="5884863" y="4114800"/>
          <p14:tracePt t="46883" x="5876925" y="4122738"/>
          <p14:tracePt t="46885" x="5868988" y="4138613"/>
          <p14:tracePt t="46887" x="5868988" y="4146550"/>
          <p14:tracePt t="46889" x="5868988" y="4154488"/>
          <p14:tracePt t="46891" x="5861050" y="4162425"/>
          <p14:tracePt t="46893" x="5861050" y="4170363"/>
          <p14:tracePt t="46895" x="5853113" y="4178300"/>
          <p14:tracePt t="46898" x="5845175" y="4194175"/>
          <p14:tracePt t="46899" x="5845175" y="4202113"/>
          <p14:tracePt t="46902" x="5845175" y="4210050"/>
          <p14:tracePt t="46903" x="5837238" y="4217988"/>
          <p14:tracePt t="46905" x="5829300" y="4225925"/>
          <p14:tracePt t="46907" x="5829300" y="4241800"/>
          <p14:tracePt t="46909" x="5829300" y="4249738"/>
          <p14:tracePt t="46911" x="5821363" y="4257675"/>
          <p14:tracePt t="46914" x="5813425" y="4265613"/>
          <p14:tracePt t="46916" x="5813425" y="4273550"/>
          <p14:tracePt t="46917" x="5805488" y="4281488"/>
          <p14:tracePt t="46919" x="5797550" y="4298950"/>
          <p14:tracePt t="46923" x="5789613" y="4314825"/>
          <p14:tracePt t="46927" x="5781675" y="4322763"/>
          <p14:tracePt t="46929" x="5781675" y="4330700"/>
          <p14:tracePt t="46931" x="5773738" y="4338638"/>
          <p14:tracePt t="46933" x="5765800" y="4346575"/>
          <p14:tracePt t="46935" x="5765800" y="4354513"/>
          <p14:tracePt t="46937" x="5757863" y="4362450"/>
          <p14:tracePt t="46939" x="5749925" y="4370388"/>
          <p14:tracePt t="46941" x="5749925" y="4378325"/>
          <p14:tracePt t="46943" x="5740400" y="4386263"/>
          <p14:tracePt t="46948" x="5732463" y="4402138"/>
          <p14:tracePt t="46949" x="5724525" y="4402138"/>
          <p14:tracePt t="46951" x="5716588" y="4418013"/>
          <p14:tracePt t="46953" x="5708650" y="4418013"/>
          <p14:tracePt t="46955" x="5700713" y="4433888"/>
          <p14:tracePt t="46957" x="5692775" y="4441825"/>
          <p14:tracePt t="46959" x="5684838" y="4449763"/>
          <p14:tracePt t="46961" x="5676900" y="4465638"/>
          <p14:tracePt t="46964" x="5668963" y="4473575"/>
          <p14:tracePt t="46966" x="5661025" y="4481513"/>
          <p14:tracePt t="46967" x="5653088" y="4489450"/>
          <p14:tracePt t="46969" x="5637213" y="4505325"/>
          <p14:tracePt t="46971" x="5637213" y="4513263"/>
          <p14:tracePt t="46973" x="5621338" y="4521200"/>
          <p14:tracePt t="46975" x="5613400" y="4537075"/>
          <p14:tracePt t="46977" x="5605463" y="4537075"/>
          <p14:tracePt t="46979" x="5597525" y="4552950"/>
          <p14:tracePt t="46981" x="5589588" y="4560888"/>
          <p14:tracePt t="46983" x="5581650" y="4568825"/>
          <p14:tracePt t="46985" x="5565775" y="4584700"/>
          <p14:tracePt t="46987" x="5557838" y="4592638"/>
          <p14:tracePt t="46989" x="5549900" y="4608513"/>
          <p14:tracePt t="46991" x="5541963" y="4608513"/>
          <p14:tracePt t="46993" x="5534025" y="4624388"/>
          <p14:tracePt t="46995" x="5526088" y="4624388"/>
          <p14:tracePt t="46998" x="5518150" y="4633913"/>
          <p14:tracePt t="47000" x="5518150" y="4641850"/>
          <p14:tracePt t="47001" x="5510213" y="4641850"/>
          <p14:tracePt t="47003" x="5502275" y="4649788"/>
          <p14:tracePt t="47005" x="5494338" y="4649788"/>
          <p14:tracePt t="47009" x="5486400" y="4657725"/>
          <p14:tracePt t="47018" x="5478463" y="4657725"/>
          <p14:tracePt t="47021" x="5478463" y="4665663"/>
          <p14:tracePt t="47035" x="5478463" y="4673600"/>
          <p14:tracePt t="47064" x="5478463" y="4681538"/>
          <p14:tracePt t="47068" x="5486400" y="4681538"/>
          <p14:tracePt t="47071" x="5494338" y="4689475"/>
          <p14:tracePt t="47073" x="5502275" y="4689475"/>
          <p14:tracePt t="47077" x="5510213" y="4689475"/>
          <p14:tracePt t="47079" x="5526088" y="4697413"/>
          <p14:tracePt t="47082" x="5534025" y="4705350"/>
          <p14:tracePt t="47083" x="5541963" y="4705350"/>
          <p14:tracePt t="47085" x="5565775" y="4705350"/>
          <p14:tracePt t="47087" x="5581650" y="4705350"/>
          <p14:tracePt t="47089" x="5589588" y="4713288"/>
          <p14:tracePt t="47091" x="5605463" y="4713288"/>
          <p14:tracePt t="47093" x="5621338" y="4721225"/>
          <p14:tracePt t="47095" x="5637213" y="4721225"/>
          <p14:tracePt t="47098" x="5661025" y="4721225"/>
          <p14:tracePt t="47099" x="5676900" y="4721225"/>
          <p14:tracePt t="47101" x="5692775" y="4721225"/>
          <p14:tracePt t="47103" x="5708650" y="4721225"/>
          <p14:tracePt t="47105" x="5724525" y="4721225"/>
          <p14:tracePt t="47107" x="5740400" y="4721225"/>
          <p14:tracePt t="47109" x="5757863" y="4721225"/>
          <p14:tracePt t="47111" x="5773738" y="4721225"/>
          <p14:tracePt t="47114" x="5781675" y="4721225"/>
          <p14:tracePt t="47116" x="5797550" y="4721225"/>
          <p14:tracePt t="47117" x="5805488" y="4721225"/>
          <p14:tracePt t="47119" x="5821363" y="4721225"/>
          <p14:tracePt t="47121" x="5829300" y="4721225"/>
          <p14:tracePt t="47123" x="5837238" y="4721225"/>
          <p14:tracePt t="47125" x="5853113" y="4721225"/>
          <p14:tracePt t="47127" x="5861050" y="4721225"/>
          <p14:tracePt t="47129" x="5868988" y="4721225"/>
          <p14:tracePt t="47132" x="5876925" y="4713288"/>
          <p14:tracePt t="47135" x="5884863" y="4705350"/>
          <p14:tracePt t="47137" x="5892800" y="4705350"/>
          <p14:tracePt t="47141" x="5900738" y="4705350"/>
          <p14:tracePt t="47143" x="5908675" y="4697413"/>
          <p14:tracePt t="47149" x="5916613" y="4697413"/>
          <p14:tracePt t="47152" x="5924550" y="4697413"/>
          <p14:tracePt t="47153" x="5924550" y="4689475"/>
          <p14:tracePt t="47157" x="5932488" y="4681538"/>
          <p14:tracePt t="47165" x="5940425" y="4681538"/>
          <p14:tracePt t="47168" x="5940425" y="4673600"/>
          <p14:tracePt t="47173" x="5948363" y="4673600"/>
          <p14:tracePt t="47177" x="5956300" y="4673600"/>
          <p14:tracePt t="47194" x="5964238" y="4673600"/>
          <p14:tracePt t="47240" x="5964238" y="4681538"/>
          <p14:tracePt t="47241" x="5964238" y="4689475"/>
          <p14:tracePt t="47249" x="5964238" y="4697413"/>
          <p14:tracePt t="47259" x="5964238" y="4705350"/>
          <p14:tracePt t="47268" x="5964238" y="4713288"/>
          <p14:tracePt t="47271" x="5964238" y="4721225"/>
          <p14:tracePt t="47279" x="5964238" y="4729163"/>
          <p14:tracePt t="47287" x="5964238" y="4737100"/>
          <p14:tracePt t="47295" x="5956300" y="4737100"/>
          <p14:tracePt t="47299" x="5956300" y="4745038"/>
          <p14:tracePt t="47303" x="5948363" y="4745038"/>
          <p14:tracePt t="47305" x="5948363" y="4752975"/>
          <p14:tracePt t="47324" x="5940425" y="4752975"/>
          <p14:tracePt t="47325" x="5940425" y="4760913"/>
          <p14:tracePt t="47376" x="5948363" y="4760913"/>
          <p14:tracePt t="47377" x="5956300" y="4760913"/>
          <p14:tracePt t="47382" x="5964238" y="4760913"/>
          <p14:tracePt t="47383" x="5980113" y="4760913"/>
          <p14:tracePt t="47385" x="5995988" y="4760913"/>
          <p14:tracePt t="47387" x="6003925" y="4760913"/>
          <p14:tracePt t="47389" x="6011863" y="4760913"/>
          <p14:tracePt t="47391" x="6027738" y="4760913"/>
          <p14:tracePt t="47393" x="6051550" y="4760913"/>
          <p14:tracePt t="47395" x="6075363" y="4760913"/>
          <p14:tracePt t="47398" x="6100763" y="4760913"/>
          <p14:tracePt t="47399" x="6132513" y="4760913"/>
          <p14:tracePt t="47401" x="6172200" y="4760913"/>
          <p14:tracePt t="47403" x="6211888" y="4760913"/>
          <p14:tracePt t="47405" x="6259513" y="4760913"/>
          <p14:tracePt t="47407" x="6315075" y="4760913"/>
          <p14:tracePt t="47409" x="6378575" y="4760913"/>
          <p14:tracePt t="47411" x="6426200" y="4760913"/>
          <p14:tracePt t="47414" x="6507163" y="4760913"/>
          <p14:tracePt t="47416" x="6578600" y="4760913"/>
          <p14:tracePt t="47417" x="6650038" y="4760913"/>
          <p14:tracePt t="47419" x="6729413" y="4760913"/>
          <p14:tracePt t="47421" x="6802438" y="4760913"/>
          <p14:tracePt t="47423" x="6889750" y="4752975"/>
          <p14:tracePt t="47425" x="6977063" y="4745038"/>
          <p14:tracePt t="47427" x="7056438" y="4737100"/>
          <p14:tracePt t="47429" x="7145338" y="4729163"/>
          <p14:tracePt t="47431" x="7232650" y="4721225"/>
          <p14:tracePt t="47433" x="7319963" y="4705350"/>
          <p14:tracePt t="47435" x="7399338" y="4681538"/>
          <p14:tracePt t="47437" x="7486650" y="4665663"/>
          <p14:tracePt t="47439" x="7575550" y="4649788"/>
          <p14:tracePt t="47441" x="7662863" y="4633913"/>
          <p14:tracePt t="47443" x="7750175" y="4616450"/>
          <p14:tracePt t="47445" x="7821613" y="4600575"/>
          <p14:tracePt t="47448" x="7910513" y="4568825"/>
          <p14:tracePt t="47450" x="7989888" y="4552950"/>
          <p14:tracePt t="47451" x="8069263" y="4529138"/>
          <p14:tracePt t="47453" x="8140700" y="4513263"/>
          <p14:tracePt t="47455" x="8221663" y="4489450"/>
          <p14:tracePt t="47457" x="8285163" y="4465638"/>
          <p14:tracePt t="47459" x="8364538" y="4441825"/>
          <p14:tracePt t="47461" x="8428038" y="4418013"/>
          <p14:tracePt t="47464" x="8499475" y="4394200"/>
          <p14:tracePt t="47466" x="8556625" y="4378325"/>
          <p14:tracePt t="47468" x="8620125" y="4354513"/>
          <p14:tracePt t="47469" x="8675688" y="4330700"/>
          <p14:tracePt t="47471" x="8731250" y="4306888"/>
          <p14:tracePt t="47473" x="8786813" y="4281488"/>
          <p14:tracePt t="47475" x="8842375" y="4265613"/>
          <p14:tracePt t="47477" x="8891588" y="4241800"/>
          <p14:tracePt t="47479" x="8939213" y="4217988"/>
          <p14:tracePt t="47482" x="8978900" y="4202113"/>
          <p14:tracePt t="47484" x="9026525" y="4178300"/>
          <p14:tracePt t="47485" x="9058275" y="4162425"/>
          <p14:tracePt t="47487" x="9097963" y="4146550"/>
          <p14:tracePt t="47489" x="9121775" y="4130675"/>
          <p14:tracePt t="47491" x="9161463" y="4114800"/>
          <p14:tracePt t="47493" x="9185275" y="4098925"/>
          <p14:tracePt t="47495" x="9209088" y="4090988"/>
          <p14:tracePt t="47498" x="9224963" y="4075113"/>
          <p14:tracePt t="47499" x="9250363" y="4067175"/>
          <p14:tracePt t="47501" x="9266238" y="4051300"/>
          <p14:tracePt t="47503" x="9282113" y="4043363"/>
          <p14:tracePt t="47505" x="9297988" y="4027488"/>
          <p14:tracePt t="47507" x="9321800" y="4019550"/>
          <p14:tracePt t="47509" x="9329738" y="4003675"/>
          <p14:tracePt t="47511" x="9337675" y="4003675"/>
          <p14:tracePt t="47514" x="9345613" y="3995738"/>
          <p14:tracePt t="47516" x="9353550" y="3987800"/>
          <p14:tracePt t="47518" x="9361488" y="3979863"/>
          <p14:tracePt t="47522" x="9369425" y="3971925"/>
          <p14:tracePt t="47523" x="9377363" y="3971925"/>
          <p14:tracePt t="47526" x="9377363" y="3963988"/>
          <p14:tracePt t="47527" x="9385300" y="3956050"/>
          <p14:tracePt t="47532" x="9385300" y="3948113"/>
          <p14:tracePt t="47540" x="9385300" y="3938588"/>
          <p14:tracePt t="47549" x="9385300" y="3930650"/>
          <p14:tracePt t="47555" x="9385300" y="3922713"/>
          <p14:tracePt t="47570" x="9385300" y="3914775"/>
          <p14:tracePt t="47571" x="9377363" y="3914775"/>
          <p14:tracePt t="47582" x="9369425" y="3914775"/>
          <p14:tracePt t="47608" x="9369425" y="3906838"/>
          <p14:tracePt t="47638" x="9361488" y="3906838"/>
          <p14:tracePt t="47654" x="9353550" y="3898900"/>
          <p14:tracePt t="47666" x="9345613" y="3898900"/>
          <p14:tracePt t="47669" x="9345613" y="3890963"/>
          <p14:tracePt t="47671" x="9337675" y="3890963"/>
          <p14:tracePt t="47682" x="9329738" y="3890963"/>
          <p14:tracePt t="47683" x="9329738" y="3883025"/>
          <p14:tracePt t="47690" x="9321800" y="3883025"/>
          <p14:tracePt t="47694" x="9321800" y="3875088"/>
          <p14:tracePt t="47698" x="9313863" y="3875088"/>
          <p14:tracePt t="47702" x="9313863" y="3867150"/>
          <p14:tracePt t="47703" x="9305925" y="3859213"/>
          <p14:tracePt t="47708" x="9297988" y="3859213"/>
          <p14:tracePt t="47712" x="9290050" y="3851275"/>
          <p14:tracePt t="47717" x="9282113" y="3843338"/>
          <p14:tracePt t="47724" x="9274175" y="3835400"/>
          <p14:tracePt t="47726" x="9266238" y="3835400"/>
          <p14:tracePt t="47730" x="9266238" y="3827463"/>
          <p14:tracePt t="47732" x="9258300" y="3819525"/>
          <p14:tracePt t="47737" x="9250363" y="3819525"/>
          <p14:tracePt t="47740" x="9250363" y="3811588"/>
          <p14:tracePt t="47745" x="9242425" y="3803650"/>
          <p14:tracePt t="47752" x="9234488" y="3803650"/>
          <p14:tracePt t="47753" x="9234488" y="3795713"/>
          <p14:tracePt t="47757" x="9234488" y="3787775"/>
          <p14:tracePt t="47761" x="9234488" y="3779838"/>
          <p14:tracePt t="47766" x="9224963" y="3779838"/>
          <p14:tracePt t="47768" x="9224963" y="3771900"/>
          <p14:tracePt t="47772" x="9224963" y="3763963"/>
          <p14:tracePt t="47774" x="9224963" y="3756025"/>
          <p14:tracePt t="47778" x="9224963" y="3748088"/>
          <p14:tracePt t="47779" x="9217025" y="3748088"/>
          <p14:tracePt t="47782" x="9217025" y="3740150"/>
          <p14:tracePt t="47785" x="9217025" y="3732213"/>
          <p14:tracePt t="47787" x="9217025" y="3724275"/>
          <p14:tracePt t="47789" x="9217025" y="3716338"/>
          <p14:tracePt t="47793" x="9217025" y="3708400"/>
          <p14:tracePt t="47798" x="9217025" y="3700463"/>
          <p14:tracePt t="47799" x="9209088" y="3692525"/>
          <p14:tracePt t="47803" x="9209088" y="3684588"/>
          <p14:tracePt t="47807" x="9209088" y="3676650"/>
          <p14:tracePt t="47811" x="9201150" y="3660775"/>
          <p14:tracePt t="47816" x="9201150" y="3652838"/>
          <p14:tracePt t="47819" x="9201150" y="3636963"/>
          <p14:tracePt t="47824" x="9201150" y="3629025"/>
          <p14:tracePt t="47825" x="9201150" y="3613150"/>
          <p14:tracePt t="47830" x="9201150" y="3605213"/>
          <p14:tracePt t="47832" x="9201150" y="3587750"/>
          <p14:tracePt t="47833" x="9201150" y="3579813"/>
          <p14:tracePt t="47835" x="9201150" y="3571875"/>
          <p14:tracePt t="47837" x="9201150" y="3563938"/>
          <p14:tracePt t="47840" x="9201150" y="3556000"/>
          <p14:tracePt t="47841" x="9201150" y="3548063"/>
          <p14:tracePt t="47844" x="9201150" y="3540125"/>
          <p14:tracePt t="47845" x="9201150" y="3532188"/>
          <p14:tracePt t="47848" x="9201150" y="3524250"/>
          <p14:tracePt t="47849" x="9201150" y="3516313"/>
          <p14:tracePt t="47851" x="9201150" y="3508375"/>
          <p14:tracePt t="47853" x="9201150" y="3500438"/>
          <p14:tracePt t="47855" x="9201150" y="3492500"/>
          <p14:tracePt t="47857" x="9201150" y="3484563"/>
          <p14:tracePt t="47859" x="9201150" y="3476625"/>
          <p14:tracePt t="47864" x="9201150" y="3460750"/>
          <p14:tracePt t="47868" x="9201150" y="3452813"/>
          <p14:tracePt t="47869" x="9201150" y="3444875"/>
          <p14:tracePt t="47873" x="9201150" y="3436938"/>
          <p14:tracePt t="47875" x="9201150" y="3429000"/>
          <p14:tracePt t="47879" x="9201150" y="3421063"/>
          <p14:tracePt t="47884" x="9201150" y="3413125"/>
          <p14:tracePt t="47888" x="9201150" y="3405188"/>
          <p14:tracePt t="47889" x="9201150" y="3397250"/>
          <p14:tracePt t="47893" x="9201150" y="3389313"/>
          <p14:tracePt t="47898" x="9201150" y="3381375"/>
          <p14:tracePt t="47899" x="9201150" y="3373438"/>
          <p14:tracePt t="47901" x="9201150" y="3365500"/>
          <p14:tracePt t="47905" x="9201150" y="3357563"/>
          <p14:tracePt t="47909" x="9201150" y="3341688"/>
          <p14:tracePt t="47914" x="9201150" y="3333750"/>
          <p14:tracePt t="47918" x="9201150" y="3325813"/>
          <p14:tracePt t="47921" x="9201150" y="3309938"/>
          <p14:tracePt t="47925" x="9201150" y="3302000"/>
          <p14:tracePt t="47929" x="9201150" y="3294063"/>
          <p14:tracePt t="47931" x="9201150" y="3286125"/>
          <p14:tracePt t="47937" x="9201150" y="3278188"/>
          <p14:tracePt t="47943" x="9201150" y="3270250"/>
          <p14:tracePt t="47951" x="9201150" y="3262313"/>
          <p14:tracePt t="47957" x="9201150" y="3252788"/>
          <p14:tracePt t="47980" x="9193213" y="3252788"/>
          <p14:tracePt t="48046" x="9185275" y="3252788"/>
          <p14:tracePt t="48049" x="9185275" y="3244850"/>
          <p14:tracePt t="48055" x="9177338" y="3244850"/>
          <p14:tracePt t="48059" x="9169400" y="3244850"/>
          <p14:tracePt t="48067" x="9161463" y="3236913"/>
          <p14:tracePt t="48075" x="9153525" y="3236913"/>
          <p14:tracePt t="48100" x="9145588" y="3236913"/>
          <p14:tracePt t="48204" x="9137650" y="3236913"/>
          <p14:tracePt t="48214" x="9129713" y="3236913"/>
          <p14:tracePt t="48221" x="9121775" y="3236913"/>
          <p14:tracePt t="48234" x="9113838" y="3236913"/>
          <p14:tracePt t="48244" x="9105900" y="3236913"/>
          <p14:tracePt t="48255" x="9105900" y="3244850"/>
          <p14:tracePt t="48257" x="9097963" y="3244850"/>
          <p14:tracePt t="48261" x="9097963" y="3252788"/>
          <p14:tracePt t="48264" x="9097963" y="3262313"/>
          <p14:tracePt t="48267" x="9097963" y="3270250"/>
          <p14:tracePt t="48269" x="9090025" y="3270250"/>
          <p14:tracePt t="48271" x="9090025" y="3278188"/>
          <p14:tracePt t="48275" x="9090025" y="3294063"/>
          <p14:tracePt t="48279" x="9090025" y="3302000"/>
          <p14:tracePt t="48282" x="9090025" y="3309938"/>
          <p14:tracePt t="48283" x="9090025" y="3317875"/>
          <p14:tracePt t="48285" x="9090025" y="3325813"/>
          <p14:tracePt t="48287" x="9082088" y="3333750"/>
          <p14:tracePt t="48289" x="9082088" y="3341688"/>
          <p14:tracePt t="48291" x="9082088" y="3349625"/>
          <p14:tracePt t="48293" x="9082088" y="3357563"/>
          <p14:tracePt t="48295" x="9082088" y="3365500"/>
          <p14:tracePt t="48298" x="9082088" y="3373438"/>
          <p14:tracePt t="48299" x="9074150" y="3381375"/>
          <p14:tracePt t="48301" x="9074150" y="3397250"/>
          <p14:tracePt t="48303" x="9074150" y="3405188"/>
          <p14:tracePt t="48305" x="9074150" y="3413125"/>
          <p14:tracePt t="48307" x="9074150" y="3429000"/>
          <p14:tracePt t="48309" x="9074150" y="3436938"/>
          <p14:tracePt t="48311" x="9074150" y="3444875"/>
          <p14:tracePt t="48314" x="9074150" y="3452813"/>
          <p14:tracePt t="48316" x="9074150" y="3468688"/>
          <p14:tracePt t="48317" x="9074150" y="3476625"/>
          <p14:tracePt t="48319" x="9074150" y="3484563"/>
          <p14:tracePt t="48321" x="9074150" y="3500438"/>
          <p14:tracePt t="48323" x="9074150" y="3516313"/>
          <p14:tracePt t="48325" x="9066213" y="3524250"/>
          <p14:tracePt t="48327" x="9066213" y="3532188"/>
          <p14:tracePt t="48329" x="9066213" y="3548063"/>
          <p14:tracePt t="48332" x="9058275" y="3556000"/>
          <p14:tracePt t="48333" x="9058275" y="3563938"/>
          <p14:tracePt t="48335" x="9058275" y="3579813"/>
          <p14:tracePt t="48337" x="9050338" y="3595688"/>
          <p14:tracePt t="48339" x="9050338" y="3605213"/>
          <p14:tracePt t="48341" x="9050338" y="3613150"/>
          <p14:tracePt t="48343" x="9042400" y="3629025"/>
          <p14:tracePt t="48345" x="9042400" y="3636963"/>
          <p14:tracePt t="48348" x="9034463" y="3644900"/>
          <p14:tracePt t="48349" x="9034463" y="3660775"/>
          <p14:tracePt t="48351" x="9026525" y="3668713"/>
          <p14:tracePt t="48353" x="9026525" y="3676650"/>
          <p14:tracePt t="48355" x="9018588" y="3692525"/>
          <p14:tracePt t="48359" x="9010650" y="3708400"/>
          <p14:tracePt t="48361" x="9010650" y="3716338"/>
          <p14:tracePt t="48364" x="9002713" y="3724275"/>
          <p14:tracePt t="48366" x="8994775" y="3732213"/>
          <p14:tracePt t="48367" x="8994775" y="3740150"/>
          <p14:tracePt t="48369" x="8986838" y="3748088"/>
          <p14:tracePt t="48371" x="8978900" y="3756025"/>
          <p14:tracePt t="48373" x="8978900" y="3763963"/>
          <p14:tracePt t="48375" x="8970963" y="3771900"/>
          <p14:tracePt t="48379" x="8955088" y="3787775"/>
          <p14:tracePt t="48383" x="8947150" y="3795713"/>
          <p14:tracePt t="48385" x="8947150" y="3803650"/>
          <p14:tracePt t="48387" x="8931275" y="3811588"/>
          <p14:tracePt t="48391" x="8923338" y="3819525"/>
          <p14:tracePt t="48393" x="8923338" y="3827463"/>
          <p14:tracePt t="48395" x="8907463" y="3835400"/>
          <p14:tracePt t="48399" x="8899525" y="3843338"/>
          <p14:tracePt t="48402" x="8891588" y="3843338"/>
          <p14:tracePt t="48403" x="8883650" y="3859213"/>
          <p14:tracePt t="48405" x="8874125" y="3859213"/>
          <p14:tracePt t="48407" x="8866188" y="3867150"/>
          <p14:tracePt t="48409" x="8858250" y="3875088"/>
          <p14:tracePt t="48414" x="8850313" y="3883025"/>
          <p14:tracePt t="48416" x="8842375" y="3883025"/>
          <p14:tracePt t="48417" x="8834438" y="3890963"/>
          <p14:tracePt t="48419" x="8826500" y="3898900"/>
          <p14:tracePt t="48421" x="8818563" y="3898900"/>
          <p14:tracePt t="48425" x="8810625" y="3906838"/>
          <p14:tracePt t="48427" x="8802688" y="3906838"/>
          <p14:tracePt t="48429" x="8794750" y="3914775"/>
          <p14:tracePt t="48431" x="8786813" y="3914775"/>
          <p14:tracePt t="48435" x="8778875" y="3914775"/>
          <p14:tracePt t="48437" x="8778875" y="3922713"/>
          <p14:tracePt t="48439" x="8770938" y="3930650"/>
          <p14:tracePt t="48441" x="8763000" y="3930650"/>
          <p14:tracePt t="48445" x="8755063" y="3930650"/>
          <p14:tracePt t="48448" x="8747125" y="3938588"/>
          <p14:tracePt t="48449" x="8739188" y="3938588"/>
          <p14:tracePt t="48455" x="8731250" y="3938588"/>
          <p14:tracePt t="48459" x="8723313" y="3938588"/>
          <p14:tracePt t="48461" x="8723313" y="3948113"/>
          <p14:tracePt t="48464" x="8715375" y="3948113"/>
          <p14:tracePt t="48466" x="8707438" y="3948113"/>
          <p14:tracePt t="48471" x="8699500" y="3948113"/>
          <p14:tracePt t="48475" x="8691563" y="3956050"/>
          <p14:tracePt t="48482" x="8683625" y="3956050"/>
          <p14:tracePt t="48483" x="8675688" y="3963988"/>
          <p14:tracePt t="48489" x="8667750" y="3963988"/>
          <p14:tracePt t="48498" x="8659813" y="3963988"/>
          <p14:tracePt t="48501" x="8659813" y="3971925"/>
          <p14:tracePt t="48503" x="8651875" y="3971925"/>
          <p14:tracePt t="48509" x="8643938" y="3971925"/>
          <p14:tracePt t="48522" x="8636000" y="3971925"/>
          <p14:tracePt t="48523" x="8636000" y="3979863"/>
          <p14:tracePt t="48536" x="8628063" y="3979863"/>
          <p14:tracePt t="48560" x="8620125" y="3979863"/>
          <p14:tracePt t="48568" x="8620125" y="3987800"/>
          <p14:tracePt t="48569" x="8612188" y="3987800"/>
          <p14:tracePt t="48582" x="8612188" y="3995738"/>
          <p14:tracePt t="48583" x="8604250" y="3995738"/>
          <p14:tracePt t="48598" x="8596313" y="3995738"/>
          <p14:tracePt t="48603" x="8596313" y="4003675"/>
          <p14:tracePt t="48609" x="8588375" y="4003675"/>
          <p14:tracePt t="48614" x="8580438" y="4003675"/>
          <p14:tracePt t="48618" x="8580438" y="4011613"/>
          <p14:tracePt t="48625" x="8572500" y="4011613"/>
          <p14:tracePt t="48633" x="8564563" y="4019550"/>
          <p14:tracePt t="48640" x="8564563" y="4027488"/>
          <p14:tracePt t="48641" x="8556625" y="4027488"/>
          <p14:tracePt t="48645" x="8548688" y="4027488"/>
          <p14:tracePt t="48652" x="8540750" y="4035425"/>
          <p14:tracePt t="48657" x="8531225" y="4035425"/>
          <p14:tracePt t="48661" x="8523288" y="4043363"/>
          <p14:tracePt t="48668" x="8515350" y="4043363"/>
          <p14:tracePt t="48669" x="8507413" y="4043363"/>
          <p14:tracePt t="48671" x="8507413" y="4051300"/>
          <p14:tracePt t="48675" x="8499475" y="4051300"/>
          <p14:tracePt t="48677" x="8499475" y="4059238"/>
          <p14:tracePt t="48679" x="8491538" y="4059238"/>
          <p14:tracePt t="48688" x="8483600" y="4067175"/>
          <p14:tracePt t="48692" x="8475663" y="4067175"/>
          <p14:tracePt t="48698" x="8467725" y="4067175"/>
          <p14:tracePt t="48702" x="8467725" y="4075113"/>
          <p14:tracePt t="48705" x="8459788" y="4075113"/>
          <p14:tracePt t="48715" x="8451850" y="4075113"/>
          <p14:tracePt t="48720" x="8443913" y="4075113"/>
          <p14:tracePt t="48725" x="8435975" y="4083050"/>
          <p14:tracePt t="48731" x="8428038" y="4083050"/>
          <p14:tracePt t="48738" x="8420100" y="4083050"/>
          <p14:tracePt t="48739" x="8412163" y="4083050"/>
          <p14:tracePt t="48743" x="8404225" y="4083050"/>
          <p14:tracePt t="48748" x="8396288" y="4083050"/>
          <p14:tracePt t="48753" x="8388350" y="4083050"/>
          <p14:tracePt t="48755" x="8380413" y="4083050"/>
          <p14:tracePt t="48759" x="8372475" y="4083050"/>
          <p14:tracePt t="48764" x="8364538" y="4083050"/>
          <p14:tracePt t="48766" x="8356600" y="4083050"/>
          <p14:tracePt t="48767" x="8348663" y="4083050"/>
          <p14:tracePt t="48769" x="8348663" y="4075113"/>
          <p14:tracePt t="48772" x="8340725" y="4075113"/>
          <p14:tracePt t="48776" x="8332788" y="4075113"/>
          <p14:tracePt t="48777" x="8324850" y="4067175"/>
          <p14:tracePt t="48782" x="8324850" y="4059238"/>
          <p14:tracePt t="48783" x="8316913" y="4059238"/>
          <p14:tracePt t="48787" x="8308975" y="4051300"/>
          <p14:tracePt t="48791" x="8308975" y="4043363"/>
          <p14:tracePt t="48796" x="8301038" y="4043363"/>
          <p14:tracePt t="48798" x="8301038" y="4035425"/>
          <p14:tracePt t="48799" x="8301038" y="4027488"/>
          <p14:tracePt t="48803" x="8293100" y="4019550"/>
          <p14:tracePt t="48808" x="8293100" y="4011613"/>
          <p14:tracePt t="48809" x="8285163" y="4011613"/>
          <p14:tracePt t="48814" x="8285163" y="4003675"/>
          <p14:tracePt t="48816" x="8285163" y="3995738"/>
          <p14:tracePt t="48819" x="8285163" y="3987800"/>
          <p14:tracePt t="48825" x="8285163" y="3979863"/>
          <p14:tracePt t="48829" x="8285163" y="3971925"/>
          <p14:tracePt t="48833" x="8277225" y="3963988"/>
          <p14:tracePt t="48837" x="8277225" y="3956050"/>
          <p14:tracePt t="48842" x="8277225" y="3948113"/>
          <p14:tracePt t="48848" x="8277225" y="3938588"/>
          <p14:tracePt t="48854" x="8277225" y="3930650"/>
          <p14:tracePt t="48855" x="8277225" y="3922713"/>
          <p14:tracePt t="48861" x="8277225" y="3914775"/>
          <p14:tracePt t="48866" x="8277225" y="3906838"/>
          <p14:tracePt t="48871" x="8277225" y="3898900"/>
          <p14:tracePt t="48873" x="8277225" y="3890963"/>
          <p14:tracePt t="48875" x="8285163" y="3890963"/>
          <p14:tracePt t="48877" x="8285163" y="3883025"/>
          <p14:tracePt t="48881" x="8293100" y="3875088"/>
          <p14:tracePt t="48886" x="8293100" y="3867150"/>
          <p14:tracePt t="48887" x="8293100" y="3859213"/>
          <p14:tracePt t="48891" x="8301038" y="3851275"/>
          <p14:tracePt t="48894" x="8301038" y="3843338"/>
          <p14:tracePt t="48895" x="8301038" y="3835400"/>
          <p14:tracePt t="48898" x="8308975" y="3835400"/>
          <p14:tracePt t="48899" x="8308975" y="3827463"/>
          <p14:tracePt t="48901" x="8308975" y="3819525"/>
          <p14:tracePt t="48903" x="8308975" y="3811588"/>
          <p14:tracePt t="48905" x="8316913" y="3803650"/>
          <p14:tracePt t="48907" x="8316913" y="3795713"/>
          <p14:tracePt t="48909" x="8324850" y="3795713"/>
          <p14:tracePt t="48911" x="8324850" y="3787775"/>
          <p14:tracePt t="48914" x="8324850" y="3779838"/>
          <p14:tracePt t="48916" x="8332788" y="3763963"/>
          <p14:tracePt t="48919" x="8332788" y="3756025"/>
          <p14:tracePt t="48921" x="8340725" y="3740150"/>
          <p14:tracePt t="48924" x="8340725" y="3732213"/>
          <p14:tracePt t="48925" x="8348663" y="3724275"/>
          <p14:tracePt t="48927" x="8348663" y="3716338"/>
          <p14:tracePt t="48929" x="8348663" y="3708400"/>
          <p14:tracePt t="48931" x="8356600" y="3692525"/>
          <p14:tracePt t="48933" x="8356600" y="3684588"/>
          <p14:tracePt t="48935" x="8364538" y="3668713"/>
          <p14:tracePt t="48937" x="8364538" y="3660775"/>
          <p14:tracePt t="48939" x="8364538" y="3644900"/>
          <p14:tracePt t="48941" x="8372475" y="3629025"/>
          <p14:tracePt t="48943" x="8372475" y="3621088"/>
          <p14:tracePt t="48945" x="8380413" y="3605213"/>
          <p14:tracePt t="48948" x="8380413" y="3587750"/>
          <p14:tracePt t="48949" x="8380413" y="3563938"/>
          <p14:tracePt t="48951" x="8388350" y="3548063"/>
          <p14:tracePt t="48953" x="8388350" y="3532188"/>
          <p14:tracePt t="48956" x="8388350" y="3516313"/>
          <p14:tracePt t="48957" x="8388350" y="3508375"/>
          <p14:tracePt t="48960" x="8388350" y="3484563"/>
          <p14:tracePt t="48961" x="8388350" y="3468688"/>
          <p14:tracePt t="48964" x="8388350" y="3444875"/>
          <p14:tracePt t="48966" x="8388350" y="3421063"/>
          <p14:tracePt t="48967" x="8388350" y="3397250"/>
          <p14:tracePt t="48969" x="8388350" y="3373438"/>
          <p14:tracePt t="48971" x="8388350" y="3341688"/>
          <p14:tracePt t="48973" x="8388350" y="3309938"/>
          <p14:tracePt t="48975" x="8388350" y="3278188"/>
          <p14:tracePt t="48977" x="8388350" y="3244850"/>
          <p14:tracePt t="48979" x="8388350" y="3213100"/>
          <p14:tracePt t="48982" x="8388350" y="3181350"/>
          <p14:tracePt t="48983" x="8388350" y="3133725"/>
          <p14:tracePt t="48985" x="8380413" y="3094038"/>
          <p14:tracePt t="48987" x="8380413" y="3046413"/>
          <p14:tracePt t="48989" x="8372475" y="2998788"/>
          <p14:tracePt t="48991" x="8364538" y="2951163"/>
          <p14:tracePt t="48993" x="8356600" y="2894013"/>
          <p14:tracePt t="48995" x="8356600" y="2838450"/>
          <p14:tracePt t="48998" x="8356600" y="2782888"/>
          <p14:tracePt t="48999" x="8348663" y="2727325"/>
          <p14:tracePt t="49001" x="8348663" y="2663825"/>
          <p14:tracePt t="49003" x="8340725" y="2608263"/>
          <p14:tracePt t="49005" x="8340725" y="2543175"/>
          <p14:tracePt t="49007" x="8340725" y="2495550"/>
          <p14:tracePt t="49009" x="8340725" y="2439988"/>
          <p14:tracePt t="49011" x="8340725" y="2384425"/>
          <p14:tracePt t="49014" x="8340725" y="2320925"/>
          <p14:tracePt t="49016" x="8340725" y="2273300"/>
          <p14:tracePt t="49017" x="8340725" y="2216150"/>
          <p14:tracePt t="49019" x="8340725" y="2160588"/>
          <p14:tracePt t="49021" x="8340725" y="2097088"/>
          <p14:tracePt t="49023" x="8340725" y="2041525"/>
          <p14:tracePt t="49025" x="8340725" y="1985963"/>
          <p14:tracePt t="49027" x="8348663" y="1946275"/>
          <p14:tracePt t="49029" x="8356600" y="1890713"/>
          <p14:tracePt t="49031" x="8364538" y="1841500"/>
          <p14:tracePt t="49033" x="8372475" y="1801813"/>
          <p14:tracePt t="49036" x="8380413" y="1754188"/>
          <p14:tracePt t="49037" x="8388350" y="1714500"/>
          <p14:tracePt t="49039" x="8396288" y="1666875"/>
          <p14:tracePt t="49041" x="8404225" y="1619250"/>
          <p14:tracePt t="49043" x="8412163" y="1587500"/>
          <p14:tracePt t="49045" x="8420100" y="1547813"/>
          <p14:tracePt t="49048" x="8428038" y="1514475"/>
          <p14:tracePt t="49049" x="8443913" y="1482725"/>
          <p14:tracePt t="49051" x="8459788" y="1435100"/>
          <p14:tracePt t="49053" x="8467725" y="1395413"/>
          <p14:tracePt t="49055" x="8475663" y="1363663"/>
          <p14:tracePt t="49057" x="8483600" y="1331913"/>
          <p14:tracePt t="49059" x="8499475" y="1292225"/>
          <p14:tracePt t="49061" x="8515350" y="1260475"/>
          <p14:tracePt t="49064" x="8523288" y="1220788"/>
          <p14:tracePt t="49066" x="8531225" y="1187450"/>
          <p14:tracePt t="49068" x="8540750" y="1147763"/>
          <p14:tracePt t="49069" x="8556625" y="1116013"/>
          <p14:tracePt t="49071" x="8564563" y="1084263"/>
          <p14:tracePt t="49073" x="8580438" y="1044575"/>
          <p14:tracePt t="49075" x="8596313" y="1004888"/>
          <p14:tracePt t="49077" x="8604250" y="981075"/>
          <p14:tracePt t="49079" x="8612188" y="949325"/>
          <p14:tracePt t="49082" x="8628063" y="925513"/>
          <p14:tracePt t="49084" x="8636000" y="885825"/>
          <p14:tracePt t="49085" x="8651875" y="862013"/>
          <p14:tracePt t="49087" x="8659813" y="820738"/>
          <p14:tracePt t="49089" x="8667750" y="796925"/>
          <p14:tracePt t="49091" x="8683625" y="773113"/>
          <p14:tracePt t="49093" x="8691563" y="749300"/>
          <p14:tracePt t="49095" x="8699500" y="709613"/>
          <p14:tracePt t="49098" x="8707438" y="685800"/>
          <p14:tracePt t="49099" x="8723313" y="661988"/>
          <p14:tracePt t="49101" x="8731250" y="638175"/>
          <p14:tracePt t="49103" x="8739188" y="614363"/>
          <p14:tracePt t="49105" x="8747125" y="590550"/>
          <p14:tracePt t="49107" x="8755063" y="566738"/>
          <p14:tracePt t="49109" x="8755063" y="542925"/>
          <p14:tracePt t="49111" x="8770938" y="527050"/>
          <p14:tracePt t="49113" x="8778875" y="509588"/>
          <p14:tracePt t="49115" x="8778875" y="493713"/>
          <p14:tracePt t="49117" x="8786813" y="469900"/>
          <p14:tracePt t="49119" x="8794750" y="454025"/>
          <p14:tracePt t="49121" x="8802688" y="438150"/>
          <p14:tracePt t="49123" x="8802688" y="430213"/>
          <p14:tracePt t="49125" x="8802688" y="422275"/>
          <p14:tracePt t="49127" x="8810625" y="414338"/>
          <p14:tracePt t="49129" x="8810625" y="406400"/>
          <p14:tracePt t="49131" x="8810625" y="398463"/>
          <p14:tracePt t="49133" x="8810625" y="390525"/>
          <p14:tracePt t="49135" x="8810625" y="382588"/>
          <p14:tracePt t="49141" x="8810625" y="374650"/>
          <p14:tracePt t="49143" x="8818563" y="374650"/>
          <p14:tracePt t="49286" x="8826500" y="374650"/>
          <p14:tracePt t="49293" x="8826500" y="382588"/>
          <p14:tracePt t="49298" x="8826500" y="390525"/>
          <p14:tracePt t="49300" x="8826500" y="398463"/>
          <p14:tracePt t="49303" x="8826500" y="406400"/>
          <p14:tracePt t="49305" x="8826500" y="414338"/>
          <p14:tracePt t="49307" x="8834438" y="414338"/>
          <p14:tracePt t="49309" x="8834438" y="422275"/>
          <p14:tracePt t="49311" x="8834438" y="430213"/>
          <p14:tracePt t="49314" x="8834438" y="438150"/>
          <p14:tracePt t="49318" x="8842375" y="446088"/>
          <p14:tracePt t="49321" x="8842375" y="454025"/>
          <p14:tracePt t="49323" x="8842375" y="461963"/>
          <p14:tracePt t="49327" x="8850313" y="461963"/>
          <p14:tracePt t="49332" x="8858250" y="469900"/>
          <p14:tracePt t="49345" x="8866188" y="469900"/>
          <p14:tracePt t="49355" x="8866188" y="477838"/>
          <p14:tracePt t="49357" x="8874125" y="477838"/>
          <p14:tracePt t="49366" x="8883650" y="477838"/>
          <p14:tracePt t="49369" x="8891588" y="477838"/>
          <p14:tracePt t="49375" x="8899525" y="477838"/>
          <p14:tracePt t="49377" x="8899525" y="485775"/>
          <p14:tracePt t="49382" x="8907463" y="485775"/>
          <p14:tracePt t="49387" x="8915400" y="485775"/>
          <p14:tracePt t="49389" x="8923338" y="485775"/>
          <p14:tracePt t="49391" x="8923338" y="493713"/>
          <p14:tracePt t="49395" x="8931275" y="493713"/>
          <p14:tracePt t="49402" x="8939213" y="493713"/>
          <p14:tracePt t="49405" x="8947150" y="493713"/>
          <p14:tracePt t="49407" x="8947150" y="501650"/>
          <p14:tracePt t="49409" x="8955088" y="501650"/>
          <p14:tracePt t="49413" x="8963025" y="501650"/>
          <p14:tracePt t="49417" x="8963025" y="509588"/>
          <p14:tracePt t="49419" x="8970963" y="509588"/>
          <p14:tracePt t="49423" x="8978900" y="509588"/>
          <p14:tracePt t="49425" x="8986838" y="509588"/>
          <p14:tracePt t="49427" x="8986838" y="519113"/>
          <p14:tracePt t="49432" x="8994775" y="527050"/>
          <p14:tracePt t="49435" x="9002713" y="527050"/>
          <p14:tracePt t="49437" x="9002713" y="534988"/>
          <p14:tracePt t="49439" x="9010650" y="534988"/>
          <p14:tracePt t="49441" x="9018588" y="534988"/>
          <p14:tracePt t="49443" x="9018588" y="542925"/>
          <p14:tracePt t="49448" x="9026525" y="542925"/>
          <p14:tracePt t="49449" x="9026525" y="550863"/>
          <p14:tracePt t="49451" x="9034463" y="558800"/>
          <p14:tracePt t="49457" x="9042400" y="566738"/>
          <p14:tracePt t="49461" x="9050338" y="574675"/>
          <p14:tracePt t="49466" x="9058275" y="582613"/>
          <p14:tracePt t="49467" x="9058275" y="590550"/>
          <p14:tracePt t="49469" x="9066213" y="590550"/>
          <p14:tracePt t="49473" x="9066213" y="598488"/>
          <p14:tracePt t="49475" x="9074150" y="598488"/>
          <p14:tracePt t="49477" x="9082088" y="606425"/>
          <p14:tracePt t="49479" x="9082088" y="614363"/>
          <p14:tracePt t="49482" x="9082088" y="622300"/>
          <p14:tracePt t="49483" x="9090025" y="622300"/>
          <p14:tracePt t="49485" x="9090025" y="630238"/>
          <p14:tracePt t="49487" x="9090025" y="638175"/>
          <p14:tracePt t="49489" x="9097963" y="646113"/>
          <p14:tracePt t="49491" x="9097963" y="654050"/>
          <p14:tracePt t="49493" x="9105900" y="654050"/>
          <p14:tracePt t="49495" x="9105900" y="669925"/>
          <p14:tracePt t="49498" x="9113838" y="669925"/>
          <p14:tracePt t="49499" x="9113838" y="677863"/>
          <p14:tracePt t="49501" x="9113838" y="693738"/>
          <p14:tracePt t="49503" x="9121775" y="701675"/>
          <p14:tracePt t="49505" x="9121775" y="709613"/>
          <p14:tracePt t="49507" x="9121775" y="717550"/>
          <p14:tracePt t="49509" x="9129713" y="725488"/>
          <p14:tracePt t="49511" x="9129713" y="741363"/>
          <p14:tracePt t="49514" x="9137650" y="749300"/>
          <p14:tracePt t="49516" x="9145588" y="757238"/>
          <p14:tracePt t="49517" x="9145588" y="773113"/>
          <p14:tracePt t="49519" x="9145588" y="781050"/>
          <p14:tracePt t="49521" x="9145588" y="788988"/>
          <p14:tracePt t="49523" x="9153525" y="804863"/>
          <p14:tracePt t="49525" x="9153525" y="812800"/>
          <p14:tracePt t="49527" x="9161463" y="820738"/>
          <p14:tracePt t="49529" x="9161463" y="836613"/>
          <p14:tracePt t="49532" x="9161463" y="844550"/>
          <p14:tracePt t="49533" x="9169400" y="852488"/>
          <p14:tracePt t="49535" x="9169400" y="869950"/>
          <p14:tracePt t="49537" x="9177338" y="877888"/>
          <p14:tracePt t="49539" x="9177338" y="885825"/>
          <p14:tracePt t="49541" x="9177338" y="901700"/>
          <p14:tracePt t="49543" x="9177338" y="909638"/>
          <p14:tracePt t="49545" x="9185275" y="917575"/>
          <p14:tracePt t="49548" x="9185275" y="925513"/>
          <p14:tracePt t="49549" x="9193213" y="941388"/>
          <p14:tracePt t="49553" x="9193213" y="957263"/>
          <p14:tracePt t="49555" x="9193213" y="965200"/>
          <p14:tracePt t="49557" x="9201150" y="973138"/>
          <p14:tracePt t="49559" x="9201150" y="981075"/>
          <p14:tracePt t="49561" x="9209088" y="996950"/>
          <p14:tracePt t="49564" x="9209088" y="1004888"/>
          <p14:tracePt t="49566" x="9209088" y="1012825"/>
          <p14:tracePt t="49567" x="9209088" y="1028700"/>
          <p14:tracePt t="49569" x="9209088" y="1036638"/>
          <p14:tracePt t="49571" x="9209088" y="1044575"/>
          <p14:tracePt t="49573" x="9209088" y="1052513"/>
          <p14:tracePt t="49575" x="9209088" y="1060450"/>
          <p14:tracePt t="49577" x="9217025" y="1068388"/>
          <p14:tracePt t="49579" x="9217025" y="1084263"/>
          <p14:tracePt t="49582" x="9217025" y="1092200"/>
          <p14:tracePt t="49583" x="9217025" y="1100138"/>
          <p14:tracePt t="49586" x="9217025" y="1116013"/>
          <p14:tracePt t="49587" x="9217025" y="1123950"/>
          <p14:tracePt t="49589" x="9217025" y="1131888"/>
          <p14:tracePt t="49591" x="9217025" y="1147763"/>
          <p14:tracePt t="49593" x="9217025" y="1163638"/>
          <p14:tracePt t="49595" x="9217025" y="1171575"/>
          <p14:tracePt t="49598" x="9217025" y="1179513"/>
          <p14:tracePt t="49599" x="9217025" y="1187450"/>
          <p14:tracePt t="49601" x="9217025" y="1212850"/>
          <p14:tracePt t="49603" x="9217025" y="1220788"/>
          <p14:tracePt t="49606" x="9217025" y="1236663"/>
          <p14:tracePt t="49607" x="9209088" y="1244600"/>
          <p14:tracePt t="49609" x="9201150" y="1268413"/>
          <p14:tracePt t="49611" x="9201150" y="1276350"/>
          <p14:tracePt t="49614" x="9193213" y="1292225"/>
          <p14:tracePt t="49616" x="9193213" y="1308100"/>
          <p14:tracePt t="49617" x="9185275" y="1323975"/>
          <p14:tracePt t="49620" x="9177338" y="1331913"/>
          <p14:tracePt t="49621" x="9177338" y="1347788"/>
          <p14:tracePt t="49623" x="9169400" y="1363663"/>
          <p14:tracePt t="49625" x="9153525" y="1379538"/>
          <p14:tracePt t="49627" x="9153525" y="1387475"/>
          <p14:tracePt t="49629" x="9145588" y="1403350"/>
          <p14:tracePt t="49631" x="9137650" y="1419225"/>
          <p14:tracePt t="49633" x="9129713" y="1427163"/>
          <p14:tracePt t="49636" x="9121775" y="1443038"/>
          <p14:tracePt t="49637" x="9121775" y="1450975"/>
          <p14:tracePt t="49639" x="9105900" y="1458913"/>
          <p14:tracePt t="49641" x="9097963" y="1474788"/>
          <p14:tracePt t="49643" x="9090025" y="1482725"/>
          <p14:tracePt t="49645" x="9082088" y="1498600"/>
          <p14:tracePt t="49648" x="9082088" y="1506538"/>
          <p14:tracePt t="49650" x="9066213" y="1514475"/>
          <p14:tracePt t="49652" x="9066213" y="1530350"/>
          <p14:tracePt t="49653" x="9050338" y="1530350"/>
          <p14:tracePt t="49655" x="9050338" y="1547813"/>
          <p14:tracePt t="49657" x="9042400" y="1547813"/>
          <p14:tracePt t="49659" x="9034463" y="1563688"/>
          <p14:tracePt t="49661" x="9026525" y="1563688"/>
          <p14:tracePt t="49663" x="9018588" y="1571625"/>
          <p14:tracePt t="49666" x="9010650" y="1579563"/>
          <p14:tracePt t="49667" x="9002713" y="1587500"/>
          <p14:tracePt t="49669" x="8994775" y="1587500"/>
          <p14:tracePt t="49671" x="8986838" y="1603375"/>
          <p14:tracePt t="49673" x="8978900" y="1603375"/>
          <p14:tracePt t="49675" x="8963025" y="1611313"/>
          <p14:tracePt t="49677" x="8955088" y="1619250"/>
          <p14:tracePt t="49679" x="8947150" y="1619250"/>
          <p14:tracePt t="49682" x="8931275" y="1619250"/>
          <p14:tracePt t="49683" x="8923338" y="1627188"/>
          <p14:tracePt t="49685" x="8907463" y="1635125"/>
          <p14:tracePt t="49687" x="8899525" y="1635125"/>
          <p14:tracePt t="49689" x="8883650" y="1643063"/>
          <p14:tracePt t="49691" x="8874125" y="1643063"/>
          <p14:tracePt t="49693" x="8850313" y="1651000"/>
          <p14:tracePt t="49695" x="8842375" y="1651000"/>
          <p14:tracePt t="49698" x="8826500" y="1658938"/>
          <p14:tracePt t="49699" x="8810625" y="1658938"/>
          <p14:tracePt t="49701" x="8794750" y="1666875"/>
          <p14:tracePt t="49703" x="8770938" y="1666875"/>
          <p14:tracePt t="49705" x="8755063" y="1666875"/>
          <p14:tracePt t="49707" x="8739188" y="1674813"/>
          <p14:tracePt t="49709" x="8731250" y="1674813"/>
          <p14:tracePt t="49711" x="8723313" y="1674813"/>
          <p14:tracePt t="49714" x="8699500" y="1674813"/>
          <p14:tracePt t="49716" x="8683625" y="1682750"/>
          <p14:tracePt t="49717" x="8659813" y="1682750"/>
          <p14:tracePt t="49719" x="8643938" y="1682750"/>
          <p14:tracePt t="49721" x="8620125" y="1682750"/>
          <p14:tracePt t="49723" x="8596313" y="1682750"/>
          <p14:tracePt t="49725" x="8572500" y="1682750"/>
          <p14:tracePt t="49727" x="8548688" y="1682750"/>
          <p14:tracePt t="49729" x="8523288" y="1682750"/>
          <p14:tracePt t="49732" x="8499475" y="1690688"/>
          <p14:tracePt t="49733" x="8475663" y="1690688"/>
          <p14:tracePt t="49735" x="8451850" y="1690688"/>
          <p14:tracePt t="49737" x="8428038" y="1690688"/>
          <p14:tracePt t="49740" x="8396288" y="1690688"/>
          <p14:tracePt t="49741" x="8372475" y="1690688"/>
          <p14:tracePt t="49743" x="8348663" y="1690688"/>
          <p14:tracePt t="49745" x="8324850" y="1690688"/>
          <p14:tracePt t="49748" x="8301038" y="1690688"/>
          <p14:tracePt t="49749" x="8269288" y="1690688"/>
          <p14:tracePt t="49751" x="8245475" y="1690688"/>
          <p14:tracePt t="49753" x="8221663" y="1690688"/>
          <p14:tracePt t="49755" x="8197850" y="1690688"/>
          <p14:tracePt t="49757" x="8172450" y="1690688"/>
          <p14:tracePt t="49759" x="8140700" y="1690688"/>
          <p14:tracePt t="49761" x="8116888" y="1690688"/>
          <p14:tracePt t="49763" x="8093075" y="1690688"/>
          <p14:tracePt t="49766" x="8069263" y="1690688"/>
          <p14:tracePt t="49768" x="8045450" y="1682750"/>
          <p14:tracePt t="49769" x="8021638" y="1674813"/>
          <p14:tracePt t="49771" x="7997825" y="1666875"/>
          <p14:tracePt t="49773" x="7974013" y="1666875"/>
          <p14:tracePt t="49775" x="7950200" y="1658938"/>
          <p14:tracePt t="49777" x="7926388" y="1651000"/>
          <p14:tracePt t="49779" x="7910513" y="1643063"/>
          <p14:tracePt t="49782" x="7894638" y="1643063"/>
          <p14:tracePt t="49783" x="7870825" y="1635125"/>
          <p14:tracePt t="49785" x="7854950" y="1627188"/>
          <p14:tracePt t="49787" x="7829550" y="1619250"/>
          <p14:tracePt t="49789" x="7805738" y="1611313"/>
          <p14:tracePt t="49792" x="7789863" y="1603375"/>
          <p14:tracePt t="49793" x="7773988" y="1595438"/>
          <p14:tracePt t="49795" x="7758113" y="1587500"/>
          <p14:tracePt t="49798" x="7734300" y="1579563"/>
          <p14:tracePt t="49800" x="7718425" y="1571625"/>
          <p14:tracePt t="49801" x="7702550" y="1563688"/>
          <p14:tracePt t="49803" x="7686675" y="1547813"/>
          <p14:tracePt t="49805" x="7670800" y="1547813"/>
          <p14:tracePt t="49807" x="7654925" y="1530350"/>
          <p14:tracePt t="49810" x="7639050" y="1522413"/>
          <p14:tracePt t="49811" x="7631113" y="1514475"/>
          <p14:tracePt t="49814" x="7615238" y="1506538"/>
          <p14:tracePt t="49816" x="7599363" y="1498600"/>
          <p14:tracePt t="49817" x="7591425" y="1482725"/>
          <p14:tracePt t="49819" x="7575550" y="1474788"/>
          <p14:tracePt t="49821" x="7567613" y="1466850"/>
          <p14:tracePt t="49823" x="7551738" y="1450975"/>
          <p14:tracePt t="49826" x="7543800" y="1443038"/>
          <p14:tracePt t="49827" x="7535863" y="1427163"/>
          <p14:tracePt t="49829" x="7527925" y="1419225"/>
          <p14:tracePt t="49832" x="7527925" y="1411288"/>
          <p14:tracePt t="49833" x="7512050" y="1395413"/>
          <p14:tracePt t="49836" x="7512050" y="1387475"/>
          <p14:tracePt t="49837" x="7504113" y="1379538"/>
          <p14:tracePt t="49839" x="7496175" y="1363663"/>
          <p14:tracePt t="49841" x="7496175" y="1355725"/>
          <p14:tracePt t="49843" x="7496175" y="1347788"/>
          <p14:tracePt t="49845" x="7486650" y="1331913"/>
          <p14:tracePt t="49848" x="7486650" y="1323975"/>
          <p14:tracePt t="49850" x="7478713" y="1316038"/>
          <p14:tracePt t="49851" x="7478713" y="1300163"/>
          <p14:tracePt t="49853" x="7478713" y="1284288"/>
          <p14:tracePt t="49855" x="7478713" y="1276350"/>
          <p14:tracePt t="49857" x="7478713" y="1268413"/>
          <p14:tracePt t="49859" x="7478713" y="1252538"/>
          <p14:tracePt t="49861" x="7478713" y="1244600"/>
          <p14:tracePt t="49864" x="7478713" y="1236663"/>
          <p14:tracePt t="49866" x="7478713" y="1220788"/>
          <p14:tracePt t="49868" x="7478713" y="1204913"/>
          <p14:tracePt t="49869" x="7478713" y="1195388"/>
          <p14:tracePt t="49871" x="7478713" y="1187450"/>
          <p14:tracePt t="49873" x="7486650" y="1171575"/>
          <p14:tracePt t="49875" x="7486650" y="1163638"/>
          <p14:tracePt t="49877" x="7486650" y="1147763"/>
          <p14:tracePt t="49879" x="7496175" y="1139825"/>
          <p14:tracePt t="49882" x="7496175" y="1123950"/>
          <p14:tracePt t="49884" x="7504113" y="1116013"/>
          <p14:tracePt t="49886" x="7512050" y="1100138"/>
          <p14:tracePt t="49887" x="7512050" y="1092200"/>
          <p14:tracePt t="49889" x="7519988" y="1076325"/>
          <p14:tracePt t="49891" x="7519988" y="1068388"/>
          <p14:tracePt t="49893" x="7535863" y="1052513"/>
          <p14:tracePt t="49895" x="7543800" y="1044575"/>
          <p14:tracePt t="49898" x="7543800" y="1036638"/>
          <p14:tracePt t="49899" x="7559675" y="1020763"/>
          <p14:tracePt t="49902" x="7559675" y="1012825"/>
          <p14:tracePt t="49903" x="7575550" y="996950"/>
          <p14:tracePt t="49905" x="7575550" y="989013"/>
          <p14:tracePt t="49907" x="7591425" y="981075"/>
          <p14:tracePt t="49909" x="7599363" y="965200"/>
          <p14:tracePt t="49912" x="7607300" y="957263"/>
          <p14:tracePt t="49914" x="7615238" y="941388"/>
          <p14:tracePt t="49916" x="7623175" y="941388"/>
          <p14:tracePt t="49917" x="7631113" y="925513"/>
          <p14:tracePt t="49919" x="7639050" y="925513"/>
          <p14:tracePt t="49922" x="7646988" y="917575"/>
          <p14:tracePt t="49923" x="7654925" y="909638"/>
          <p14:tracePt t="49925" x="7662863" y="901700"/>
          <p14:tracePt t="49927" x="7678738" y="893763"/>
          <p14:tracePt t="49929" x="7678738" y="885825"/>
          <p14:tracePt t="49932" x="7686675" y="885825"/>
          <p14:tracePt t="49933" x="7694613" y="877888"/>
          <p14:tracePt t="49935" x="7702550" y="877888"/>
          <p14:tracePt t="49937" x="7718425" y="877888"/>
          <p14:tracePt t="49940" x="7718425" y="869950"/>
          <p14:tracePt t="49941" x="7726363" y="862013"/>
          <p14:tracePt t="49943" x="7742238" y="862013"/>
          <p14:tracePt t="49946" x="7742238" y="852488"/>
          <p14:tracePt t="49948" x="7750175" y="852488"/>
          <p14:tracePt t="49949" x="7758113" y="852488"/>
          <p14:tracePt t="49951" x="7766050" y="852488"/>
          <p14:tracePt t="49953" x="7781925" y="844550"/>
          <p14:tracePt t="49958" x="7789863" y="844550"/>
          <p14:tracePt t="49960" x="7805738" y="836613"/>
          <p14:tracePt t="49963" x="7821613" y="836613"/>
          <p14:tracePt t="49966" x="7829550" y="836613"/>
          <p14:tracePt t="49968" x="7839075" y="836613"/>
          <p14:tracePt t="49969" x="7847013" y="836613"/>
          <p14:tracePt t="49971" x="7862888" y="836613"/>
          <p14:tracePt t="49974" x="7878763" y="836613"/>
          <p14:tracePt t="49975" x="7886700" y="836613"/>
          <p14:tracePt t="49977" x="7894638" y="836613"/>
          <p14:tracePt t="49979" x="7910513" y="836613"/>
          <p14:tracePt t="49982" x="7926388" y="836613"/>
          <p14:tracePt t="49984" x="7942263" y="836613"/>
          <p14:tracePt t="49985" x="7950200" y="836613"/>
          <p14:tracePt t="49988" x="7966075" y="836613"/>
          <p14:tracePt t="49989" x="7989888" y="836613"/>
          <p14:tracePt t="49991" x="8005763" y="836613"/>
          <p14:tracePt t="49994" x="8013700" y="844550"/>
          <p14:tracePt t="49995" x="8029575" y="844550"/>
          <p14:tracePt t="49998" x="8045450" y="844550"/>
          <p14:tracePt t="49999" x="8069263" y="852488"/>
          <p14:tracePt t="50001" x="8085138" y="862013"/>
          <p14:tracePt t="50003" x="8101013" y="862013"/>
          <p14:tracePt t="50006" x="8116888" y="869950"/>
          <p14:tracePt t="50007" x="8132763" y="869950"/>
          <p14:tracePt t="50009" x="8148638" y="877888"/>
          <p14:tracePt t="50012" x="8172450" y="885825"/>
          <p14:tracePt t="50014" x="8189913" y="893763"/>
          <p14:tracePt t="50016" x="8205788" y="901700"/>
          <p14:tracePt t="50017" x="8221663" y="909638"/>
          <p14:tracePt t="50019" x="8237538" y="909638"/>
          <p14:tracePt t="50021" x="8245475" y="909638"/>
          <p14:tracePt t="50023" x="8261350" y="917575"/>
          <p14:tracePt t="50025" x="8277225" y="925513"/>
          <p14:tracePt t="50027" x="8301038" y="933450"/>
          <p14:tracePt t="50029" x="8316913" y="941388"/>
          <p14:tracePt t="50032" x="8332788" y="949325"/>
          <p14:tracePt t="50033" x="8356600" y="957263"/>
          <p14:tracePt t="50036" x="8372475" y="965200"/>
          <p14:tracePt t="50037" x="8396288" y="981075"/>
          <p14:tracePt t="50039" x="8412163" y="981075"/>
          <p14:tracePt t="50042" x="8435975" y="996950"/>
          <p14:tracePt t="50043" x="8451850" y="1004888"/>
          <p14:tracePt t="50045" x="8475663" y="1012825"/>
          <p14:tracePt t="50048" x="8499475" y="1028700"/>
          <p14:tracePt t="50050" x="8515350" y="1036638"/>
          <p14:tracePt t="50051" x="8531225" y="1052513"/>
          <p14:tracePt t="50053" x="8556625" y="1052513"/>
          <p14:tracePt t="50056" x="8572500" y="1068388"/>
          <p14:tracePt t="50057" x="8596313" y="1076325"/>
          <p14:tracePt t="50059" x="8612188" y="1092200"/>
          <p14:tracePt t="50061" x="8628063" y="1100138"/>
          <p14:tracePt t="50064" x="8643938" y="1116013"/>
          <p14:tracePt t="50066" x="8667750" y="1123950"/>
          <p14:tracePt t="50067" x="8683625" y="1139825"/>
          <p14:tracePt t="50069" x="8699500" y="1147763"/>
          <p14:tracePt t="50071" x="8707438" y="1155700"/>
          <p14:tracePt t="50073" x="8723313" y="1163638"/>
          <p14:tracePt t="50075" x="8731250" y="1179513"/>
          <p14:tracePt t="50077" x="8755063" y="1187450"/>
          <p14:tracePt t="50079" x="8763000" y="1204913"/>
          <p14:tracePt t="50082" x="8770938" y="1212850"/>
          <p14:tracePt t="50084" x="8786813" y="1228725"/>
          <p14:tracePt t="50085" x="8794750" y="1236663"/>
          <p14:tracePt t="50087" x="8802688" y="1244600"/>
          <p14:tracePt t="50089" x="8810625" y="1260475"/>
          <p14:tracePt t="50091" x="8818563" y="1260475"/>
          <p14:tracePt t="50093" x="8826500" y="1276350"/>
          <p14:tracePt t="50095" x="8834438" y="1284288"/>
          <p14:tracePt t="50098" x="8842375" y="1300163"/>
          <p14:tracePt t="50100" x="8842375" y="1308100"/>
          <p14:tracePt t="50101" x="8850313" y="1316038"/>
          <p14:tracePt t="50103" x="8858250" y="1323975"/>
          <p14:tracePt t="50105" x="8858250" y="1331913"/>
          <p14:tracePt t="50107" x="8866188" y="1339850"/>
          <p14:tracePt t="50109" x="8874125" y="1355725"/>
          <p14:tracePt t="50111" x="8874125" y="1363663"/>
          <p14:tracePt t="50114" x="8874125" y="1371600"/>
          <p14:tracePt t="50116" x="8883650" y="1379538"/>
          <p14:tracePt t="50117" x="8891588" y="1387475"/>
          <p14:tracePt t="50119" x="8891588" y="1403350"/>
          <p14:tracePt t="50121" x="8891588" y="1411288"/>
          <p14:tracePt t="50123" x="8891588" y="1419225"/>
          <p14:tracePt t="50125" x="8899525" y="1435100"/>
          <p14:tracePt t="50127" x="8899525" y="1443038"/>
          <p14:tracePt t="50132" x="8907463" y="1458913"/>
          <p14:tracePt t="50133" x="8907463" y="1466850"/>
          <p14:tracePt t="50135" x="8907463" y="1474788"/>
          <p14:tracePt t="50137" x="8907463" y="1482725"/>
          <p14:tracePt t="50139" x="8907463" y="1498600"/>
          <p14:tracePt t="50141" x="8907463" y="1506538"/>
          <p14:tracePt t="50143" x="8907463" y="1514475"/>
          <p14:tracePt t="50145" x="8907463" y="1530350"/>
          <p14:tracePt t="50148" x="8907463" y="1538288"/>
          <p14:tracePt t="50149" x="8907463" y="1547813"/>
          <p14:tracePt t="50151" x="8907463" y="1555750"/>
          <p14:tracePt t="50153" x="8907463" y="1563688"/>
          <p14:tracePt t="50155" x="8907463" y="1571625"/>
          <p14:tracePt t="50157" x="8907463" y="1587500"/>
          <p14:tracePt t="50161" x="8907463" y="1595438"/>
          <p14:tracePt t="50164" x="8907463" y="1611313"/>
          <p14:tracePt t="50168" x="8907463" y="1619250"/>
          <p14:tracePt t="50169" x="8907463" y="1627188"/>
          <p14:tracePt t="50171" x="8907463" y="1635125"/>
          <p14:tracePt t="50181" x="8907463" y="1674813"/>
          <p14:tracePt t="50183" x="8907463" y="1682750"/>
          <p14:tracePt t="50187" x="8907463" y="1690688"/>
          <p14:tracePt t="50189" x="8907463" y="1698625"/>
          <p14:tracePt t="50191" x="8907463" y="1706563"/>
          <p14:tracePt t="50193" x="8907463" y="1714500"/>
          <p14:tracePt t="50198" x="8907463" y="1730375"/>
          <p14:tracePt t="50201" x="8907463" y="1738313"/>
          <p14:tracePt t="50203" x="8907463" y="1746250"/>
          <p14:tracePt t="50205" x="8899525" y="1746250"/>
          <p14:tracePt t="50207" x="8899525" y="1754188"/>
          <p14:tracePt t="50209" x="8899525" y="1762125"/>
          <p14:tracePt t="50211" x="8899525" y="1770063"/>
          <p14:tracePt t="50215" x="8891588" y="1785938"/>
          <p14:tracePt t="50217" x="8891588" y="1793875"/>
          <p14:tracePt t="50221" x="8891588" y="1809750"/>
          <p14:tracePt t="50223" x="8883650" y="1817688"/>
          <p14:tracePt t="50225" x="8874125" y="1825625"/>
          <p14:tracePt t="50227" x="8874125" y="1841500"/>
          <p14:tracePt t="50229" x="8874125" y="1849438"/>
          <p14:tracePt t="50232" x="8866188" y="1857375"/>
          <p14:tracePt t="50233" x="8858250" y="1873250"/>
          <p14:tracePt t="50235" x="8858250" y="1881188"/>
          <p14:tracePt t="50237" x="8858250" y="1890713"/>
          <p14:tracePt t="50239" x="8850313" y="1906588"/>
          <p14:tracePt t="50241" x="8842375" y="1914525"/>
          <p14:tracePt t="50243" x="8842375" y="1922463"/>
          <p14:tracePt t="50245" x="8834438" y="1946275"/>
          <p14:tracePt t="50248" x="8826500" y="1946275"/>
          <p14:tracePt t="50249" x="8826500" y="1962150"/>
          <p14:tracePt t="50251" x="8818563" y="1970088"/>
          <p14:tracePt t="50253" x="8810625" y="1985963"/>
          <p14:tracePt t="50255" x="8810625" y="1993900"/>
          <p14:tracePt t="50257" x="8810625" y="2001838"/>
          <p14:tracePt t="50259" x="8802688" y="2017713"/>
          <p14:tracePt t="50261" x="8794750" y="2025650"/>
          <p14:tracePt t="50263" x="8794750" y="2041525"/>
          <p14:tracePt t="50266" x="8786813" y="2049463"/>
          <p14:tracePt t="50267" x="8778875" y="2057400"/>
          <p14:tracePt t="50269" x="8778875" y="2065338"/>
          <p14:tracePt t="50271" x="8770938" y="2073275"/>
          <p14:tracePt t="50273" x="8763000" y="2081213"/>
          <p14:tracePt t="50275" x="8763000" y="2097088"/>
          <p14:tracePt t="50277" x="8755063" y="2097088"/>
          <p14:tracePt t="50279" x="8755063" y="2112963"/>
          <p14:tracePt t="50283" x="8747125" y="2120900"/>
          <p14:tracePt t="50285" x="8739188" y="2128838"/>
          <p14:tracePt t="50287" x="8739188" y="2136775"/>
          <p14:tracePt t="50289" x="8739188" y="2152650"/>
          <p14:tracePt t="50291" x="8731250" y="2152650"/>
          <p14:tracePt t="50293" x="8731250" y="2160588"/>
          <p14:tracePt t="50295" x="8723313" y="2168525"/>
          <p14:tracePt t="50299" x="8715375" y="2184400"/>
          <p14:tracePt t="50303" x="8715375" y="2200275"/>
          <p14:tracePt t="50305" x="8707438" y="2200275"/>
          <p14:tracePt t="50308" x="8707438" y="2208213"/>
          <p14:tracePt t="50309" x="8707438" y="2216150"/>
          <p14:tracePt t="50311" x="8699500" y="2216150"/>
          <p14:tracePt t="50313" x="8699500" y="2224088"/>
          <p14:tracePt t="50316" x="8699500" y="2233613"/>
          <p14:tracePt t="50317" x="8691563" y="2241550"/>
          <p14:tracePt t="50321" x="8683625" y="2249488"/>
          <p14:tracePt t="50323" x="8683625" y="2257425"/>
          <p14:tracePt t="50325" x="8683625" y="2265363"/>
          <p14:tracePt t="50327" x="8683625" y="2273300"/>
          <p14:tracePt t="50329" x="8675688" y="2273300"/>
          <p14:tracePt t="50332" x="8675688" y="2281238"/>
          <p14:tracePt t="50333" x="8675688" y="2289175"/>
          <p14:tracePt t="50335" x="8675688" y="2297113"/>
          <p14:tracePt t="50339" x="8675688" y="2312988"/>
          <p14:tracePt t="50341" x="8667750" y="2312988"/>
          <p14:tracePt t="50343" x="8667750" y="2320925"/>
          <p14:tracePt t="50348" x="8667750" y="2336800"/>
          <p14:tracePt t="50351" x="8667750" y="2344738"/>
          <p14:tracePt t="50353" x="8667750" y="2352675"/>
          <p14:tracePt t="50357" x="8667750" y="2360613"/>
          <p14:tracePt t="50359" x="8667750" y="2368550"/>
          <p14:tracePt t="50361" x="8659813" y="2376488"/>
          <p14:tracePt t="50365" x="8659813" y="2384425"/>
          <p14:tracePt t="50369" x="8659813" y="2400300"/>
          <p14:tracePt t="50373" x="8659813" y="2408238"/>
          <p14:tracePt t="50377" x="8659813" y="2416175"/>
          <p14:tracePt t="50379" x="8659813" y="2424113"/>
          <p14:tracePt t="50386" x="8659813" y="2432050"/>
          <p14:tracePt t="50387" x="8651875" y="2432050"/>
          <p14:tracePt t="50389" x="8651875" y="2439988"/>
          <p14:tracePt t="50395" x="8651875" y="2447925"/>
          <p14:tracePt t="50402" x="8651875" y="2455863"/>
          <p14:tracePt t="50409" x="8651875" y="2463800"/>
          <p14:tracePt t="50426" x="8651875" y="2471738"/>
          <p14:tracePt t="50670" x="8643938" y="2471738"/>
          <p14:tracePt t="50671" x="8643938" y="2479675"/>
          <p14:tracePt t="50675" x="8628063" y="2487613"/>
          <p14:tracePt t="50677" x="8628063" y="2495550"/>
          <p14:tracePt t="50679" x="8620125" y="2495550"/>
          <p14:tracePt t="50681" x="8620125" y="2503488"/>
          <p14:tracePt t="50683" x="8612188" y="2503488"/>
          <p14:tracePt t="50685" x="8604250" y="2519363"/>
          <p14:tracePt t="50687" x="8588375" y="2527300"/>
          <p14:tracePt t="50689" x="8580438" y="2535238"/>
          <p14:tracePt t="50691" x="8572500" y="2543175"/>
          <p14:tracePt t="50693" x="8564563" y="2551113"/>
          <p14:tracePt t="50695" x="8548688" y="2566988"/>
          <p14:tracePt t="50698" x="8540750" y="2576513"/>
          <p14:tracePt t="50699" x="8523288" y="2584450"/>
          <p14:tracePt t="50701" x="8515350" y="2592388"/>
          <p14:tracePt t="50703" x="8499475" y="2608263"/>
          <p14:tracePt t="50705" x="8491538" y="2616200"/>
          <p14:tracePt t="50707" x="8483600" y="2632075"/>
          <p14:tracePt t="50709" x="8467725" y="2640013"/>
          <p14:tracePt t="50711" x="8459788" y="2655888"/>
          <p14:tracePt t="50713" x="8443913" y="2663825"/>
          <p14:tracePt t="50716" x="8435975" y="2671763"/>
          <p14:tracePt t="50717" x="8428038" y="2679700"/>
          <p14:tracePt t="50719" x="8420100" y="2687638"/>
          <p14:tracePt t="50721" x="8404225" y="2695575"/>
          <p14:tracePt t="50723" x="8396288" y="2711450"/>
          <p14:tracePt t="50725" x="8388350" y="2719388"/>
          <p14:tracePt t="50727" x="8380413" y="2727325"/>
          <p14:tracePt t="50729" x="8372475" y="2735263"/>
          <p14:tracePt t="50732" x="8364538" y="2743200"/>
          <p14:tracePt t="50734" x="8356600" y="2751138"/>
          <p14:tracePt t="50735" x="8348663" y="2751138"/>
          <p14:tracePt t="50737" x="8340725" y="2767013"/>
          <p14:tracePt t="50739" x="8332788" y="2767013"/>
          <p14:tracePt t="50741" x="8332788" y="2782888"/>
          <p14:tracePt t="50743" x="8316913" y="2782888"/>
          <p14:tracePt t="50745" x="8316913" y="2798763"/>
          <p14:tracePt t="50748" x="8308975" y="2806700"/>
          <p14:tracePt t="50749" x="8301038" y="2814638"/>
          <p14:tracePt t="50751" x="8293100" y="2822575"/>
          <p14:tracePt t="50753" x="8277225" y="2830513"/>
          <p14:tracePt t="50755" x="8277225" y="2838450"/>
          <p14:tracePt t="50757" x="8269288" y="2846388"/>
          <p14:tracePt t="50759" x="8269288" y="2862263"/>
          <p14:tracePt t="50761" x="8253413" y="2870200"/>
          <p14:tracePt t="50764" x="8253413" y="2878138"/>
          <p14:tracePt t="50766" x="8245475" y="2894013"/>
          <p14:tracePt t="50767" x="8237538" y="2894013"/>
          <p14:tracePt t="50769" x="8237538" y="2901950"/>
          <p14:tracePt t="50771" x="8229600" y="2919413"/>
          <p14:tracePt t="50773" x="8221663" y="2927350"/>
          <p14:tracePt t="50775" x="8221663" y="2943225"/>
          <p14:tracePt t="50777" x="8213725" y="2951163"/>
          <p14:tracePt t="50779" x="8205788" y="2959100"/>
          <p14:tracePt t="50782" x="8205788" y="2974975"/>
          <p14:tracePt t="50783" x="8197850" y="2990850"/>
          <p14:tracePt t="50785" x="8189913" y="2998788"/>
          <p14:tracePt t="50787" x="8189913" y="3014663"/>
          <p14:tracePt t="50789" x="8189913" y="3022600"/>
          <p14:tracePt t="50791" x="8180388" y="3038475"/>
          <p14:tracePt t="50793" x="8172450" y="3046413"/>
          <p14:tracePt t="50795" x="8172450" y="3062288"/>
          <p14:tracePt t="50798" x="8172450" y="3070225"/>
          <p14:tracePt t="50799" x="8172450" y="3078163"/>
          <p14:tracePt t="50801" x="8164513" y="3094038"/>
          <p14:tracePt t="50803" x="8164513" y="3109913"/>
          <p14:tracePt t="50805" x="8164513" y="3117850"/>
          <p14:tracePt t="50807" x="8156575" y="3125788"/>
          <p14:tracePt t="50809" x="8156575" y="3141663"/>
          <p14:tracePt t="50811" x="8156575" y="3149600"/>
          <p14:tracePt t="50813" x="8156575" y="3157538"/>
          <p14:tracePt t="50816" x="8148638" y="3173413"/>
          <p14:tracePt t="50817" x="8148638" y="3181350"/>
          <p14:tracePt t="50819" x="8148638" y="3197225"/>
          <p14:tracePt t="50823" x="8148638" y="3213100"/>
          <p14:tracePt t="50825" x="8148638" y="3228975"/>
          <p14:tracePt t="50829" x="8148638" y="3236913"/>
          <p14:tracePt t="50832" x="8148638" y="3252788"/>
          <p14:tracePt t="50835" x="8148638" y="3262313"/>
          <p14:tracePt t="50837" x="8148638" y="3270250"/>
          <p14:tracePt t="50840" x="8148638" y="3278188"/>
          <p14:tracePt t="50841" x="8148638" y="3286125"/>
          <p14:tracePt t="50843" x="8148638" y="3294063"/>
          <p14:tracePt t="50845" x="8148638" y="3302000"/>
          <p14:tracePt t="50849" x="8148638" y="3309938"/>
          <p14:tracePt t="50851" x="8156575" y="3309938"/>
          <p14:tracePt t="50853" x="8156575" y="3317875"/>
          <p14:tracePt t="50859" x="8164513" y="3325813"/>
          <p14:tracePt t="50861" x="8164513" y="3333750"/>
          <p14:tracePt t="50866" x="8172450" y="3333750"/>
          <p14:tracePt t="50869" x="8172450" y="3341688"/>
          <p14:tracePt t="50871" x="8180388" y="3341688"/>
          <p14:tracePt t="50873" x="8189913" y="3341688"/>
          <p14:tracePt t="50875" x="8189913" y="3349625"/>
          <p14:tracePt t="50882" x="8197850" y="3349625"/>
          <p14:tracePt t="50885" x="8205788" y="3349625"/>
          <p14:tracePt t="50888" x="8205788" y="3357563"/>
          <p14:tracePt t="50891" x="8213725" y="3357563"/>
          <p14:tracePt t="50894" x="8221663" y="3365500"/>
          <p14:tracePt t="50902" x="8229600" y="3365500"/>
          <p14:tracePt t="50905" x="8237538" y="3365500"/>
          <p14:tracePt t="50912" x="8237538" y="3373438"/>
          <p14:tracePt t="50914" x="8245475" y="3373438"/>
          <p14:tracePt t="50916" x="8253413" y="3373438"/>
          <p14:tracePt t="50923" x="8261350" y="3373438"/>
          <p14:tracePt t="50935" x="8269288" y="3373438"/>
          <p14:tracePt t="50950" x="8277225" y="3373438"/>
          <p14:tracePt t="50961" x="8285163" y="3373438"/>
          <p14:tracePt t="50984" x="8293100" y="3373438"/>
          <p14:tracePt t="50991" x="8301038" y="3373438"/>
          <p14:tracePt t="50995" x="8301038" y="3365500"/>
          <p14:tracePt t="50998" x="8308975" y="3365500"/>
          <p14:tracePt t="51002" x="8308975" y="3357563"/>
          <p14:tracePt t="51003" x="8316913" y="3357563"/>
          <p14:tracePt t="51005" x="8324850" y="3357563"/>
          <p14:tracePt t="51011" x="8332788" y="3349625"/>
          <p14:tracePt t="51015" x="8340725" y="3349625"/>
          <p14:tracePt t="51019" x="8348663" y="3341688"/>
          <p14:tracePt t="51022" x="8356600" y="3341688"/>
          <p14:tracePt t="51027" x="8364538" y="3333750"/>
          <p14:tracePt t="51032" x="8372475" y="3325813"/>
          <p14:tracePt t="51035" x="8380413" y="3325813"/>
          <p14:tracePt t="51040" x="8388350" y="3317875"/>
          <p14:tracePt t="51044" x="8396288" y="3317875"/>
          <p14:tracePt t="51049" x="8404225" y="3309938"/>
          <p14:tracePt t="51054" x="8412163" y="3309938"/>
          <p14:tracePt t="51055" x="8420100" y="3309938"/>
          <p14:tracePt t="51058" x="8420100" y="3302000"/>
          <p14:tracePt t="51059" x="8428038" y="3302000"/>
          <p14:tracePt t="51061" x="8428038" y="3294063"/>
          <p14:tracePt t="51064" x="8435975" y="3294063"/>
          <p14:tracePt t="51068" x="8443913" y="3294063"/>
          <p14:tracePt t="51069" x="8451850" y="3286125"/>
          <p14:tracePt t="51073" x="8459788" y="3286125"/>
          <p14:tracePt t="51077" x="8467725" y="3286125"/>
          <p14:tracePt t="51079" x="8475663" y="3278188"/>
          <p14:tracePt t="51082" x="8483600" y="3278188"/>
          <p14:tracePt t="51083" x="8491538" y="3278188"/>
          <p14:tracePt t="51085" x="8499475" y="3278188"/>
          <p14:tracePt t="51087" x="8507413" y="3278188"/>
          <p14:tracePt t="51089" x="8515350" y="3270250"/>
          <p14:tracePt t="51092" x="8523288" y="3270250"/>
          <p14:tracePt t="51093" x="8531225" y="3270250"/>
          <p14:tracePt t="51095" x="8548688" y="3270250"/>
          <p14:tracePt t="51098" x="8556625" y="3270250"/>
          <p14:tracePt t="51099" x="8564563" y="3262313"/>
          <p14:tracePt t="51101" x="8580438" y="3262313"/>
          <p14:tracePt t="51103" x="8588375" y="3262313"/>
          <p14:tracePt t="51105" x="8604250" y="3262313"/>
          <p14:tracePt t="51107" x="8612188" y="3262313"/>
          <p14:tracePt t="51110" x="8628063" y="3262313"/>
          <p14:tracePt t="51111" x="8636000" y="3262313"/>
          <p14:tracePt t="51114" x="8651875" y="3262313"/>
          <p14:tracePt t="51115" x="8659813" y="3262313"/>
          <p14:tracePt t="51118" x="8667750" y="3262313"/>
          <p14:tracePt t="51119" x="8683625" y="3262313"/>
          <p14:tracePt t="51121" x="8691563" y="3262313"/>
          <p14:tracePt t="51123" x="8699500" y="3262313"/>
          <p14:tracePt t="51125" x="8715375" y="3262313"/>
          <p14:tracePt t="51127" x="8731250" y="3262313"/>
          <p14:tracePt t="51130" x="8739188" y="3262313"/>
          <p14:tracePt t="51132" x="8747125" y="3262313"/>
          <p14:tracePt t="51133" x="8763000" y="3262313"/>
          <p14:tracePt t="51135" x="8770938" y="3262313"/>
          <p14:tracePt t="51138" x="8778875" y="3270250"/>
          <p14:tracePt t="51139" x="8794750" y="3270250"/>
          <p14:tracePt t="51148" x="8826500" y="3278188"/>
          <p14:tracePt t="51149" x="8834438" y="3278188"/>
          <p14:tracePt t="51151" x="8850313" y="3278188"/>
          <p14:tracePt t="51155" x="8858250" y="3286125"/>
          <p14:tracePt t="51157" x="8866188" y="3286125"/>
          <p14:tracePt t="51159" x="8874125" y="3294063"/>
          <p14:tracePt t="51162" x="8883650" y="3294063"/>
          <p14:tracePt t="51166" x="8891588" y="3302000"/>
          <p14:tracePt t="51168" x="8899525" y="3302000"/>
          <p14:tracePt t="51169" x="8907463" y="3302000"/>
          <p14:tracePt t="51171" x="8907463" y="3309938"/>
          <p14:tracePt t="51173" x="8915400" y="3317875"/>
          <p14:tracePt t="51177" x="8923338" y="3325813"/>
          <p14:tracePt t="51179" x="8931275" y="3325813"/>
          <p14:tracePt t="51182" x="8939213" y="3333750"/>
          <p14:tracePt t="51183" x="8939213" y="3341688"/>
          <p14:tracePt t="51185" x="8947150" y="3341688"/>
          <p14:tracePt t="51187" x="8955088" y="3349625"/>
          <p14:tracePt t="51191" x="8963025" y="3357563"/>
          <p14:tracePt t="51193" x="8970963" y="3357563"/>
          <p14:tracePt t="51195" x="8978900" y="3365500"/>
          <p14:tracePt t="51198" x="8978900" y="3373438"/>
          <p14:tracePt t="51199" x="8986838" y="3373438"/>
          <p14:tracePt t="51201" x="8994775" y="3381375"/>
          <p14:tracePt t="51203" x="9002713" y="3389313"/>
          <p14:tracePt t="51207" x="9010650" y="3397250"/>
          <p14:tracePt t="51211" x="9018588" y="3405188"/>
          <p14:tracePt t="51216" x="9026525" y="3413125"/>
          <p14:tracePt t="51217" x="9034463" y="3421063"/>
          <p14:tracePt t="51223" x="9042400" y="3429000"/>
          <p14:tracePt t="51229" x="9050338" y="3436938"/>
          <p14:tracePt t="51238" x="9050338" y="3444875"/>
          <p14:tracePt t="51239" x="9058275" y="3444875"/>
          <p14:tracePt t="51241" x="9058275" y="3452813"/>
          <p14:tracePt t="51245" x="9066213" y="3452813"/>
          <p14:tracePt t="51251" x="9066213" y="3460750"/>
          <p14:tracePt t="51264" x="9066213" y="3468688"/>
          <p14:tracePt t="51275" x="9066213" y="3476625"/>
          <p14:tracePt t="51284" x="9066213" y="3484563"/>
          <p14:tracePt t="51287" x="9066213" y="3492500"/>
          <p14:tracePt t="51293" x="9066213" y="3500438"/>
          <p14:tracePt t="51299" x="9066213" y="3508375"/>
          <p14:tracePt t="51303" x="9066213" y="3516313"/>
          <p14:tracePt t="51305" x="9066213" y="3524250"/>
          <p14:tracePt t="51311" x="9066213" y="3532188"/>
          <p14:tracePt t="51316" x="9066213" y="3540125"/>
          <p14:tracePt t="51319" x="9066213" y="3548063"/>
          <p14:tracePt t="51321" x="9066213" y="3556000"/>
          <p14:tracePt t="51325" x="9066213" y="3563938"/>
          <p14:tracePt t="51331" x="9066213" y="3571875"/>
          <p14:tracePt t="51333" x="9058275" y="3571875"/>
          <p14:tracePt t="51335" x="9058275" y="3579813"/>
          <p14:tracePt t="51337" x="9058275" y="3587750"/>
          <p14:tracePt t="51341" x="9058275" y="3595688"/>
          <p14:tracePt t="51345" x="9058275" y="3605213"/>
          <p14:tracePt t="51348" x="9058275" y="3613150"/>
          <p14:tracePt t="51349" x="9058275" y="3621088"/>
          <p14:tracePt t="51353" x="9058275" y="3629025"/>
          <p14:tracePt t="51357" x="9058275" y="3636963"/>
          <p14:tracePt t="51361" x="9058275" y="3644900"/>
          <p14:tracePt t="51363" x="9058275" y="3652838"/>
          <p14:tracePt t="51368" x="9058275" y="3660775"/>
          <p14:tracePt t="51371" x="9058275" y="3668713"/>
          <p14:tracePt t="51375" x="9058275" y="3684588"/>
          <p14:tracePt t="51381" x="9058275" y="3692525"/>
          <p14:tracePt t="51383" x="9058275" y="3700463"/>
          <p14:tracePt t="51387" x="9050338" y="3708400"/>
          <p14:tracePt t="51391" x="9050338" y="3716338"/>
          <p14:tracePt t="51395" x="9050338" y="3724275"/>
          <p14:tracePt t="51399" x="9050338" y="3732213"/>
          <p14:tracePt t="51401" x="9050338" y="3740150"/>
          <p14:tracePt t="51405" x="9050338" y="3748088"/>
          <p14:tracePt t="51407" x="9042400" y="3748088"/>
          <p14:tracePt t="51409" x="9042400" y="3756025"/>
          <p14:tracePt t="51413" x="9042400" y="3763963"/>
          <p14:tracePt t="51416" x="9042400" y="3771900"/>
          <p14:tracePt t="51419" x="9042400" y="3779838"/>
          <p14:tracePt t="51421" x="9034463" y="3779838"/>
          <p14:tracePt t="51423" x="9034463" y="3787775"/>
          <p14:tracePt t="51427" x="9026525" y="3795713"/>
          <p14:tracePt t="51429" x="9026525" y="3803650"/>
          <p14:tracePt t="51433" x="9026525" y="3811588"/>
          <p14:tracePt t="51435" x="9026525" y="3819525"/>
          <p14:tracePt t="51439" x="9018588" y="3827463"/>
          <p14:tracePt t="51441" x="9018588" y="3835400"/>
          <p14:tracePt t="51445" x="9018588" y="3843338"/>
          <p14:tracePt t="51448" x="9018588" y="3851275"/>
          <p14:tracePt t="51449" x="9010650" y="3859213"/>
          <p14:tracePt t="51453" x="9010650" y="3867150"/>
          <p14:tracePt t="51455" x="9002713" y="3875088"/>
          <p14:tracePt t="51459" x="9002713" y="3883025"/>
          <p14:tracePt t="51461" x="9002713" y="3890963"/>
          <p14:tracePt t="51463" x="9002713" y="3898900"/>
          <p14:tracePt t="51466" x="9002713" y="3906838"/>
          <p14:tracePt t="51467" x="8994775" y="3914775"/>
          <p14:tracePt t="51469" x="8994775" y="3922713"/>
          <p14:tracePt t="51473" x="8994775" y="3930650"/>
          <p14:tracePt t="51475" x="8994775" y="3938588"/>
          <p14:tracePt t="51477" x="8994775" y="3948113"/>
          <p14:tracePt t="51479" x="8986838" y="3948113"/>
          <p14:tracePt t="51482" x="8986838" y="3963988"/>
          <p14:tracePt t="51485" x="8986838" y="3971925"/>
          <p14:tracePt t="51489" x="8978900" y="3979863"/>
          <p14:tracePt t="51491" x="8978900" y="3987800"/>
          <p14:tracePt t="51493" x="8978900" y="3995738"/>
          <p14:tracePt t="51495" x="8970963" y="3995738"/>
          <p14:tracePt t="51498" x="8970963" y="4003675"/>
          <p14:tracePt t="51501" x="8970963" y="4011613"/>
          <p14:tracePt t="51505" x="8970963" y="4019550"/>
          <p14:tracePt t="51507" x="8963025" y="4027488"/>
          <p14:tracePt t="51511" x="8963025" y="4035425"/>
          <p14:tracePt t="51516" x="8963025" y="4043363"/>
          <p14:tracePt t="51519" x="8955088" y="4051300"/>
          <p14:tracePt t="51521" x="8955088" y="4059238"/>
          <p14:tracePt t="51527" x="8955088" y="4067175"/>
          <p14:tracePt t="51532" x="8955088" y="4075113"/>
          <p14:tracePt t="51535" x="8947150" y="4083050"/>
          <p14:tracePt t="51537" x="8947150" y="4090988"/>
          <p14:tracePt t="51541" x="8939213" y="4098925"/>
          <p14:tracePt t="51545" x="8939213" y="4106863"/>
          <p14:tracePt t="51549" x="8939213" y="4114800"/>
          <p14:tracePt t="51551" x="8939213" y="4122738"/>
          <p14:tracePt t="51555" x="8931275" y="4130675"/>
          <p14:tracePt t="51559" x="8931275" y="4138613"/>
          <p14:tracePt t="51563" x="8931275" y="4146550"/>
          <p14:tracePt t="51566" x="8931275" y="4154488"/>
          <p14:tracePt t="51567" x="8923338" y="4154488"/>
          <p14:tracePt t="51571" x="8923338" y="4162425"/>
          <p14:tracePt t="51575" x="8923338" y="4170363"/>
          <p14:tracePt t="51579" x="8915400" y="4178300"/>
          <p14:tracePt t="51582" x="8915400" y="4186238"/>
          <p14:tracePt t="51585" x="8907463" y="4186238"/>
          <p14:tracePt t="51587" x="8907463" y="4194175"/>
          <p14:tracePt t="51593" x="8907463" y="4202113"/>
          <p14:tracePt t="51598" x="8899525" y="4202113"/>
          <p14:tracePt t="51599" x="8899525" y="4210050"/>
          <p14:tracePt t="51603" x="8899525" y="4217988"/>
          <p14:tracePt t="51611" x="8891588" y="4225925"/>
          <p14:tracePt t="51620" x="8891588" y="4233863"/>
          <p14:tracePt t="51623" x="8883650" y="4233863"/>
          <p14:tracePt t="51627" x="8874125" y="4233863"/>
          <p14:tracePt t="51629" x="8874125" y="4241800"/>
          <p14:tracePt t="51635" x="8866188" y="4249738"/>
          <p14:tracePt t="51641" x="8858250" y="4249738"/>
          <p14:tracePt t="51643" x="8858250" y="4257675"/>
          <p14:tracePt t="51645" x="8850313" y="4257675"/>
          <p14:tracePt t="51648" x="8842375" y="4257675"/>
          <p14:tracePt t="51652" x="8834438" y="4257675"/>
          <p14:tracePt t="51655" x="8826500" y="4265613"/>
          <p14:tracePt t="51659" x="8818563" y="4265613"/>
          <p14:tracePt t="51664" x="8802688" y="4265613"/>
          <p14:tracePt t="51668" x="8794750" y="4265613"/>
          <p14:tracePt t="51669" x="8786813" y="4273550"/>
          <p14:tracePt t="51671" x="8778875" y="4273550"/>
          <p14:tracePt t="51673" x="8770938" y="4273550"/>
          <p14:tracePt t="51675" x="8763000" y="4273550"/>
          <p14:tracePt t="51677" x="8755063" y="4273550"/>
          <p14:tracePt t="51679" x="8747125" y="4281488"/>
          <p14:tracePt t="51682" x="8739188" y="4281488"/>
          <p14:tracePt t="51683" x="8723313" y="4281488"/>
          <p14:tracePt t="51685" x="8715375" y="4281488"/>
          <p14:tracePt t="51687" x="8707438" y="4281488"/>
          <p14:tracePt t="51689" x="8699500" y="4281488"/>
          <p14:tracePt t="51691" x="8683625" y="4281488"/>
          <p14:tracePt t="51693" x="8667750" y="4281488"/>
          <p14:tracePt t="51695" x="8659813" y="4281488"/>
          <p14:tracePt t="51698" x="8651875" y="4281488"/>
          <p14:tracePt t="51699" x="8636000" y="4281488"/>
          <p14:tracePt t="51701" x="8628063" y="4281488"/>
          <p14:tracePt t="51703" x="8612188" y="4281488"/>
          <p14:tracePt t="51705" x="8596313" y="4281488"/>
          <p14:tracePt t="51707" x="8580438" y="4281488"/>
          <p14:tracePt t="51709" x="8564563" y="4281488"/>
          <p14:tracePt t="51711" x="8556625" y="4281488"/>
          <p14:tracePt t="51713" x="8540750" y="4281488"/>
          <p14:tracePt t="51716" x="8523288" y="4281488"/>
          <p14:tracePt t="51717" x="8507413" y="4281488"/>
          <p14:tracePt t="51719" x="8491538" y="4281488"/>
          <p14:tracePt t="51721" x="8475663" y="4281488"/>
          <p14:tracePt t="51723" x="8459788" y="4281488"/>
          <p14:tracePt t="51725" x="8443913" y="4281488"/>
          <p14:tracePt t="51727" x="8428038" y="4281488"/>
          <p14:tracePt t="51729" x="8412163" y="4281488"/>
          <p14:tracePt t="51731" x="8396288" y="4281488"/>
          <p14:tracePt t="51733" x="8380413" y="4281488"/>
          <p14:tracePt t="51735" x="8364538" y="4281488"/>
          <p14:tracePt t="51737" x="8348663" y="4281488"/>
          <p14:tracePt t="51739" x="8332788" y="4281488"/>
          <p14:tracePt t="51741" x="8324850" y="4281488"/>
          <p14:tracePt t="51743" x="8301038" y="4281488"/>
          <p14:tracePt t="51745" x="8285163" y="4281488"/>
          <p14:tracePt t="51748" x="8277225" y="4291013"/>
          <p14:tracePt t="51749" x="8261350" y="4291013"/>
          <p14:tracePt t="51751" x="8245475" y="4291013"/>
          <p14:tracePt t="51753" x="8229600" y="4291013"/>
          <p14:tracePt t="51755" x="8221663" y="4291013"/>
          <p14:tracePt t="51757" x="8205788" y="4291013"/>
          <p14:tracePt t="51759" x="8197850" y="4298950"/>
          <p14:tracePt t="51761" x="8180388" y="4298950"/>
          <p14:tracePt t="51763" x="8172450" y="4298950"/>
          <p14:tracePt t="51765" x="8164513" y="4298950"/>
          <p14:tracePt t="51767" x="8148638" y="4298950"/>
          <p14:tracePt t="51769" x="8140700" y="4298950"/>
          <p14:tracePt t="51773" x="8124825" y="4298950"/>
          <p14:tracePt t="51775" x="8116888" y="4298950"/>
          <p14:tracePt t="51777" x="8116888" y="4306888"/>
          <p14:tracePt t="51779" x="8108950" y="4306888"/>
          <p14:tracePt t="51782" x="8101013" y="4306888"/>
          <p14:tracePt t="51783" x="8093075" y="4306888"/>
          <p14:tracePt t="51787" x="8085138" y="4306888"/>
          <p14:tracePt t="51789" x="8077200" y="4314825"/>
          <p14:tracePt t="51793" x="8069263" y="4314825"/>
          <p14:tracePt t="51795" x="8069263" y="4322763"/>
          <p14:tracePt t="51799" x="8061325" y="4322763"/>
          <p14:tracePt t="51805" x="8053388" y="4330700"/>
          <p14:tracePt t="51815" x="8045450" y="4330700"/>
          <p14:tracePt t="51817" x="8045450" y="4338638"/>
          <p14:tracePt t="51819" x="8037513" y="4338638"/>
          <p14:tracePt t="51829" x="8037513" y="4346575"/>
          <p14:tracePt t="51832" x="8029575" y="4346575"/>
          <p14:tracePt t="51833" x="8029575" y="4354513"/>
          <p14:tracePt t="51849" x="8021638" y="4354513"/>
          <p14:tracePt t="51861" x="8021638" y="4362450"/>
          <p14:tracePt t="52130" x="8021638" y="4370388"/>
          <p14:tracePt t="52138" x="8021638" y="4378325"/>
          <p14:tracePt t="52139" x="8029575" y="4386263"/>
          <p14:tracePt t="52148" x="8037513" y="4394200"/>
          <p14:tracePt t="52150" x="8045450" y="4394200"/>
          <p14:tracePt t="52152" x="8045450" y="4402138"/>
          <p14:tracePt t="52157" x="8053388" y="4410075"/>
          <p14:tracePt t="52162" x="8053388" y="4418013"/>
          <p14:tracePt t="52164" x="8061325" y="4418013"/>
          <p14:tracePt t="52166" x="8061325" y="4425950"/>
          <p14:tracePt t="52172" x="8069263" y="4425950"/>
          <p14:tracePt t="52173" x="8069263" y="4433888"/>
          <p14:tracePt t="52177" x="8077200" y="4433888"/>
          <p14:tracePt t="52179" x="8077200" y="4441825"/>
          <p14:tracePt t="52182" x="8085138" y="4441825"/>
          <p14:tracePt t="52184" x="8085138" y="4449763"/>
          <p14:tracePt t="52188" x="8093075" y="4449763"/>
          <p14:tracePt t="52189" x="8093075" y="4457700"/>
          <p14:tracePt t="52198" x="8101013" y="4465638"/>
          <p14:tracePt t="52205" x="8108950" y="4465638"/>
          <p14:tracePt t="52211" x="8116888" y="4473575"/>
          <p14:tracePt t="52219" x="8116888" y="4481513"/>
          <p14:tracePt t="52223" x="8124825" y="4481513"/>
          <p14:tracePt t="52372" x="8132763" y="4481513"/>
          <p14:tracePt t="52381" x="8140700" y="4481513"/>
          <p14:tracePt t="52385" x="8148638" y="4481513"/>
          <p14:tracePt t="52391" x="8156575" y="4481513"/>
          <p14:tracePt t="52398" x="8164513" y="4481513"/>
          <p14:tracePt t="52402" x="8172450" y="4481513"/>
          <p14:tracePt t="52403" x="8180388" y="4481513"/>
          <p14:tracePt t="52407" x="8189913" y="4481513"/>
          <p14:tracePt t="52411" x="8197850" y="4481513"/>
          <p14:tracePt t="52416" x="8205788" y="4481513"/>
          <p14:tracePt t="52417" x="8213725" y="4481513"/>
          <p14:tracePt t="52421" x="8221663" y="4481513"/>
          <p14:tracePt t="52425" x="8229600" y="4481513"/>
          <p14:tracePt t="52429" x="8237538" y="4481513"/>
          <p14:tracePt t="52431" x="8245475" y="4481513"/>
          <p14:tracePt t="52437" x="8253413" y="4481513"/>
          <p14:tracePt t="52441" x="8261350" y="4481513"/>
          <p14:tracePt t="52449" x="8269288" y="4481513"/>
          <p14:tracePt t="52451" x="8277225" y="4481513"/>
          <p14:tracePt t="52461" x="8285163" y="4481513"/>
          <p14:tracePt t="52474" x="8293100" y="4481513"/>
          <p14:tracePt t="52475" x="8293100" y="4489450"/>
          <p14:tracePt t="52486" x="8301038" y="4489450"/>
          <p14:tracePt t="52491" x="8308975" y="4489450"/>
          <p14:tracePt t="52503" x="8316913" y="4489450"/>
          <p14:tracePt t="52520" x="8324850" y="4489450"/>
          <p14:tracePt t="52540" x="8332788" y="4489450"/>
          <p14:tracePt t="52564" x="8340725" y="4489450"/>
          <p14:tracePt t="52574" x="8348663" y="4489450"/>
          <p14:tracePt t="52602" x="8356600" y="4489450"/>
          <p14:tracePt t="52624" x="8364538" y="4489450"/>
          <p14:tracePt t="52644" x="8372475" y="4489450"/>
          <p14:tracePt t="52648" x="8372475" y="4497388"/>
          <p14:tracePt t="52654" x="8380413" y="4497388"/>
          <p14:tracePt t="52670" x="8380413" y="4505325"/>
          <p14:tracePt t="52682" x="8388350" y="4505325"/>
          <p14:tracePt t="52685" x="8388350" y="4513263"/>
          <p14:tracePt t="52693" x="8388350" y="4521200"/>
          <p14:tracePt t="52715" x="8388350" y="4529138"/>
          <p14:tracePt t="52734" x="8396288" y="4529138"/>
          <p14:tracePt t="52822" x="8404225" y="4529138"/>
          <p14:tracePt t="52831" x="8412163" y="4529138"/>
          <p14:tracePt t="52852" x="8420100" y="4529138"/>
          <p14:tracePt t="52868" x="8428038" y="4529138"/>
          <p14:tracePt t="52886" x="8435975" y="4529138"/>
          <p14:tracePt t="52891" x="8435975" y="4521200"/>
          <p14:tracePt t="52897" x="8443913" y="4521200"/>
          <p14:tracePt t="52910" x="8443913" y="4513263"/>
          <p14:tracePt t="52988" x="8443913" y="4521200"/>
          <p14:tracePt t="53003" x="8443913" y="4529138"/>
          <p14:tracePt t="53018" x="8443913" y="4537075"/>
          <p14:tracePt t="53038" x="8443913" y="4545013"/>
          <p14:tracePt t="53200" x="8451850" y="4545013"/>
          <p14:tracePt t="53203" x="8451850" y="4552950"/>
          <p14:tracePt t="53230" x="8459788" y="4552950"/>
          <p14:tracePt t="53252" x="8459788" y="4560888"/>
          <p14:tracePt t="53255" x="8467725" y="4560888"/>
          <p14:tracePt t="53274" x="8475663" y="4560888"/>
          <p14:tracePt t="53326" x="8483600" y="4560888"/>
          <p14:tracePt t="53352" x="8491538" y="4560888"/>
          <p14:tracePt t="53363" x="8491538" y="4552950"/>
          <p14:tracePt t="53371" x="8491538" y="4545013"/>
          <p14:tracePt t="53379" x="8499475" y="4545013"/>
          <p14:tracePt t="53381" x="8499475" y="4537075"/>
          <p14:tracePt t="53387" x="8499475" y="4529138"/>
          <p14:tracePt t="53389" x="8507413" y="4529138"/>
          <p14:tracePt t="53393" x="8507413" y="4521200"/>
          <p14:tracePt t="53398" x="8507413" y="4513263"/>
          <p14:tracePt t="53402" x="8507413" y="4505325"/>
          <p14:tracePt t="53407" x="8507413" y="4497388"/>
          <p14:tracePt t="53411" x="8507413" y="4489450"/>
          <p14:tracePt t="53418" x="8507413" y="4481513"/>
          <p14:tracePt t="53419" x="8507413" y="4473575"/>
          <p14:tracePt t="53423" x="8507413" y="4465638"/>
          <p14:tracePt t="53427" x="8507413" y="4457700"/>
          <p14:tracePt t="53431" x="8507413" y="4449763"/>
          <p14:tracePt t="53433" x="8507413" y="4441825"/>
          <p14:tracePt t="53437" x="8507413" y="4433888"/>
          <p14:tracePt t="53439" x="8507413" y="4425950"/>
          <p14:tracePt t="53441" x="8507413" y="4418013"/>
          <p14:tracePt t="53445" x="8507413" y="4410075"/>
          <p14:tracePt t="53449" x="8507413" y="4402138"/>
          <p14:tracePt t="53453" x="8507413" y="4394200"/>
          <p14:tracePt t="53455" x="8507413" y="4386263"/>
          <p14:tracePt t="53457" x="8499475" y="4386263"/>
          <p14:tracePt t="53459" x="8499475" y="4378325"/>
          <p14:tracePt t="53465" x="8499475" y="4370388"/>
          <p14:tracePt t="53467" x="8491538" y="4370388"/>
          <p14:tracePt t="53469" x="8491538" y="4362450"/>
          <p14:tracePt t="53475" x="8483600" y="4362450"/>
          <p14:tracePt t="53477" x="8483600" y="4354513"/>
          <p14:tracePt t="53482" x="8475663" y="4354513"/>
          <p14:tracePt t="53485" x="8467725" y="4346575"/>
          <p14:tracePt t="53493" x="8459788" y="4346575"/>
          <p14:tracePt t="53503" x="8451850" y="4346575"/>
          <p14:tracePt t="53507" x="8451850" y="4354513"/>
          <p14:tracePt t="53511" x="8443913" y="4354513"/>
          <p14:tracePt t="53514" x="8443913" y="4362450"/>
          <p14:tracePt t="53516" x="8435975" y="4370388"/>
          <p14:tracePt t="53517" x="8435975" y="4378325"/>
          <p14:tracePt t="53519" x="8435975" y="4386263"/>
          <p14:tracePt t="53521" x="8428038" y="4394200"/>
          <p14:tracePt t="53523" x="8420100" y="4402138"/>
          <p14:tracePt t="53525" x="8420100" y="4418013"/>
          <p14:tracePt t="53527" x="8420100" y="4425950"/>
          <p14:tracePt t="53529" x="8412163" y="4433888"/>
          <p14:tracePt t="53531" x="8412163" y="4449763"/>
          <p14:tracePt t="53533" x="8404225" y="4457700"/>
          <p14:tracePt t="53535" x="8404225" y="4465638"/>
          <p14:tracePt t="53537" x="8404225" y="4481513"/>
          <p14:tracePt t="53539" x="8396288" y="4497388"/>
          <p14:tracePt t="53541" x="8396288" y="4505325"/>
          <p14:tracePt t="53543" x="8388350" y="4521200"/>
          <p14:tracePt t="53545" x="8388350" y="4537075"/>
          <p14:tracePt t="53548" x="8388350" y="4552950"/>
          <p14:tracePt t="53549" x="8380413" y="4560888"/>
          <p14:tracePt t="53551" x="8380413" y="4576763"/>
          <p14:tracePt t="53553" x="8372475" y="4592638"/>
          <p14:tracePt t="53555" x="8372475" y="4600575"/>
          <p14:tracePt t="53557" x="8372475" y="4616450"/>
          <p14:tracePt t="53559" x="8372475" y="4624388"/>
          <p14:tracePt t="53561" x="8372475" y="4649788"/>
          <p14:tracePt t="53563" x="8364538" y="4665663"/>
          <p14:tracePt t="53566" x="8364538" y="4673600"/>
          <p14:tracePt t="53567" x="8356600" y="4681538"/>
          <p14:tracePt t="53569" x="8356600" y="4705350"/>
          <p14:tracePt t="53571" x="8348663" y="4713288"/>
          <p14:tracePt t="53573" x="8348663" y="4729163"/>
          <p14:tracePt t="53575" x="8348663" y="4737100"/>
          <p14:tracePt t="53577" x="8348663" y="4752975"/>
          <p14:tracePt t="53579" x="8348663" y="4768850"/>
          <p14:tracePt t="53581" x="8340725" y="4776788"/>
          <p14:tracePt t="53583" x="8332788" y="4792663"/>
          <p14:tracePt t="53585" x="8332788" y="4800600"/>
          <p14:tracePt t="53587" x="8332788" y="4808538"/>
          <p14:tracePt t="53589" x="8332788" y="4816475"/>
          <p14:tracePt t="53591" x="8324850" y="4832350"/>
          <p14:tracePt t="53593" x="8324850" y="4840288"/>
          <p14:tracePt t="53595" x="8316913" y="4848225"/>
          <p14:tracePt t="53598" x="8316913" y="4856163"/>
          <p14:tracePt t="53599" x="8316913" y="4864100"/>
          <p14:tracePt t="53601" x="8308975" y="4864100"/>
          <p14:tracePt t="53603" x="8308975" y="4872038"/>
          <p14:tracePt t="53607" x="8301038" y="4879975"/>
          <p14:tracePt t="53611" x="8301038" y="4887913"/>
          <p14:tracePt t="53614" x="8293100" y="4887913"/>
          <p14:tracePt t="53616" x="8285163" y="4887913"/>
          <p14:tracePt t="53619" x="8277225" y="4887913"/>
          <p14:tracePt t="53625" x="8269288" y="4887913"/>
          <p14:tracePt t="53629" x="8261350" y="4887913"/>
          <p14:tracePt t="53632" x="8253413" y="4887913"/>
          <p14:tracePt t="53635" x="8245475" y="4887913"/>
          <p14:tracePt t="53639" x="8237538" y="4887913"/>
          <p14:tracePt t="53643" x="8221663" y="4887913"/>
          <p14:tracePt t="53645" x="8221663" y="4879975"/>
          <p14:tracePt t="53648" x="8213725" y="4879975"/>
          <p14:tracePt t="53649" x="8205788" y="4872038"/>
          <p14:tracePt t="53651" x="8197850" y="4864100"/>
          <p14:tracePt t="53653" x="8197850" y="4856163"/>
          <p14:tracePt t="53655" x="8180388" y="4848225"/>
          <p14:tracePt t="53657" x="8172450" y="4840288"/>
          <p14:tracePt t="53659" x="8164513" y="4832350"/>
          <p14:tracePt t="53661" x="8156575" y="4816475"/>
          <p14:tracePt t="53663" x="8140700" y="4808538"/>
          <p14:tracePt t="53666" x="8132763" y="4792663"/>
          <p14:tracePt t="53667" x="8124825" y="4784725"/>
          <p14:tracePt t="53669" x="8108950" y="4776788"/>
          <p14:tracePt t="53671" x="8108950" y="4760913"/>
          <p14:tracePt t="53673" x="8093075" y="4745038"/>
          <p14:tracePt t="53675" x="8085138" y="4737100"/>
          <p14:tracePt t="53677" x="8069263" y="4713288"/>
          <p14:tracePt t="53679" x="8061325" y="4697413"/>
          <p14:tracePt t="53681" x="8045450" y="4681538"/>
          <p14:tracePt t="53683" x="8037513" y="4665663"/>
          <p14:tracePt t="53685" x="8029575" y="4649788"/>
          <p14:tracePt t="53687" x="8013700" y="4633913"/>
          <p14:tracePt t="53689" x="8013700" y="4624388"/>
          <p14:tracePt t="53691" x="8005763" y="4608513"/>
          <p14:tracePt t="53693" x="7997825" y="4592638"/>
          <p14:tracePt t="53695" x="7981950" y="4576763"/>
          <p14:tracePt t="53698" x="7974013" y="4552950"/>
          <p14:tracePt t="53699" x="7958138" y="4529138"/>
          <p14:tracePt t="53701" x="7950200" y="4513263"/>
          <p14:tracePt t="53703" x="7942263" y="4489450"/>
          <p14:tracePt t="53705" x="7926388" y="4465638"/>
          <p14:tracePt t="53707" x="7918450" y="4441825"/>
          <p14:tracePt t="53709" x="7910513" y="4410075"/>
          <p14:tracePt t="53711" x="7894638" y="4386263"/>
          <p14:tracePt t="53713" x="7886700" y="4362450"/>
          <p14:tracePt t="53715" x="7870825" y="4322763"/>
          <p14:tracePt t="53717" x="7870825" y="4298950"/>
          <p14:tracePt t="53719" x="7854950" y="4273550"/>
          <p14:tracePt t="53721" x="7847013" y="4241800"/>
          <p14:tracePt t="53723" x="7839075" y="4202113"/>
          <p14:tracePt t="53725" x="7829550" y="4170363"/>
          <p14:tracePt t="53727" x="7829550" y="4146550"/>
          <p14:tracePt t="53729" x="7821613" y="4106863"/>
          <p14:tracePt t="53731" x="7813675" y="4075113"/>
          <p14:tracePt t="53733" x="7805738" y="4043363"/>
          <p14:tracePt t="53735" x="7805738" y="4019550"/>
          <p14:tracePt t="53737" x="7797800" y="3987800"/>
          <p14:tracePt t="53739" x="7797800" y="3956050"/>
          <p14:tracePt t="53741" x="7797800" y="3914775"/>
          <p14:tracePt t="53743" x="7789863" y="3883025"/>
          <p14:tracePt t="53745" x="7789863" y="3851275"/>
          <p14:tracePt t="53748" x="7789863" y="3819525"/>
          <p14:tracePt t="53749" x="7789863" y="3787775"/>
          <p14:tracePt t="53751" x="7789863" y="3756025"/>
          <p14:tracePt t="53753" x="7789863" y="3716338"/>
          <p14:tracePt t="53755" x="7789863" y="3684588"/>
          <p14:tracePt t="53757" x="7789863" y="3660775"/>
          <p14:tracePt t="53759" x="7789863" y="3629025"/>
          <p14:tracePt t="53762" x="7797800" y="3595688"/>
          <p14:tracePt t="53763" x="7805738" y="3563938"/>
          <p14:tracePt t="53766" x="7813675" y="3532188"/>
          <p14:tracePt t="53767" x="7813675" y="3500438"/>
          <p14:tracePt t="53769" x="7829550" y="3476625"/>
          <p14:tracePt t="53771" x="7847013" y="3452813"/>
          <p14:tracePt t="53773" x="7847013" y="3421063"/>
          <p14:tracePt t="53775" x="7862888" y="3397250"/>
          <p14:tracePt t="53777" x="7878763" y="3373438"/>
          <p14:tracePt t="53779" x="7886700" y="3349625"/>
          <p14:tracePt t="53782" x="7902575" y="3325813"/>
          <p14:tracePt t="53783" x="7918450" y="3309938"/>
          <p14:tracePt t="53786" x="7934325" y="3294063"/>
          <p14:tracePt t="53787" x="7950200" y="3270250"/>
          <p14:tracePt t="53789" x="7966075" y="3252788"/>
          <p14:tracePt t="53791" x="7989888" y="3236913"/>
          <p14:tracePt t="53793" x="7997825" y="3221038"/>
          <p14:tracePt t="53795" x="8013700" y="3197225"/>
          <p14:tracePt t="53798" x="8037513" y="3189288"/>
          <p14:tracePt t="53800" x="8053388" y="3173413"/>
          <p14:tracePt t="53801" x="8069263" y="3165475"/>
          <p14:tracePt t="53803" x="8085138" y="3149600"/>
          <p14:tracePt t="53805" x="8108950" y="3141663"/>
          <p14:tracePt t="53807" x="8124825" y="3133725"/>
          <p14:tracePt t="53809" x="8140700" y="3125788"/>
          <p14:tracePt t="53811" x="8156575" y="3125788"/>
          <p14:tracePt t="53813" x="8180388" y="3109913"/>
          <p14:tracePt t="53816" x="8197850" y="3101975"/>
          <p14:tracePt t="53817" x="8213725" y="3101975"/>
          <p14:tracePt t="53819" x="8229600" y="3094038"/>
          <p14:tracePt t="53821" x="8245475" y="3094038"/>
          <p14:tracePt t="53823" x="8261350" y="3094038"/>
          <p14:tracePt t="53825" x="8285163" y="3094038"/>
          <p14:tracePt t="53827" x="8301038" y="3086100"/>
          <p14:tracePt t="53829" x="8316913" y="3086100"/>
          <p14:tracePt t="53831" x="8332788" y="3086100"/>
          <p14:tracePt t="53833" x="8340725" y="3086100"/>
          <p14:tracePt t="53835" x="8356600" y="3086100"/>
          <p14:tracePt t="53837" x="8380413" y="3086100"/>
          <p14:tracePt t="53839" x="8388350" y="3086100"/>
          <p14:tracePt t="53841" x="8404225" y="3086100"/>
          <p14:tracePt t="53843" x="8412163" y="3086100"/>
          <p14:tracePt t="53845" x="8435975" y="3094038"/>
          <p14:tracePt t="53848" x="8443913" y="3094038"/>
          <p14:tracePt t="53849" x="8451850" y="3094038"/>
          <p14:tracePt t="53851" x="8467725" y="3101975"/>
          <p14:tracePt t="53853" x="8483600" y="3109913"/>
          <p14:tracePt t="53855" x="8491538" y="3109913"/>
          <p14:tracePt t="53857" x="8507413" y="3125788"/>
          <p14:tracePt t="53859" x="8515350" y="3125788"/>
          <p14:tracePt t="53861" x="8523288" y="3141663"/>
          <p14:tracePt t="53864" x="8540750" y="3149600"/>
          <p14:tracePt t="53866" x="8548688" y="3157538"/>
          <p14:tracePt t="53867" x="8564563" y="3165475"/>
          <p14:tracePt t="53870" x="8572500" y="3181350"/>
          <p14:tracePt t="53871" x="8580438" y="3189288"/>
          <p14:tracePt t="53873" x="8588375" y="3205163"/>
          <p14:tracePt t="53875" x="8596313" y="3213100"/>
          <p14:tracePt t="53877" x="8604250" y="3221038"/>
          <p14:tracePt t="53879" x="8612188" y="3236913"/>
          <p14:tracePt t="53881" x="8620125" y="3244850"/>
          <p14:tracePt t="53883" x="8620125" y="3262313"/>
          <p14:tracePt t="53885" x="8636000" y="3270250"/>
          <p14:tracePt t="53887" x="8636000" y="3278188"/>
          <p14:tracePt t="53889" x="8643938" y="3302000"/>
          <p14:tracePt t="53891" x="8651875" y="3309938"/>
          <p14:tracePt t="53893" x="8651875" y="3325813"/>
          <p14:tracePt t="53895" x="8659813" y="3333750"/>
          <p14:tracePt t="53898" x="8667750" y="3357563"/>
          <p14:tracePt t="53900" x="8667750" y="3373438"/>
          <p14:tracePt t="53901" x="8675688" y="3389313"/>
          <p14:tracePt t="53903" x="8675688" y="3405188"/>
          <p14:tracePt t="53905" x="8675688" y="3421063"/>
          <p14:tracePt t="53907" x="8683625" y="3436938"/>
          <p14:tracePt t="53909" x="8683625" y="3460750"/>
          <p14:tracePt t="53911" x="8691563" y="3476625"/>
          <p14:tracePt t="53913" x="8691563" y="3492500"/>
          <p14:tracePt t="53916" x="8691563" y="3508375"/>
          <p14:tracePt t="53918" x="8699500" y="3524250"/>
          <p14:tracePt t="53919" x="8699500" y="3540125"/>
          <p14:tracePt t="53921" x="8699500" y="3563938"/>
          <p14:tracePt t="53923" x="8699500" y="3579813"/>
          <p14:tracePt t="53925" x="8699500" y="3595688"/>
          <p14:tracePt t="53927" x="8699500" y="3621088"/>
          <p14:tracePt t="53929" x="8699500" y="3636963"/>
          <p14:tracePt t="53932" x="8699500" y="3652838"/>
          <p14:tracePt t="53933" x="8699500" y="3668713"/>
          <p14:tracePt t="53935" x="8699500" y="3692525"/>
          <p14:tracePt t="53937" x="8699500" y="3708400"/>
          <p14:tracePt t="53939" x="8699500" y="3732213"/>
          <p14:tracePt t="53941" x="8699500" y="3748088"/>
          <p14:tracePt t="53943" x="8699500" y="3771900"/>
          <p14:tracePt t="53945" x="8699500" y="3787775"/>
          <p14:tracePt t="53948" x="8691563" y="3803650"/>
          <p14:tracePt t="53949" x="8691563" y="3819525"/>
          <p14:tracePt t="53951" x="8683625" y="3835400"/>
          <p14:tracePt t="53953" x="8683625" y="3859213"/>
          <p14:tracePt t="53955" x="8675688" y="3875088"/>
          <p14:tracePt t="53957" x="8667750" y="3890963"/>
          <p14:tracePt t="53959" x="8659813" y="3906838"/>
          <p14:tracePt t="53961" x="8651875" y="3922713"/>
          <p14:tracePt t="53963" x="8643938" y="3948113"/>
          <p14:tracePt t="53966" x="8636000" y="3963988"/>
          <p14:tracePt t="53967" x="8620125" y="3971925"/>
          <p14:tracePt t="53969" x="8620125" y="3987800"/>
          <p14:tracePt t="53971" x="8604250" y="4003675"/>
          <p14:tracePt t="53973" x="8596313" y="4019550"/>
          <p14:tracePt t="53975" x="8580438" y="4035425"/>
          <p14:tracePt t="53977" x="8572500" y="4043363"/>
          <p14:tracePt t="53979" x="8556625" y="4051300"/>
          <p14:tracePt t="53982" x="8548688" y="4067175"/>
          <p14:tracePt t="53983" x="8540750" y="4075113"/>
          <p14:tracePt t="53985" x="8523288" y="4083050"/>
          <p14:tracePt t="53987" x="8507413" y="4090988"/>
          <p14:tracePt t="53989" x="8499475" y="4090988"/>
          <p14:tracePt t="53991" x="8475663" y="4098925"/>
          <p14:tracePt t="53993" x="8467725" y="4106863"/>
          <p14:tracePt t="53995" x="8451850" y="4106863"/>
          <p14:tracePt t="53998" x="8435975" y="4106863"/>
          <p14:tracePt t="54000" x="8420100" y="4106863"/>
          <p14:tracePt t="54001" x="8396288" y="4106863"/>
          <p14:tracePt t="54003" x="8380413" y="4106863"/>
          <p14:tracePt t="54005" x="8364538" y="4106863"/>
          <p14:tracePt t="54007" x="8348663" y="4106863"/>
          <p14:tracePt t="54009" x="8324850" y="4106863"/>
          <p14:tracePt t="54011" x="8308975" y="4106863"/>
          <p14:tracePt t="54013" x="8285163" y="4106863"/>
          <p14:tracePt t="54016" x="8261350" y="4106863"/>
          <p14:tracePt t="54017" x="8237538" y="4106863"/>
          <p14:tracePt t="54019" x="8213725" y="4106863"/>
          <p14:tracePt t="54021" x="8189913" y="4098925"/>
          <p14:tracePt t="54023" x="8164513" y="4090988"/>
          <p14:tracePt t="54025" x="8140700" y="4083050"/>
          <p14:tracePt t="54027" x="8116888" y="4075113"/>
          <p14:tracePt t="54029" x="8093075" y="4059238"/>
          <p14:tracePt t="54031" x="8069263" y="4051300"/>
          <p14:tracePt t="54033" x="8037513" y="4035425"/>
          <p14:tracePt t="54035" x="8013700" y="4019550"/>
          <p14:tracePt t="54037" x="7981950" y="4003675"/>
          <p14:tracePt t="54039" x="7958138" y="3987800"/>
          <p14:tracePt t="54041" x="7934325" y="3971925"/>
          <p14:tracePt t="54043" x="7910513" y="3948113"/>
          <p14:tracePt t="54045" x="7886700" y="3938588"/>
          <p14:tracePt t="54048" x="7862888" y="3914775"/>
          <p14:tracePt t="54050" x="7839075" y="3898900"/>
          <p14:tracePt t="54051" x="7813675" y="3875088"/>
          <p14:tracePt t="54053" x="7797800" y="3859213"/>
          <p14:tracePt t="54055" x="7773988" y="3835400"/>
          <p14:tracePt t="54057" x="7758113" y="3819525"/>
          <p14:tracePt t="54059" x="7742238" y="3811588"/>
          <p14:tracePt t="54061" x="7718425" y="3787775"/>
          <p14:tracePt t="54063" x="7702550" y="3771900"/>
          <p14:tracePt t="54066" x="7694613" y="3756025"/>
          <p14:tracePt t="54068" x="7670800" y="3740150"/>
          <p14:tracePt t="54069" x="7662863" y="3716338"/>
          <p14:tracePt t="54071" x="7646988" y="3700463"/>
          <p14:tracePt t="54073" x="7639050" y="3684588"/>
          <p14:tracePt t="54075" x="7631113" y="3668713"/>
          <p14:tracePt t="54077" x="7623175" y="3644900"/>
          <p14:tracePt t="54079" x="7623175" y="3636963"/>
          <p14:tracePt t="54082" x="7615238" y="3621088"/>
          <p14:tracePt t="54083" x="7607300" y="3605213"/>
          <p14:tracePt t="54085" x="7599363" y="3579813"/>
          <p14:tracePt t="54087" x="7599363" y="3571875"/>
          <p14:tracePt t="54089" x="7599363" y="3556000"/>
          <p14:tracePt t="54091" x="7599363" y="3540125"/>
          <p14:tracePt t="54093" x="7599363" y="3524250"/>
          <p14:tracePt t="54095" x="7599363" y="3508375"/>
          <p14:tracePt t="54098" x="7599363" y="3492500"/>
          <p14:tracePt t="54099" x="7599363" y="3476625"/>
          <p14:tracePt t="54101" x="7599363" y="3460750"/>
          <p14:tracePt t="54103" x="7607300" y="3452813"/>
          <p14:tracePt t="54105" x="7615238" y="3429000"/>
          <p14:tracePt t="54107" x="7631113" y="3421063"/>
          <p14:tracePt t="54109" x="7639050" y="3405188"/>
          <p14:tracePt t="54111" x="7654925" y="3389313"/>
          <p14:tracePt t="54114" x="7670800" y="3373438"/>
          <p14:tracePt t="54116" x="7686675" y="3365500"/>
          <p14:tracePt t="54117" x="7702550" y="3349625"/>
          <p14:tracePt t="54119" x="7718425" y="3333750"/>
          <p14:tracePt t="54121" x="7734300" y="3317875"/>
          <p14:tracePt t="54123" x="7758113" y="3309938"/>
          <p14:tracePt t="54125" x="7789863" y="3294063"/>
          <p14:tracePt t="54127" x="7813675" y="3278188"/>
          <p14:tracePt t="54129" x="7839075" y="3278188"/>
          <p14:tracePt t="54132" x="7862888" y="3262313"/>
          <p14:tracePt t="54133" x="7886700" y="3252788"/>
          <p14:tracePt t="54135" x="7918450" y="3244850"/>
          <p14:tracePt t="54137" x="7950200" y="3244850"/>
          <p14:tracePt t="54140" x="7981950" y="3236913"/>
          <p14:tracePt t="54148" x="8108950" y="3213100"/>
          <p14:tracePt t="54150" x="8140700" y="3213100"/>
          <p14:tracePt t="54151" x="8172450" y="3213100"/>
          <p14:tracePt t="54153" x="8205788" y="3213100"/>
          <p14:tracePt t="54155" x="8245475" y="3213100"/>
          <p14:tracePt t="54157" x="8277225" y="3213100"/>
          <p14:tracePt t="54159" x="8308975" y="3213100"/>
          <p14:tracePt t="54161" x="8340725" y="3213100"/>
          <p14:tracePt t="54164" x="8372475" y="3213100"/>
          <p14:tracePt t="54166" x="8404225" y="3213100"/>
          <p14:tracePt t="54167" x="8435975" y="3213100"/>
          <p14:tracePt t="54169" x="8475663" y="3213100"/>
          <p14:tracePt t="54171" x="8507413" y="3221038"/>
          <p14:tracePt t="54173" x="8531225" y="3228975"/>
          <p14:tracePt t="54175" x="8556625" y="3228975"/>
          <p14:tracePt t="54178" x="8596313" y="3236913"/>
          <p14:tracePt t="54179" x="8620125" y="3252788"/>
          <p14:tracePt t="54181" x="8643938" y="3262313"/>
          <p14:tracePt t="54183" x="8667750" y="3270250"/>
          <p14:tracePt t="54185" x="8691563" y="3278188"/>
          <p14:tracePt t="54187" x="8723313" y="3294063"/>
          <p14:tracePt t="54189" x="8747125" y="3302000"/>
          <p14:tracePt t="54191" x="8770938" y="3317875"/>
          <p14:tracePt t="54193" x="8786813" y="3333750"/>
          <p14:tracePt t="54195" x="8810625" y="3341688"/>
          <p14:tracePt t="54198" x="8826500" y="3357563"/>
          <p14:tracePt t="54200" x="8842375" y="3365500"/>
          <p14:tracePt t="54202" x="8858250" y="3381375"/>
          <p14:tracePt t="54203" x="8883650" y="3389313"/>
          <p14:tracePt t="54205" x="8891588" y="3405188"/>
          <p14:tracePt t="54207" x="8907463" y="3413125"/>
          <p14:tracePt t="54209" x="8923338" y="3429000"/>
          <p14:tracePt t="54211" x="8931275" y="3444875"/>
          <p14:tracePt t="54214" x="8947150" y="3460750"/>
          <p14:tracePt t="54216" x="8947150" y="3468688"/>
          <p14:tracePt t="54218" x="8955088" y="3484563"/>
          <p14:tracePt t="54219" x="8963025" y="3500438"/>
          <p14:tracePt t="54221" x="8970963" y="3516313"/>
          <p14:tracePt t="54223" x="8970963" y="3524250"/>
          <p14:tracePt t="54225" x="8978900" y="3548063"/>
          <p14:tracePt t="54227" x="8986838" y="3556000"/>
          <p14:tracePt t="54229" x="8986838" y="3571875"/>
          <p14:tracePt t="54232" x="8986838" y="3579813"/>
          <p14:tracePt t="54233" x="8986838" y="3605213"/>
          <p14:tracePt t="54235" x="8986838" y="3613150"/>
          <p14:tracePt t="54237" x="8986838" y="3629025"/>
          <p14:tracePt t="54239" x="8986838" y="3644900"/>
          <p14:tracePt t="54242" x="8986838" y="3652838"/>
          <p14:tracePt t="54243" x="8986838" y="3668713"/>
          <p14:tracePt t="54245" x="8986838" y="3692525"/>
          <p14:tracePt t="54248" x="8978900" y="3700463"/>
          <p14:tracePt t="54249" x="8978900" y="3716338"/>
          <p14:tracePt t="54251" x="8970963" y="3732213"/>
          <p14:tracePt t="54253" x="8963025" y="3748088"/>
          <p14:tracePt t="54255" x="8955088" y="3763963"/>
          <p14:tracePt t="54257" x="8955088" y="3779838"/>
          <p14:tracePt t="54260" x="8939213" y="3795713"/>
          <p14:tracePt t="54261" x="8931275" y="3811588"/>
          <p14:tracePt t="54264" x="8915400" y="3819525"/>
          <p14:tracePt t="54266" x="8907463" y="3843338"/>
          <p14:tracePt t="54267" x="8899525" y="3859213"/>
          <p14:tracePt t="54269" x="8891588" y="3867150"/>
          <p14:tracePt t="54271" x="8874125" y="3883025"/>
          <p14:tracePt t="54274" x="8858250" y="3898900"/>
          <p14:tracePt t="54275" x="8842375" y="3914775"/>
          <p14:tracePt t="54277" x="8826500" y="3930650"/>
          <p14:tracePt t="54279" x="8818563" y="3948113"/>
          <p14:tracePt t="54282" x="8794750" y="3956050"/>
          <p14:tracePt t="54283" x="8778875" y="3971925"/>
          <p14:tracePt t="54285" x="8763000" y="3979863"/>
          <p14:tracePt t="54287" x="8747125" y="3995738"/>
          <p14:tracePt t="54289" x="8723313" y="4003675"/>
          <p14:tracePt t="54292" x="8707438" y="4019550"/>
          <p14:tracePt t="54293" x="8691563" y="4027488"/>
          <p14:tracePt t="54295" x="8675688" y="4035425"/>
          <p14:tracePt t="54298" x="8659813" y="4051300"/>
          <p14:tracePt t="54299" x="8628063" y="4051300"/>
          <p14:tracePt t="54301" x="8612188" y="4059238"/>
          <p14:tracePt t="54303" x="8588375" y="4067175"/>
          <p14:tracePt t="54305" x="8572500" y="4075113"/>
          <p14:tracePt t="54308" x="8548688" y="4075113"/>
          <p14:tracePt t="54309" x="8531225" y="4083050"/>
          <p14:tracePt t="54311" x="8507413" y="4083050"/>
          <p14:tracePt t="54313" x="8483600" y="4083050"/>
          <p14:tracePt t="54315" x="8459788" y="4090988"/>
          <p14:tracePt t="54317" x="8435975" y="4090988"/>
          <p14:tracePt t="54319" x="8412163" y="4090988"/>
          <p14:tracePt t="54321" x="8388350" y="4090988"/>
          <p14:tracePt t="54323" x="8364538" y="4090988"/>
          <p14:tracePt t="54325" x="8340725" y="4090988"/>
          <p14:tracePt t="54327" x="8316913" y="4090988"/>
          <p14:tracePt t="54329" x="8293100" y="4090988"/>
          <p14:tracePt t="54332" x="8269288" y="4090988"/>
          <p14:tracePt t="54334" x="8245475" y="4090988"/>
          <p14:tracePt t="54335" x="8221663" y="4083050"/>
          <p14:tracePt t="54337" x="8189913" y="4075113"/>
          <p14:tracePt t="54339" x="8164513" y="4067175"/>
          <p14:tracePt t="54342" x="8148638" y="4051300"/>
          <p14:tracePt t="54343" x="8124825" y="4043363"/>
          <p14:tracePt t="54345" x="8101013" y="4027488"/>
          <p14:tracePt t="54348" x="8077200" y="4019550"/>
          <p14:tracePt t="54349" x="8061325" y="4003675"/>
          <p14:tracePt t="54352" x="8037513" y="3987800"/>
          <p14:tracePt t="54353" x="8013700" y="3963988"/>
          <p14:tracePt t="54355" x="7997825" y="3948113"/>
          <p14:tracePt t="54357" x="7981950" y="3930650"/>
          <p14:tracePt t="54359" x="7958138" y="3906838"/>
          <p14:tracePt t="54362" x="7942263" y="3890963"/>
          <p14:tracePt t="54363" x="7926388" y="3867150"/>
          <p14:tracePt t="54365" x="7910513" y="3843338"/>
          <p14:tracePt t="54367" x="7894638" y="3819525"/>
          <p14:tracePt t="54370" x="7886700" y="3803650"/>
          <p14:tracePt t="54371" x="7870825" y="3779838"/>
          <p14:tracePt t="54373" x="7862888" y="3748088"/>
          <p14:tracePt t="54375" x="7847013" y="3732213"/>
          <p14:tracePt t="54377" x="7839075" y="3708400"/>
          <p14:tracePt t="54380" x="7829550" y="3684588"/>
          <p14:tracePt t="54382" x="7821613" y="3668713"/>
          <p14:tracePt t="54384" x="7813675" y="3644900"/>
          <p14:tracePt t="54385" x="7813675" y="3621088"/>
          <p14:tracePt t="54387" x="7805738" y="3595688"/>
          <p14:tracePt t="54389" x="7805738" y="3571875"/>
          <p14:tracePt t="54391" x="7805738" y="3548063"/>
          <p14:tracePt t="54393" x="7805738" y="3524250"/>
          <p14:tracePt t="54395" x="7805738" y="3500438"/>
          <p14:tracePt t="54398" x="7805738" y="3476625"/>
          <p14:tracePt t="54399" x="7805738" y="3460750"/>
          <p14:tracePt t="54401" x="7805738" y="3436938"/>
          <p14:tracePt t="54403" x="7805738" y="3413125"/>
          <p14:tracePt t="54405" x="7805738" y="3389313"/>
          <p14:tracePt t="54407" x="7805738" y="3373438"/>
          <p14:tracePt t="54409" x="7821613" y="3349625"/>
          <p14:tracePt t="54411" x="7829550" y="3325813"/>
          <p14:tracePt t="54414" x="7839075" y="3309938"/>
          <p14:tracePt t="54416" x="7854950" y="3278188"/>
          <p14:tracePt t="54418" x="7862888" y="3252788"/>
          <p14:tracePt t="54419" x="7878763" y="3236913"/>
          <p14:tracePt t="54422" x="7894638" y="3213100"/>
          <p14:tracePt t="54423" x="7918450" y="3189288"/>
          <p14:tracePt t="54425" x="7934325" y="3173413"/>
          <p14:tracePt t="54427" x="7950200" y="3149600"/>
          <p14:tracePt t="54429" x="7974013" y="3133725"/>
          <p14:tracePt t="54432" x="7989888" y="3117850"/>
          <p14:tracePt t="54433" x="8021638" y="3094038"/>
          <p14:tracePt t="54435" x="8037513" y="3078163"/>
          <p14:tracePt t="54437" x="8061325" y="3054350"/>
          <p14:tracePt t="54439" x="8093075" y="3046413"/>
          <p14:tracePt t="54441" x="8116888" y="3030538"/>
          <p14:tracePt t="54443" x="8132763" y="3014663"/>
          <p14:tracePt t="54445" x="8156575" y="3006725"/>
          <p14:tracePt t="54448" x="8189913" y="2990850"/>
          <p14:tracePt t="54449" x="8213725" y="2982913"/>
          <p14:tracePt t="54451" x="8237538" y="2974975"/>
          <p14:tracePt t="54453" x="8261350" y="2967038"/>
          <p14:tracePt t="54455" x="8285163" y="2959100"/>
          <p14:tracePt t="54457" x="8324850" y="2951163"/>
          <p14:tracePt t="54459" x="8348663" y="2951163"/>
          <p14:tracePt t="54461" x="8372475" y="2943225"/>
          <p14:tracePt t="54463" x="8404225" y="2943225"/>
          <p14:tracePt t="54466" x="8428038" y="2943225"/>
          <p14:tracePt t="54467" x="8451850" y="2943225"/>
          <p14:tracePt t="54469" x="8475663" y="2943225"/>
          <p14:tracePt t="54471" x="8499475" y="2943225"/>
          <p14:tracePt t="54473" x="8523288" y="2943225"/>
          <p14:tracePt t="54475" x="8548688" y="2943225"/>
          <p14:tracePt t="54477" x="8572500" y="2943225"/>
          <p14:tracePt t="54479" x="8596313" y="2943225"/>
          <p14:tracePt t="54481" x="8620125" y="2943225"/>
          <p14:tracePt t="54483" x="8636000" y="2943225"/>
          <p14:tracePt t="54485" x="8651875" y="2951163"/>
          <p14:tracePt t="54487" x="8667750" y="2959100"/>
          <p14:tracePt t="54489" x="8691563" y="2959100"/>
          <p14:tracePt t="54491" x="8707438" y="2967038"/>
          <p14:tracePt t="54493" x="8723313" y="2982913"/>
          <p14:tracePt t="54495" x="8739188" y="2990850"/>
          <p14:tracePt t="54498" x="8763000" y="3006725"/>
          <p14:tracePt t="54499" x="8778875" y="3014663"/>
          <p14:tracePt t="54501" x="8786813" y="3030538"/>
          <p14:tracePt t="54503" x="8810625" y="3038475"/>
          <p14:tracePt t="54505" x="8818563" y="3054350"/>
          <p14:tracePt t="54507" x="8826500" y="3062288"/>
          <p14:tracePt t="54509" x="8842375" y="3070225"/>
          <p14:tracePt t="54511" x="8858250" y="3086100"/>
          <p14:tracePt t="54513" x="8866188" y="3094038"/>
          <p14:tracePt t="54516" x="8883650" y="3117850"/>
          <p14:tracePt t="54517" x="8891588" y="3125788"/>
          <p14:tracePt t="54519" x="8915400" y="3133725"/>
          <p14:tracePt t="54521" x="8923338" y="3157538"/>
          <p14:tracePt t="54523" x="8939213" y="3165475"/>
          <p14:tracePt t="54525" x="8947150" y="3181350"/>
          <p14:tracePt t="54527" x="8955088" y="3197225"/>
          <p14:tracePt t="54529" x="8970963" y="3205163"/>
          <p14:tracePt t="54531" x="8978900" y="3221038"/>
          <p14:tracePt t="54534" x="8986838" y="3236913"/>
          <p14:tracePt t="54535" x="8994775" y="3244850"/>
          <p14:tracePt t="54537" x="9002713" y="3262313"/>
          <p14:tracePt t="54539" x="9010650" y="3270250"/>
          <p14:tracePt t="54541" x="9018588" y="3278188"/>
          <p14:tracePt t="54543" x="9018588" y="3294063"/>
          <p14:tracePt t="54548" x="9026525" y="3309938"/>
          <p14:tracePt t="54550" x="9026525" y="3317875"/>
          <p14:tracePt t="54551" x="9026525" y="3325813"/>
          <p14:tracePt t="54553" x="9026525" y="3333750"/>
          <p14:tracePt t="54555" x="9026525" y="3341688"/>
          <p14:tracePt t="54559" x="9026525" y="3349625"/>
          <p14:tracePt t="54561" x="9026525" y="3357563"/>
          <p14:tracePt t="54563" x="9026525" y="3365500"/>
          <p14:tracePt t="54568" x="9018588" y="3373438"/>
          <p14:tracePt t="54569" x="9010650" y="3381375"/>
          <p14:tracePt t="54571" x="9010650" y="3389313"/>
          <p14:tracePt t="54573" x="9002713" y="3389313"/>
          <p14:tracePt t="54575" x="8986838" y="3405188"/>
          <p14:tracePt t="54579" x="8970963" y="3413125"/>
          <p14:tracePt t="54581" x="8955088" y="3429000"/>
          <p14:tracePt t="54583" x="8947150" y="3429000"/>
          <p14:tracePt t="54585" x="8931275" y="3436938"/>
          <p14:tracePt t="54587" x="8915400" y="3444875"/>
          <p14:tracePt t="54589" x="8899525" y="3452813"/>
          <p14:tracePt t="54591" x="8883650" y="3460750"/>
          <p14:tracePt t="54593" x="8866188" y="3468688"/>
          <p14:tracePt t="54595" x="8858250" y="3468688"/>
          <p14:tracePt t="54598" x="8842375" y="3476625"/>
          <p14:tracePt t="54599" x="8818563" y="3492500"/>
          <p14:tracePt t="54601" x="8794750" y="3492500"/>
          <p14:tracePt t="54603" x="8763000" y="3508375"/>
          <p14:tracePt t="54605" x="8739188" y="3524250"/>
          <p14:tracePt t="54607" x="8715375" y="3524250"/>
          <p14:tracePt t="54609" x="8675688" y="3540125"/>
          <p14:tracePt t="54611" x="8651875" y="3548063"/>
          <p14:tracePt t="54613" x="8620125" y="3563938"/>
          <p14:tracePt t="54616" x="8580438" y="3571875"/>
          <p14:tracePt t="54617" x="8548688" y="3579813"/>
          <p14:tracePt t="54619" x="8523288" y="3587750"/>
          <p14:tracePt t="54621" x="8483600" y="3595688"/>
          <p14:tracePt t="54623" x="8459788" y="3605213"/>
          <p14:tracePt t="54625" x="8428038" y="3613150"/>
          <p14:tracePt t="54627" x="8404225" y="3613150"/>
          <p14:tracePt t="54629" x="8372475" y="3613150"/>
          <p14:tracePt t="54632" x="8348663" y="3613150"/>
          <p14:tracePt t="54633" x="8324850" y="3613150"/>
          <p14:tracePt t="54635" x="8301038" y="3613150"/>
          <p14:tracePt t="54637" x="8277225" y="3613150"/>
          <p14:tracePt t="54639" x="8253413" y="3613150"/>
          <p14:tracePt t="54641" x="8229600" y="3613150"/>
          <p14:tracePt t="54643" x="8205788" y="3613150"/>
          <p14:tracePt t="54645" x="8180388" y="3613150"/>
          <p14:tracePt t="54648" x="8148638" y="3613150"/>
          <p14:tracePt t="54649" x="8124825" y="3613150"/>
          <p14:tracePt t="54651" x="8101013" y="3613150"/>
          <p14:tracePt t="54653" x="8077200" y="3613150"/>
          <p14:tracePt t="54655" x="8053388" y="3605213"/>
          <p14:tracePt t="54657" x="8029575" y="3595688"/>
          <p14:tracePt t="54659" x="7997825" y="3595688"/>
          <p14:tracePt t="54661" x="7974013" y="3587750"/>
          <p14:tracePt t="54663" x="7950200" y="3579813"/>
          <p14:tracePt t="54666" x="7926388" y="3563938"/>
          <p14:tracePt t="54667" x="7902575" y="3556000"/>
          <p14:tracePt t="54669" x="7870825" y="3540125"/>
          <p14:tracePt t="54671" x="7847013" y="3524250"/>
          <p14:tracePt t="54673" x="7829550" y="3516313"/>
          <p14:tracePt t="54675" x="7805738" y="3500438"/>
          <p14:tracePt t="54677" x="7781925" y="3492500"/>
          <p14:tracePt t="54679" x="7766050" y="3476625"/>
          <p14:tracePt t="54681" x="7750175" y="3468688"/>
          <p14:tracePt t="54683" x="7734300" y="3452813"/>
          <p14:tracePt t="54685" x="7710488" y="3436938"/>
          <p14:tracePt t="54687" x="7702550" y="3429000"/>
          <p14:tracePt t="54689" x="7686675" y="3413125"/>
          <p14:tracePt t="54691" x="7670800" y="3397250"/>
          <p14:tracePt t="54693" x="7662863" y="3381375"/>
          <p14:tracePt t="54695" x="7654925" y="3365500"/>
          <p14:tracePt t="54698" x="7646988" y="3357563"/>
          <p14:tracePt t="54699" x="7646988" y="3349625"/>
          <p14:tracePt t="54701" x="7639050" y="3333750"/>
          <p14:tracePt t="54703" x="7631113" y="3317875"/>
          <p14:tracePt t="54705" x="7631113" y="3309938"/>
          <p14:tracePt t="54707" x="7631113" y="3294063"/>
          <p14:tracePt t="54709" x="7631113" y="3286125"/>
          <p14:tracePt t="54711" x="7631113" y="3270250"/>
          <p14:tracePt t="54713" x="7631113" y="3262313"/>
          <p14:tracePt t="54716" x="7631113" y="3244850"/>
          <p14:tracePt t="54717" x="7631113" y="3228975"/>
          <p14:tracePt t="54719" x="7631113" y="3213100"/>
          <p14:tracePt t="54721" x="7631113" y="3205163"/>
          <p14:tracePt t="54723" x="7639050" y="3189288"/>
          <p14:tracePt t="54725" x="7639050" y="3173413"/>
          <p14:tracePt t="54727" x="7646988" y="3157538"/>
          <p14:tracePt t="54729" x="7662863" y="3149600"/>
          <p14:tracePt t="54732" x="7670800" y="3125788"/>
          <p14:tracePt t="54733" x="7686675" y="3109913"/>
          <p14:tracePt t="54735" x="7694613" y="3094038"/>
          <p14:tracePt t="54737" x="7702550" y="3078163"/>
          <p14:tracePt t="54739" x="7718425" y="3062288"/>
          <p14:tracePt t="54741" x="7726363" y="3054350"/>
          <p14:tracePt t="54743" x="7750175" y="3038475"/>
          <p14:tracePt t="54745" x="7758113" y="3022600"/>
          <p14:tracePt t="54748" x="7773988" y="3006725"/>
          <p14:tracePt t="54749" x="7797800" y="2990850"/>
          <p14:tracePt t="54751" x="7813675" y="2982913"/>
          <p14:tracePt t="54753" x="7829550" y="2967038"/>
          <p14:tracePt t="54755" x="7847013" y="2951163"/>
          <p14:tracePt t="54757" x="7870825" y="2943225"/>
          <p14:tracePt t="54759" x="7886700" y="2927350"/>
          <p14:tracePt t="54761" x="7902575" y="2919413"/>
          <p14:tracePt t="54763" x="7918450" y="2901950"/>
          <p14:tracePt t="54766" x="7942263" y="2894013"/>
          <p14:tracePt t="54768" x="7966075" y="2886075"/>
          <p14:tracePt t="54769" x="7989888" y="2870200"/>
          <p14:tracePt t="54771" x="8005763" y="2862263"/>
          <p14:tracePt t="54773" x="8029575" y="2862263"/>
          <p14:tracePt t="54775" x="8053388" y="2854325"/>
          <p14:tracePt t="54777" x="8077200" y="2846388"/>
          <p14:tracePt t="54779" x="8108950" y="2838450"/>
          <p14:tracePt t="54781" x="8132763" y="2838450"/>
          <p14:tracePt t="54784" x="8156575" y="2830513"/>
          <p14:tracePt t="54785" x="8180388" y="2822575"/>
          <p14:tracePt t="54787" x="8205788" y="2814638"/>
          <p14:tracePt t="54789" x="8229600" y="2806700"/>
          <p14:tracePt t="54792" x="8253413" y="2806700"/>
          <p14:tracePt t="54793" x="8277225" y="2806700"/>
          <p14:tracePt t="54795" x="8301038" y="2806700"/>
          <p14:tracePt t="54798" x="8332788" y="2806700"/>
          <p14:tracePt t="54800" x="8356600" y="2806700"/>
          <p14:tracePt t="54801" x="8388350" y="2806700"/>
          <p14:tracePt t="54803" x="8412163" y="2806700"/>
          <p14:tracePt t="54805" x="8443913" y="2806700"/>
          <p14:tracePt t="54807" x="8467725" y="2806700"/>
          <p14:tracePt t="54809" x="8491538" y="2806700"/>
          <p14:tracePt t="54811" x="8515350" y="2806700"/>
          <p14:tracePt t="54813" x="8548688" y="2806700"/>
          <p14:tracePt t="54816" x="8572500" y="2806700"/>
          <p14:tracePt t="54817" x="8596313" y="2814638"/>
          <p14:tracePt t="54819" x="8620125" y="2822575"/>
          <p14:tracePt t="54821" x="8651875" y="2830513"/>
          <p14:tracePt t="54823" x="8675688" y="2830513"/>
          <p14:tracePt t="54825" x="8699500" y="2838450"/>
          <p14:tracePt t="54827" x="8723313" y="2846388"/>
          <p14:tracePt t="54829" x="8747125" y="2862263"/>
          <p14:tracePt t="54831" x="8770938" y="2870200"/>
          <p14:tracePt t="54833" x="8802688" y="2886075"/>
          <p14:tracePt t="54835" x="8818563" y="2894013"/>
          <p14:tracePt t="54837" x="8842375" y="2909888"/>
          <p14:tracePt t="54839" x="8858250" y="2919413"/>
          <p14:tracePt t="54841" x="8883650" y="2935288"/>
          <p14:tracePt t="54843" x="8899525" y="2943225"/>
          <p14:tracePt t="54845" x="8915400" y="2967038"/>
          <p14:tracePt t="54848" x="8931275" y="2982913"/>
          <p14:tracePt t="54850" x="8955088" y="2998788"/>
          <p14:tracePt t="54851" x="8963025" y="3014663"/>
          <p14:tracePt t="54853" x="8986838" y="3030538"/>
          <p14:tracePt t="54855" x="8994775" y="3046413"/>
          <p14:tracePt t="54857" x="9010650" y="3070225"/>
          <p14:tracePt t="54859" x="9018588" y="3086100"/>
          <p14:tracePt t="54861" x="9034463" y="3101975"/>
          <p14:tracePt t="54863" x="9042400" y="3117850"/>
          <p14:tracePt t="54866" x="9058275" y="3141663"/>
          <p14:tracePt t="54867" x="9058275" y="3157538"/>
          <p14:tracePt t="54869" x="9066213" y="3173413"/>
          <p14:tracePt t="54871" x="9082088" y="3197225"/>
          <p14:tracePt t="54873" x="9082088" y="3213100"/>
          <p14:tracePt t="54875" x="9090025" y="3236913"/>
          <p14:tracePt t="54877" x="9097963" y="3262313"/>
          <p14:tracePt t="54879" x="9105900" y="3286125"/>
          <p14:tracePt t="54881" x="9105900" y="3309938"/>
          <p14:tracePt t="54883" x="9113838" y="3333750"/>
          <p14:tracePt t="54885" x="9113838" y="3349625"/>
          <p14:tracePt t="54887" x="9113838" y="3373438"/>
          <p14:tracePt t="54889" x="9121775" y="3397250"/>
          <p14:tracePt t="54891" x="9121775" y="3421063"/>
          <p14:tracePt t="54893" x="9121775" y="3436938"/>
          <p14:tracePt t="54895" x="9121775" y="3460750"/>
          <p14:tracePt t="54898" x="9121775" y="3484563"/>
          <p14:tracePt t="54899" x="9121775" y="3500438"/>
          <p14:tracePt t="54901" x="9121775" y="3524250"/>
          <p14:tracePt t="54903" x="9121775" y="3548063"/>
          <p14:tracePt t="54905" x="9121775" y="3563938"/>
          <p14:tracePt t="54907" x="9113838" y="3595688"/>
          <p14:tracePt t="54909" x="9113838" y="3613150"/>
          <p14:tracePt t="54911" x="9105900" y="3636963"/>
          <p14:tracePt t="54913" x="9090025" y="3652838"/>
          <p14:tracePt t="54916" x="9082088" y="3676650"/>
          <p14:tracePt t="54917" x="9066213" y="3692525"/>
          <p14:tracePt t="54919" x="9058275" y="3716338"/>
          <p14:tracePt t="54921" x="9042400" y="3732213"/>
          <p14:tracePt t="54923" x="9034463" y="3756025"/>
          <p14:tracePt t="54925" x="9010650" y="3771900"/>
          <p14:tracePt t="54927" x="8994775" y="3795713"/>
          <p14:tracePt t="54929" x="8986838" y="3811588"/>
          <p14:tracePt t="54931" x="8963025" y="3827463"/>
          <p14:tracePt t="54933" x="8947150" y="3851275"/>
          <p14:tracePt t="54936" x="8915400" y="3867150"/>
          <p14:tracePt t="54937" x="8899525" y="3890963"/>
          <p14:tracePt t="54939" x="8874125" y="3906838"/>
          <p14:tracePt t="54941" x="8842375" y="3922713"/>
          <p14:tracePt t="54943" x="8818563" y="3938588"/>
          <p14:tracePt t="54945" x="8778875" y="3956050"/>
          <p14:tracePt t="54948" x="8755063" y="3971925"/>
          <p14:tracePt t="54949" x="8715375" y="3995738"/>
          <p14:tracePt t="54951" x="8683625" y="4003675"/>
          <p14:tracePt t="54953" x="8643938" y="4019550"/>
          <p14:tracePt t="54955" x="8612188" y="4035425"/>
          <p14:tracePt t="54957" x="8572500" y="4051300"/>
          <p14:tracePt t="54959" x="8540750" y="4067175"/>
          <p14:tracePt t="54961" x="8491538" y="4083050"/>
          <p14:tracePt t="54963" x="8443913" y="4090988"/>
          <p14:tracePt t="54966" x="8404225" y="4098925"/>
          <p14:tracePt t="54967" x="8356600" y="4106863"/>
          <p14:tracePt t="54969" x="8308975" y="4114800"/>
          <p14:tracePt t="54971" x="8269288" y="4122738"/>
          <p14:tracePt t="54973" x="8221663" y="4130675"/>
          <p14:tracePt t="54975" x="8180388" y="4138613"/>
          <p14:tracePt t="54977" x="8132763" y="4138613"/>
          <p14:tracePt t="54979" x="8093075" y="4138613"/>
          <p14:tracePt t="54982" x="8037513" y="4138613"/>
          <p14:tracePt t="54983" x="7997825" y="4138613"/>
          <p14:tracePt t="54985" x="7942263" y="4138613"/>
          <p14:tracePt t="54987" x="7902575" y="4138613"/>
          <p14:tracePt t="54989" x="7847013" y="4138613"/>
          <p14:tracePt t="54991" x="7797800" y="4138613"/>
          <p14:tracePt t="54993" x="7742238" y="4130675"/>
          <p14:tracePt t="54995" x="7702550" y="4122738"/>
          <p14:tracePt t="54998" x="7654925" y="4114800"/>
          <p14:tracePt t="54999" x="7607300" y="4098925"/>
          <p14:tracePt t="55001" x="7567613" y="4090988"/>
          <p14:tracePt t="55003" x="7519988" y="4075113"/>
          <p14:tracePt t="55005" x="7478713" y="4059238"/>
          <p14:tracePt t="55007" x="7446963" y="4035425"/>
          <p14:tracePt t="55009" x="7407275" y="4019550"/>
          <p14:tracePt t="55011" x="7367588" y="3995738"/>
          <p14:tracePt t="55013" x="7335838" y="3979863"/>
          <p14:tracePt t="55015" x="7304088" y="3956050"/>
          <p14:tracePt t="55017" x="7280275" y="3930650"/>
          <p14:tracePt t="55019" x="7256463" y="3914775"/>
          <p14:tracePt t="55021" x="7240588" y="3898900"/>
          <p14:tracePt t="55023" x="7224713" y="3875088"/>
          <p14:tracePt t="55025" x="7208838" y="3859213"/>
          <p14:tracePt t="55027" x="7192963" y="3843338"/>
          <p14:tracePt t="55029" x="7185025" y="3827463"/>
          <p14:tracePt t="55031" x="7169150" y="3803650"/>
          <p14:tracePt t="55034" x="7161213" y="3787775"/>
          <p14:tracePt t="55036" x="7153275" y="3771900"/>
          <p14:tracePt t="55037" x="7145338" y="3763963"/>
          <p14:tracePt t="55039" x="7135813" y="3740150"/>
          <p14:tracePt t="55041" x="7135813" y="3724275"/>
          <p14:tracePt t="55043" x="7135813" y="3708400"/>
          <p14:tracePt t="55045" x="7135813" y="3692525"/>
          <p14:tracePt t="55048" x="7135813" y="3676650"/>
          <p14:tracePt t="55050" x="7135813" y="3660775"/>
          <p14:tracePt t="55051" x="7135813" y="3644900"/>
          <p14:tracePt t="55053" x="7135813" y="3621088"/>
          <p14:tracePt t="55055" x="7135813" y="3595688"/>
          <p14:tracePt t="55057" x="7135813" y="3579813"/>
          <p14:tracePt t="55059" x="7145338" y="3556000"/>
          <p14:tracePt t="55061" x="7153275" y="3540125"/>
          <p14:tracePt t="55063" x="7161213" y="3516313"/>
          <p14:tracePt t="55066" x="7169150" y="3500438"/>
          <p14:tracePt t="55067" x="7185025" y="3468688"/>
          <p14:tracePt t="55069" x="7192963" y="3452813"/>
          <p14:tracePt t="55071" x="7208838" y="3429000"/>
          <p14:tracePt t="55073" x="7216775" y="3413125"/>
          <p14:tracePt t="55075" x="7240588" y="3381375"/>
          <p14:tracePt t="55077" x="7256463" y="3365500"/>
          <p14:tracePt t="55079" x="7272338" y="3349625"/>
          <p14:tracePt t="55082" x="7288213" y="3333750"/>
          <p14:tracePt t="55083" x="7304088" y="3309938"/>
          <p14:tracePt t="55085" x="7319963" y="3294063"/>
          <p14:tracePt t="55087" x="7343775" y="3278188"/>
          <p14:tracePt t="55089" x="7359650" y="3252788"/>
          <p14:tracePt t="55091" x="7383463" y="3236913"/>
          <p14:tracePt t="55093" x="7407275" y="3213100"/>
          <p14:tracePt t="55095" x="7431088" y="3205163"/>
          <p14:tracePt t="55098" x="7446963" y="3189288"/>
          <p14:tracePt t="55099" x="7470775" y="3181350"/>
          <p14:tracePt t="55101" x="7496175" y="3165475"/>
          <p14:tracePt t="55103" x="7519988" y="3157538"/>
          <p14:tracePt t="55105" x="7543800" y="3141663"/>
          <p14:tracePt t="55107" x="7575550" y="3125788"/>
          <p14:tracePt t="55109" x="7599363" y="3117850"/>
          <p14:tracePt t="55111" x="7623175" y="3109913"/>
          <p14:tracePt t="55113" x="7646988" y="3094038"/>
          <p14:tracePt t="55116" x="7670800" y="3086100"/>
          <p14:tracePt t="55117" x="7694613" y="3086100"/>
          <p14:tracePt t="55119" x="7718425" y="3078163"/>
          <p14:tracePt t="55121" x="7758113" y="3070225"/>
          <p14:tracePt t="55123" x="7781925" y="3062288"/>
          <p14:tracePt t="55125" x="7805738" y="3054350"/>
          <p14:tracePt t="55127" x="7839075" y="3054350"/>
          <p14:tracePt t="55129" x="7862888" y="3054350"/>
          <p14:tracePt t="55132" x="7886700" y="3054350"/>
          <p14:tracePt t="55133" x="7918450" y="3046413"/>
          <p14:tracePt t="55136" x="7942263" y="3046413"/>
          <p14:tracePt t="55137" x="7974013" y="3046413"/>
          <p14:tracePt t="55139" x="7997825" y="3046413"/>
          <p14:tracePt t="55148" x="8108950" y="3046413"/>
          <p14:tracePt t="55150" x="8132763" y="3046413"/>
          <p14:tracePt t="55151" x="8164513" y="3046413"/>
          <p14:tracePt t="55154" x="8189913" y="3054350"/>
          <p14:tracePt t="55155" x="8213725" y="3062288"/>
          <p14:tracePt t="55157" x="8237538" y="3070225"/>
          <p14:tracePt t="55159" x="8261350" y="3078163"/>
          <p14:tracePt t="55161" x="8285163" y="3094038"/>
          <p14:tracePt t="55163" x="8316913" y="3109913"/>
          <p14:tracePt t="55165" x="8340725" y="3117850"/>
          <p14:tracePt t="55167" x="8356600" y="3133725"/>
          <p14:tracePt t="55169" x="8380413" y="3141663"/>
          <p14:tracePt t="55171" x="8404225" y="3157538"/>
          <p14:tracePt t="55173" x="8420100" y="3165475"/>
          <p14:tracePt t="55175" x="8435975" y="3181350"/>
          <p14:tracePt t="55177" x="8451850" y="3189288"/>
          <p14:tracePt t="55179" x="8475663" y="3213100"/>
          <p14:tracePt t="55181" x="8491538" y="3228975"/>
          <p14:tracePt t="55183" x="8499475" y="3236913"/>
          <p14:tracePt t="55185" x="8523288" y="3262313"/>
          <p14:tracePt t="55187" x="8531225" y="3270250"/>
          <p14:tracePt t="55189" x="8548688" y="3286125"/>
          <p14:tracePt t="55191" x="8556625" y="3309938"/>
          <p14:tracePt t="55193" x="8572500" y="3325813"/>
          <p14:tracePt t="55195" x="8580438" y="3333750"/>
          <p14:tracePt t="55198" x="8588375" y="3349625"/>
          <p14:tracePt t="55200" x="8596313" y="3373438"/>
          <p14:tracePt t="55201" x="8604250" y="3381375"/>
          <p14:tracePt t="55203" x="8612188" y="3397250"/>
          <p14:tracePt t="55205" x="8612188" y="3413125"/>
          <p14:tracePt t="55207" x="8620125" y="3429000"/>
          <p14:tracePt t="55209" x="8628063" y="3444875"/>
          <p14:tracePt t="55211" x="8636000" y="3452813"/>
          <p14:tracePt t="55213" x="8636000" y="3476625"/>
          <p14:tracePt t="55216" x="8636000" y="3484563"/>
          <p14:tracePt t="55217" x="8636000" y="3492500"/>
          <p14:tracePt t="55219" x="8636000" y="3500438"/>
          <p14:tracePt t="55221" x="8636000" y="3516313"/>
          <p14:tracePt t="55223" x="8636000" y="3524250"/>
          <p14:tracePt t="55225" x="8636000" y="3532188"/>
          <p14:tracePt t="55227" x="8636000" y="3540125"/>
          <p14:tracePt t="55229" x="8636000" y="3548063"/>
          <p14:tracePt t="55231" x="8636000" y="3556000"/>
          <p14:tracePt t="55233" x="8636000" y="3563938"/>
          <p14:tracePt t="55238" x="8636000" y="3571875"/>
          <p14:tracePt t="55239" x="8636000" y="3579813"/>
          <p14:tracePt t="55241" x="8628063" y="3587750"/>
          <p14:tracePt t="55243" x="8620125" y="3587750"/>
          <p14:tracePt t="55245" x="8620125" y="3595688"/>
          <p14:tracePt t="55248" x="8612188" y="3595688"/>
          <p14:tracePt t="55249" x="8604250" y="3605213"/>
          <p14:tracePt t="55251" x="8596313" y="3613150"/>
          <p14:tracePt t="55253" x="8588375" y="3613150"/>
          <p14:tracePt t="55255" x="8588375" y="3621088"/>
          <p14:tracePt t="55257" x="8572500" y="3621088"/>
          <p14:tracePt t="55261" x="8564563" y="3629025"/>
          <p14:tracePt t="55263" x="8548688" y="3636963"/>
          <p14:tracePt t="55266" x="8531225" y="3636963"/>
          <p14:tracePt t="55267" x="8523288" y="3644900"/>
          <p14:tracePt t="55269" x="8507413" y="3652838"/>
          <p14:tracePt t="55271" x="8491538" y="3660775"/>
          <p14:tracePt t="55273" x="8483600" y="3660775"/>
          <p14:tracePt t="55275" x="8467725" y="3660775"/>
          <p14:tracePt t="55277" x="8443913" y="3668713"/>
          <p14:tracePt t="55279" x="8428038" y="3668713"/>
          <p14:tracePt t="55282" x="8420100" y="3676650"/>
          <p14:tracePt t="55283" x="8404225" y="3676650"/>
          <p14:tracePt t="55285" x="8388350" y="3676650"/>
          <p14:tracePt t="55287" x="8364538" y="3676650"/>
          <p14:tracePt t="55289" x="8348663" y="3684588"/>
          <p14:tracePt t="55291" x="8332788" y="3684588"/>
          <p14:tracePt t="55293" x="8316913" y="3684588"/>
          <p14:tracePt t="55295" x="8301038" y="3684588"/>
          <p14:tracePt t="55298" x="8285163" y="3684588"/>
          <p14:tracePt t="55299" x="8269288" y="3684588"/>
          <p14:tracePt t="55301" x="8245475" y="3684588"/>
          <p14:tracePt t="55303" x="8229600" y="3684588"/>
          <p14:tracePt t="55305" x="8213725" y="3684588"/>
          <p14:tracePt t="55308" x="8205788" y="3684588"/>
          <p14:tracePt t="55309" x="8197850" y="3684588"/>
          <p14:tracePt t="55311" x="8180388" y="3684588"/>
          <p14:tracePt t="55314" x="8172450" y="3684588"/>
          <p14:tracePt t="55316" x="8164513" y="3684588"/>
          <p14:tracePt t="55318" x="8140700" y="3676650"/>
          <p14:tracePt t="55320" x="8124825" y="3668713"/>
          <p14:tracePt t="55321" x="8116888" y="3668713"/>
          <p14:tracePt t="55323" x="8101013" y="3660775"/>
          <p14:tracePt t="55325" x="8085138" y="3652838"/>
          <p14:tracePt t="55327" x="8077200" y="3644900"/>
          <p14:tracePt t="55329" x="8061325" y="3629025"/>
          <p14:tracePt t="55331" x="8037513" y="3629025"/>
          <p14:tracePt t="55333" x="8029575" y="3613150"/>
          <p14:tracePt t="55335" x="8013700" y="3605213"/>
          <p14:tracePt t="55337" x="7997825" y="3587750"/>
          <p14:tracePt t="55339" x="7989888" y="3579813"/>
          <p14:tracePt t="55341" x="7974013" y="3571875"/>
          <p14:tracePt t="55343" x="7958138" y="3563938"/>
          <p14:tracePt t="55345" x="7942263" y="3548063"/>
          <p14:tracePt t="55348" x="7934325" y="3540125"/>
          <p14:tracePt t="55350" x="7918450" y="3532188"/>
          <p14:tracePt t="55351" x="7902575" y="3524250"/>
          <p14:tracePt t="55353" x="7894638" y="3508375"/>
          <p14:tracePt t="55355" x="7878763" y="3500438"/>
          <p14:tracePt t="55357" x="7870825" y="3484563"/>
          <p14:tracePt t="55359" x="7854950" y="3476625"/>
          <p14:tracePt t="55361" x="7847013" y="3460750"/>
          <p14:tracePt t="55363" x="7829550" y="3460750"/>
          <p14:tracePt t="55365" x="7829550" y="3444875"/>
          <p14:tracePt t="55367" x="7821613" y="3444875"/>
          <p14:tracePt t="55369" x="7821613" y="3436938"/>
          <p14:tracePt t="55371" x="7813675" y="3421063"/>
          <p14:tracePt t="55373" x="7805738" y="3413125"/>
          <p14:tracePt t="55375" x="7805738" y="3405188"/>
          <p14:tracePt t="55377" x="7805738" y="3397250"/>
          <p14:tracePt t="55382" x="7805738" y="3381375"/>
          <p14:tracePt t="55383" x="7805738" y="3373438"/>
          <p14:tracePt t="55385" x="7805738" y="3365500"/>
          <p14:tracePt t="55387" x="7805738" y="3349625"/>
          <p14:tracePt t="55391" x="7805738" y="3341688"/>
          <p14:tracePt t="55393" x="7805738" y="3325813"/>
          <p14:tracePt t="55395" x="7805738" y="3317875"/>
          <p14:tracePt t="55398" x="7805738" y="3309938"/>
          <p14:tracePt t="55400" x="7813675" y="3294063"/>
          <p14:tracePt t="55403" x="7821613" y="3286125"/>
          <p14:tracePt t="55405" x="7829550" y="3270250"/>
          <p14:tracePt t="55407" x="7839075" y="3262313"/>
          <p14:tracePt t="55409" x="7847013" y="3244850"/>
          <p14:tracePt t="55411" x="7854950" y="3244850"/>
          <p14:tracePt t="55414" x="7862888" y="3228975"/>
          <p14:tracePt t="55416" x="7870825" y="3221038"/>
          <p14:tracePt t="55418" x="7878763" y="3213100"/>
          <p14:tracePt t="55419" x="7886700" y="3213100"/>
          <p14:tracePt t="55421" x="7894638" y="3197225"/>
          <p14:tracePt t="55423" x="7910513" y="3197225"/>
          <p14:tracePt t="55425" x="7918450" y="3189288"/>
          <p14:tracePt t="55428" x="7926388" y="3181350"/>
          <p14:tracePt t="55429" x="7942263" y="3181350"/>
          <p14:tracePt t="55432" x="7950200" y="3173413"/>
          <p14:tracePt t="55433" x="7966075" y="3165475"/>
          <p14:tracePt t="55435" x="7981950" y="3157538"/>
          <p14:tracePt t="55437" x="7989888" y="3157538"/>
          <p14:tracePt t="55439" x="7997825" y="3149600"/>
          <p14:tracePt t="55441" x="8021638" y="3149600"/>
          <p14:tracePt t="55443" x="8029575" y="3141663"/>
          <p14:tracePt t="55445" x="8037513" y="3141663"/>
          <p14:tracePt t="55448" x="8053388" y="3141663"/>
          <p14:tracePt t="55449" x="8069263" y="3133725"/>
          <p14:tracePt t="55451" x="8085138" y="3133725"/>
          <p14:tracePt t="55453" x="8093075" y="3133725"/>
          <p14:tracePt t="55455" x="8108950" y="3133725"/>
          <p14:tracePt t="55457" x="8124825" y="3125788"/>
          <p14:tracePt t="55459" x="8132763" y="3125788"/>
          <p14:tracePt t="55461" x="8148638" y="3125788"/>
          <p14:tracePt t="55463" x="8156575" y="3125788"/>
          <p14:tracePt t="55466" x="8180388" y="3125788"/>
          <p14:tracePt t="55467" x="8189913" y="3125788"/>
          <p14:tracePt t="55469" x="8197850" y="3125788"/>
          <p14:tracePt t="55471" x="8213725" y="3125788"/>
          <p14:tracePt t="55473" x="8229600" y="3125788"/>
          <p14:tracePt t="55475" x="8237538" y="3125788"/>
          <p14:tracePt t="55477" x="8245475" y="3133725"/>
          <p14:tracePt t="55479" x="8261350" y="3133725"/>
          <p14:tracePt t="55482" x="8277225" y="3133725"/>
          <p14:tracePt t="55483" x="8285163" y="3141663"/>
          <p14:tracePt t="55485" x="8301038" y="3149600"/>
          <p14:tracePt t="55487" x="8308975" y="3149600"/>
          <p14:tracePt t="55489" x="8316913" y="3149600"/>
          <p14:tracePt t="55491" x="8332788" y="3157538"/>
          <p14:tracePt t="55493" x="8340725" y="3173413"/>
          <p14:tracePt t="55495" x="8348663" y="3173413"/>
          <p14:tracePt t="55498" x="8356600" y="3181350"/>
          <p14:tracePt t="55499" x="8364538" y="3189288"/>
          <p14:tracePt t="55501" x="8380413" y="3197225"/>
          <p14:tracePt t="55503" x="8380413" y="3205163"/>
          <p14:tracePt t="55505" x="8396288" y="3213100"/>
          <p14:tracePt t="55507" x="8404225" y="3221038"/>
          <p14:tracePt t="55509" x="8412163" y="3228975"/>
          <p14:tracePt t="55511" x="8420100" y="3236913"/>
          <p14:tracePt t="55514" x="8428038" y="3244850"/>
          <p14:tracePt t="55515" x="8435975" y="3252788"/>
          <p14:tracePt t="55517" x="8443913" y="3270250"/>
          <p14:tracePt t="55520" x="8443913" y="3278188"/>
          <p14:tracePt t="55521" x="8459788" y="3286125"/>
          <p14:tracePt t="55523" x="8459788" y="3294063"/>
          <p14:tracePt t="55525" x="8475663" y="3302000"/>
          <p14:tracePt t="55527" x="8475663" y="3317875"/>
          <p14:tracePt t="55529" x="8483600" y="3325813"/>
          <p14:tracePt t="55533" x="8499475" y="3341688"/>
          <p14:tracePt t="55536" x="8499475" y="3349625"/>
          <p14:tracePt t="55537" x="8499475" y="3357563"/>
          <p14:tracePt t="55539" x="8507413" y="3365500"/>
          <p14:tracePt t="55541" x="8515350" y="3365500"/>
          <p14:tracePt t="55543" x="8515350" y="3373438"/>
          <p14:tracePt t="55545" x="8515350" y="3381375"/>
          <p14:tracePt t="55548" x="8515350" y="3389313"/>
          <p14:tracePt t="55551" x="8515350" y="3397250"/>
          <p14:tracePt t="55555" x="8515350" y="3405188"/>
          <p14:tracePt t="55559" x="8515350" y="3413125"/>
          <p14:tracePt t="55565" x="8515350" y="3421063"/>
          <p14:tracePt t="55569" x="8507413" y="3421063"/>
          <p14:tracePt t="55571" x="8499475" y="3421063"/>
          <p14:tracePt t="55573" x="8499475" y="3429000"/>
          <p14:tracePt t="55575" x="8491538" y="3429000"/>
          <p14:tracePt t="55577" x="8483600" y="3429000"/>
          <p14:tracePt t="55579" x="8475663" y="3436938"/>
          <p14:tracePt t="55582" x="8467725" y="3444875"/>
          <p14:tracePt t="55583" x="8459788" y="3444875"/>
          <p14:tracePt t="55585" x="8443913" y="3444875"/>
          <p14:tracePt t="55587" x="8435975" y="3452813"/>
          <p14:tracePt t="55589" x="8428038" y="3460750"/>
          <p14:tracePt t="55591" x="8404225" y="3460750"/>
          <p14:tracePt t="55593" x="8396288" y="3468688"/>
          <p14:tracePt t="55595" x="8380413" y="3476625"/>
          <p14:tracePt t="55598" x="8372475" y="3484563"/>
          <p14:tracePt t="55599" x="8348663" y="3484563"/>
          <p14:tracePt t="55601" x="8340725" y="3492500"/>
          <p14:tracePt t="55603" x="8324850" y="3500438"/>
          <p14:tracePt t="55605" x="8308975" y="3500438"/>
          <p14:tracePt t="55607" x="8293100" y="3516313"/>
          <p14:tracePt t="55609" x="8285163" y="3524250"/>
          <p14:tracePt t="55611" x="8269288" y="3524250"/>
          <p14:tracePt t="55613" x="8253413" y="3532188"/>
          <p14:tracePt t="55615" x="8245475" y="3540125"/>
          <p14:tracePt t="55617" x="8237538" y="3540125"/>
          <p14:tracePt t="55619" x="8221663" y="3556000"/>
          <p14:tracePt t="55621" x="8213725" y="3556000"/>
          <p14:tracePt t="55623" x="8197850" y="3563938"/>
          <p14:tracePt t="55625" x="8197850" y="3571875"/>
          <p14:tracePt t="55627" x="8180388" y="3587750"/>
          <p14:tracePt t="55632" x="8172450" y="3605213"/>
          <p14:tracePt t="55633" x="8164513" y="3613150"/>
          <p14:tracePt t="55636" x="8164513" y="3621088"/>
          <p14:tracePt t="55637" x="8156575" y="3629025"/>
          <p14:tracePt t="55639" x="8156575" y="3636963"/>
          <p14:tracePt t="55643" x="8156575" y="3644900"/>
          <p14:tracePt t="55645" x="8148638" y="3644900"/>
          <p14:tracePt t="55648" x="8148638" y="3652838"/>
          <p14:tracePt t="55655" x="8140700" y="3652838"/>
          <p14:tracePt t="56656" x="8148638" y="3652838"/>
          <p14:tracePt t="56661" x="8156575" y="3652838"/>
          <p14:tracePt t="56666" x="8164513" y="3652838"/>
          <p14:tracePt t="56669" x="8172450" y="3652838"/>
          <p14:tracePt t="56671" x="8180388" y="3652838"/>
          <p14:tracePt t="56673" x="8189913" y="3652838"/>
          <p14:tracePt t="56677" x="8197850" y="3652838"/>
          <p14:tracePt t="56679" x="8205788" y="3652838"/>
          <p14:tracePt t="56681" x="8213725" y="3644900"/>
          <p14:tracePt t="56683" x="8221663" y="3644900"/>
          <p14:tracePt t="56685" x="8229600" y="3636963"/>
          <p14:tracePt t="56687" x="8237538" y="3636963"/>
          <p14:tracePt t="56689" x="8245475" y="3636963"/>
          <p14:tracePt t="56691" x="8253413" y="3636963"/>
          <p14:tracePt t="56693" x="8261350" y="3636963"/>
          <p14:tracePt t="56695" x="8269288" y="3636963"/>
          <p14:tracePt t="56698" x="8277225" y="3636963"/>
          <p14:tracePt t="56699" x="8293100" y="3629025"/>
          <p14:tracePt t="56703" x="8308975" y="3629025"/>
          <p14:tracePt t="56705" x="8316913" y="3629025"/>
          <p14:tracePt t="56709" x="8332788" y="3629025"/>
          <p14:tracePt t="56711" x="8340725" y="3629025"/>
          <p14:tracePt t="56713" x="8348663" y="3629025"/>
          <p14:tracePt t="56716" x="8356600" y="3629025"/>
          <p14:tracePt t="56719" x="8372475" y="3629025"/>
          <p14:tracePt t="56723" x="8380413" y="3629025"/>
          <p14:tracePt t="56727" x="8388350" y="3629025"/>
          <p14:tracePt t="56729" x="8396288" y="3629025"/>
          <p14:tracePt t="56731" x="8404225" y="3629025"/>
          <p14:tracePt t="56737" x="8412163" y="3629025"/>
          <p14:tracePt t="56743" x="8420100" y="3629025"/>
          <p14:tracePt t="56806" x="8420100" y="3636963"/>
          <p14:tracePt t="56826" x="8420100" y="3644900"/>
          <p14:tracePt t="56858" x="8412163" y="3644900"/>
          <p14:tracePt t="56861" x="8412163" y="3652838"/>
          <p14:tracePt t="56872" x="8404225" y="3652838"/>
          <p14:tracePt t="56879" x="8396288" y="3660775"/>
          <p14:tracePt t="56922" x="8396288" y="3668713"/>
          <p14:tracePt t="56935" x="8388350" y="3668713"/>
          <p14:tracePt t="56941" x="8388350" y="3676650"/>
          <p14:tracePt t="56956" x="8388350" y="3684588"/>
          <p14:tracePt t="56959" x="8380413" y="3684588"/>
          <p14:tracePt t="56963" x="8380413" y="3692525"/>
          <p14:tracePt t="56977" x="8372475" y="3692525"/>
          <p14:tracePt t="56981" x="8372475" y="3700463"/>
          <p14:tracePt t="56987" x="8364538" y="3700463"/>
          <p14:tracePt t="57012" x="8356600" y="3700463"/>
          <p14:tracePt t="57032" x="8348663" y="3700463"/>
          <p14:tracePt t="57041" x="8340725" y="3708400"/>
          <p14:tracePt t="57045" x="8332788" y="3708400"/>
          <p14:tracePt t="57053" x="8324850" y="3708400"/>
          <p14:tracePt t="57061" x="8316913" y="3708400"/>
          <p14:tracePt t="57068" x="8308975" y="3708400"/>
          <p14:tracePt t="57071" x="8301038" y="3708400"/>
          <p14:tracePt t="57081" x="8293100" y="3708400"/>
          <p14:tracePt t="57089" x="8285163" y="3716338"/>
          <p14:tracePt t="57095" x="8277225" y="3716338"/>
          <p14:tracePt t="57098" x="8277225" y="3724275"/>
          <p14:tracePt t="57101" x="8269288" y="3724275"/>
          <p14:tracePt t="57103" x="8261350" y="3724275"/>
          <p14:tracePt t="57105" x="8261350" y="3732213"/>
          <p14:tracePt t="57107" x="8253413" y="3732213"/>
          <p14:tracePt t="57111" x="8245475" y="3740150"/>
          <p14:tracePt t="57115" x="8237538" y="3748088"/>
          <p14:tracePt t="57117" x="8229600" y="3756025"/>
          <p14:tracePt t="57121" x="8221663" y="3763963"/>
          <p14:tracePt t="57125" x="8213725" y="3771900"/>
          <p14:tracePt t="57129" x="8213725" y="3779838"/>
          <p14:tracePt t="57131" x="8205788" y="3779838"/>
          <p14:tracePt t="57133" x="8205788" y="3787775"/>
          <p14:tracePt t="57135" x="8197850" y="3787775"/>
          <p14:tracePt t="57141" x="8197850" y="3795713"/>
          <p14:tracePt t="57148" x="8189913" y="3803650"/>
          <p14:tracePt t="57149" x="8189913" y="3811588"/>
          <p14:tracePt t="57152" x="8189913" y="3819525"/>
          <p14:tracePt t="57153" x="8180388" y="3827463"/>
          <p14:tracePt t="57155" x="8172450" y="3835400"/>
          <p14:tracePt t="57157" x="8172450" y="3843338"/>
          <p14:tracePt t="57159" x="8164513" y="3851275"/>
          <p14:tracePt t="57161" x="8156575" y="3859213"/>
          <p14:tracePt t="57163" x="8140700" y="3875088"/>
          <p14:tracePt t="57168" x="8132763" y="3883025"/>
          <p14:tracePt t="57169" x="8132763" y="3890963"/>
          <p14:tracePt t="57171" x="8116888" y="3890963"/>
          <p14:tracePt t="57173" x="8108950" y="3890963"/>
          <p14:tracePt t="57175" x="8108950" y="3898900"/>
          <p14:tracePt t="57177" x="8101013" y="3898900"/>
          <p14:tracePt t="57179" x="8093075" y="3898900"/>
          <p14:tracePt t="57183" x="8085138" y="3898900"/>
          <p14:tracePt t="57440" x="8085138" y="3890963"/>
          <p14:tracePt t="57444" x="8085138" y="3883025"/>
          <p14:tracePt t="57445" x="8085138" y="3875088"/>
          <p14:tracePt t="57455" x="8069263" y="3875088"/>
          <p14:tracePt t="57459" x="8061325" y="3875088"/>
          <p14:tracePt t="57461" x="8045450" y="3875088"/>
          <p14:tracePt t="57463" x="8037513" y="3875088"/>
          <p14:tracePt t="57466" x="8029575" y="3875088"/>
          <p14:tracePt t="57467" x="8021638" y="3883025"/>
          <p14:tracePt t="57469" x="8013700" y="3890963"/>
          <p14:tracePt t="57471" x="7997825" y="3890963"/>
          <p14:tracePt t="57473" x="7989888" y="3906838"/>
          <p14:tracePt t="57475" x="7981950" y="3906838"/>
          <p14:tracePt t="57477" x="7966075" y="3914775"/>
          <p14:tracePt t="57479" x="7958138" y="3922713"/>
          <p14:tracePt t="57482" x="7942263" y="3930650"/>
          <p14:tracePt t="57483" x="7934325" y="3938588"/>
          <p14:tracePt t="57485" x="7926388" y="3948113"/>
          <p14:tracePt t="57487" x="7918450" y="3956050"/>
          <p14:tracePt t="57489" x="7910513" y="3956050"/>
          <p14:tracePt t="57491" x="7894638" y="3971925"/>
          <p14:tracePt t="57495" x="7886700" y="3979863"/>
          <p14:tracePt t="57497" x="7878763" y="3987800"/>
          <p14:tracePt t="57499" x="7870825" y="3995738"/>
          <p14:tracePt t="57501" x="7854950" y="4003675"/>
          <p14:tracePt t="57503" x="7847013" y="4011613"/>
          <p14:tracePt t="57505" x="7829550" y="4019550"/>
          <p14:tracePt t="57508" x="7829550" y="4027488"/>
          <p14:tracePt t="57509" x="7813675" y="4035425"/>
          <p14:tracePt t="57512" x="7813675" y="4043363"/>
          <p14:tracePt t="57513" x="7797800" y="4059238"/>
          <p14:tracePt t="57516" x="7789863" y="4059238"/>
          <p14:tracePt t="57517" x="7773988" y="4075113"/>
          <p14:tracePt t="57519" x="7766050" y="4083050"/>
          <p14:tracePt t="57521" x="7758113" y="4090988"/>
          <p14:tracePt t="57523" x="7742238" y="4098925"/>
          <p14:tracePt t="57525" x="7742238" y="4114800"/>
          <p14:tracePt t="57527" x="7726363" y="4114800"/>
          <p14:tracePt t="57529" x="7718425" y="4130675"/>
          <p14:tracePt t="57531" x="7702550" y="4138613"/>
          <p14:tracePt t="57533" x="7694613" y="4154488"/>
          <p14:tracePt t="57536" x="7686675" y="4162425"/>
          <p14:tracePt t="57537" x="7678738" y="4170363"/>
          <p14:tracePt t="57539" x="7662863" y="4186238"/>
          <p14:tracePt t="57541" x="7654925" y="4194175"/>
          <p14:tracePt t="57543" x="7646988" y="4202113"/>
          <p14:tracePt t="57545" x="7631113" y="4210050"/>
          <p14:tracePt t="57548" x="7623175" y="4225925"/>
          <p14:tracePt t="57550" x="7607300" y="4233863"/>
          <p14:tracePt t="57551" x="7599363" y="4241800"/>
          <p14:tracePt t="57553" x="7583488" y="4249738"/>
          <p14:tracePt t="57555" x="7575550" y="4257675"/>
          <p14:tracePt t="57557" x="7567613" y="4265613"/>
          <p14:tracePt t="57560" x="7543800" y="4281488"/>
          <p14:tracePt t="57561" x="7535863" y="4291013"/>
          <p14:tracePt t="57563" x="7527925" y="4298950"/>
          <p14:tracePt t="57565" x="7504113" y="4314825"/>
          <p14:tracePt t="57567" x="7496175" y="4314825"/>
          <p14:tracePt t="57569" x="7478713" y="4330700"/>
          <p14:tracePt t="57571" x="7462838" y="4338638"/>
          <p14:tracePt t="57573" x="7439025" y="4346575"/>
          <p14:tracePt t="57575" x="7423150" y="4354513"/>
          <p14:tracePt t="57577" x="7407275" y="4362450"/>
          <p14:tracePt t="57580" x="7391400" y="4378325"/>
          <p14:tracePt t="57581" x="7367588" y="4378325"/>
          <p14:tracePt t="57583" x="7351713" y="4386263"/>
          <p14:tracePt t="57586" x="7343775" y="4386263"/>
          <p14:tracePt t="57587" x="7327900" y="4394200"/>
          <p14:tracePt t="57589" x="7312025" y="4402138"/>
          <p14:tracePt t="57591" x="7288213" y="4402138"/>
          <p14:tracePt t="57593" x="7264400" y="4410075"/>
          <p14:tracePt t="57595" x="7240588" y="4418013"/>
          <p14:tracePt t="57598" x="7216775" y="4425950"/>
          <p14:tracePt t="57600" x="7192963" y="4433888"/>
          <p14:tracePt t="57601" x="7177088" y="4441825"/>
          <p14:tracePt t="57604" x="7153275" y="4449763"/>
          <p14:tracePt t="57605" x="7127875" y="4457700"/>
          <p14:tracePt t="57607" x="7096125" y="4457700"/>
          <p14:tracePt t="57609" x="7072313" y="4465638"/>
          <p14:tracePt t="57611" x="7048500" y="4473575"/>
          <p14:tracePt t="57614" x="7024688" y="4481513"/>
          <p14:tracePt t="57616" x="7000875" y="4481513"/>
          <p14:tracePt t="57617" x="6977063" y="4489450"/>
          <p14:tracePt t="57619" x="6953250" y="4497388"/>
          <p14:tracePt t="57621" x="6929438" y="4505325"/>
          <p14:tracePt t="57623" x="6905625" y="4513263"/>
          <p14:tracePt t="57625" x="6881813" y="4513263"/>
          <p14:tracePt t="57627" x="6858000" y="4521200"/>
          <p14:tracePt t="57630" x="6826250" y="4529138"/>
          <p14:tracePt t="57631" x="6802438" y="4537075"/>
          <p14:tracePt t="57633" x="6777038" y="4537075"/>
          <p14:tracePt t="57635" x="6753225" y="4545013"/>
          <p14:tracePt t="57638" x="6729413" y="4552950"/>
          <p14:tracePt t="57639" x="6705600" y="4560888"/>
          <p14:tracePt t="57641" x="6681788" y="4568825"/>
          <p14:tracePt t="57643" x="6665913" y="4568825"/>
          <p14:tracePt t="57645" x="6642100" y="4576763"/>
          <p14:tracePt t="57648" x="6618288" y="4584700"/>
          <p14:tracePt t="57650" x="6594475" y="4592638"/>
          <p14:tracePt t="57651" x="6578600" y="4592638"/>
          <p14:tracePt t="57653" x="6562725" y="4600575"/>
          <p14:tracePt t="57655" x="6538913" y="4608513"/>
          <p14:tracePt t="57658" x="6523038" y="4608513"/>
          <p14:tracePt t="57659" x="6507163" y="4616450"/>
          <p14:tracePt t="57662" x="6475413" y="4624388"/>
          <p14:tracePt t="57663" x="6459538" y="4633913"/>
          <p14:tracePt t="57666" x="6442075" y="4633913"/>
          <p14:tracePt t="57667" x="6418263" y="4633913"/>
          <p14:tracePt t="57669" x="6394450" y="4641850"/>
          <p14:tracePt t="57671" x="6378575" y="4649788"/>
          <p14:tracePt t="57673" x="6354763" y="4657725"/>
          <p14:tracePt t="57675" x="6330950" y="4665663"/>
          <p14:tracePt t="57677" x="6307138" y="4665663"/>
          <p14:tracePt t="57679" x="6275388" y="4673600"/>
          <p14:tracePt t="57681" x="6243638" y="4689475"/>
          <p14:tracePt t="57683" x="6203950" y="4705350"/>
          <p14:tracePt t="57685" x="6172200" y="4713288"/>
          <p14:tracePt t="57687" x="6140450" y="4721225"/>
          <p14:tracePt t="57689" x="6100763" y="4737100"/>
          <p14:tracePt t="57691" x="6051550" y="4752975"/>
          <p14:tracePt t="57693" x="6011863" y="4768850"/>
          <p14:tracePt t="57695" x="5964238" y="4784725"/>
          <p14:tracePt t="57698" x="5916613" y="4800600"/>
          <p14:tracePt t="57700" x="5861050" y="4824413"/>
          <p14:tracePt t="57701" x="5805488" y="4848225"/>
          <p14:tracePt t="57703" x="5749925" y="4872038"/>
          <p14:tracePt t="57705" x="5684838" y="4895850"/>
          <p14:tracePt t="57707" x="5629275" y="4919663"/>
          <p14:tracePt t="57709" x="5565775" y="4943475"/>
          <p14:tracePt t="57711" x="5494338" y="4984750"/>
          <p14:tracePt t="57713" x="5430838" y="5016500"/>
          <p14:tracePt t="57715" x="5357813" y="5048250"/>
          <p14:tracePt t="57718" x="5294313" y="5072063"/>
          <p14:tracePt t="57719" x="5222875" y="5103813"/>
          <p14:tracePt t="57721" x="5151438" y="5143500"/>
          <p14:tracePt t="57723" x="5080000" y="5175250"/>
          <p14:tracePt t="57725" x="4999038" y="5207000"/>
          <p14:tracePt t="57727" x="4927600" y="5246688"/>
          <p14:tracePt t="57729" x="4848225" y="5278438"/>
          <p14:tracePt t="57731" x="4768850" y="5302250"/>
          <p14:tracePt t="57734" x="4695825" y="5343525"/>
          <p14:tracePt t="57735" x="4616450" y="5367338"/>
          <p14:tracePt t="57737" x="4537075" y="5399088"/>
          <p14:tracePt t="57739" x="4457700" y="5422900"/>
          <p14:tracePt t="57741" x="4386263" y="5454650"/>
          <p14:tracePt t="57743" x="4305300" y="5478463"/>
          <p14:tracePt t="57745" x="4225925" y="5502275"/>
          <p14:tracePt t="57748" x="4154488" y="5526088"/>
          <p14:tracePt t="57749" x="4067175" y="5557838"/>
          <p14:tracePt t="57751" x="3978275" y="5581650"/>
          <p14:tracePt t="57753" x="3898900" y="5605463"/>
          <p14:tracePt t="57755" x="3827463" y="5621338"/>
          <p14:tracePt t="57757" x="3740150" y="5637213"/>
          <p14:tracePt t="57759" x="3660775" y="5670550"/>
          <p14:tracePt t="57761" x="3587750" y="5686425"/>
          <p14:tracePt t="57764" x="3508375" y="5702300"/>
          <p14:tracePt t="57765" x="3421063" y="5718175"/>
          <p14:tracePt t="57767" x="3349625" y="5734050"/>
          <p14:tracePt t="57769" x="3268663" y="5749925"/>
          <p14:tracePt t="57771" x="3197225" y="5765800"/>
          <p14:tracePt t="57773" x="3117850" y="5773738"/>
          <p14:tracePt t="57775" x="3030538" y="5797550"/>
          <p14:tracePt t="57777" x="2957513" y="5805488"/>
          <p14:tracePt t="57779" x="2878138" y="5813425"/>
          <p14:tracePt t="57781" x="2806700" y="5821363"/>
          <p14:tracePt t="57784" x="2727325" y="5829300"/>
          <p14:tracePt t="57785" x="2655888" y="5837238"/>
          <p14:tracePt t="57787" x="2574925" y="5853113"/>
          <p14:tracePt t="57789" x="2503488" y="5861050"/>
          <p14:tracePt t="57791" x="2432050" y="5868988"/>
          <p14:tracePt t="57793" x="2360613" y="5876925"/>
          <p14:tracePt t="57795" x="2297113" y="5884863"/>
          <p14:tracePt t="57798" x="2232025" y="5892800"/>
          <p14:tracePt t="57799" x="2168525" y="5900738"/>
          <p14:tracePt t="57801" x="2112963" y="5908675"/>
          <p14:tracePt t="57803" x="2057400" y="5916613"/>
          <p14:tracePt t="57805" x="2001838" y="5924550"/>
          <p14:tracePt t="57807" x="1962150" y="5924550"/>
          <p14:tracePt t="57809" x="1912938" y="5924550"/>
          <p14:tracePt t="57811" x="1881188" y="5924550"/>
          <p14:tracePt t="58076" x="1873250" y="5924550"/>
          <p14:tracePt t="58095" x="1881188" y="5924550"/>
          <p14:tracePt t="58134" x="1873250" y="5924550"/>
          <p14:tracePt t="58139" x="1865313" y="5924550"/>
          <p14:tracePt t="58148" x="1857375" y="5924550"/>
          <p14:tracePt t="58153" x="1849438" y="5924550"/>
          <p14:tracePt t="58157" x="1841500" y="5924550"/>
          <p14:tracePt t="58161" x="1833563" y="5924550"/>
          <p14:tracePt t="58166" x="1825625" y="5924550"/>
          <p14:tracePt t="58169" x="1817688" y="5924550"/>
          <p14:tracePt t="58173" x="1809750" y="5924550"/>
          <p14:tracePt t="58175" x="1801813" y="5932488"/>
          <p14:tracePt t="58177" x="1793875" y="5932488"/>
          <p14:tracePt t="58181" x="1785938" y="5940425"/>
          <p14:tracePt t="58183" x="1778000" y="5940425"/>
          <p14:tracePt t="58185" x="1770063" y="5940425"/>
          <p14:tracePt t="58187" x="1770063" y="5948363"/>
          <p14:tracePt t="58189" x="1762125" y="5956300"/>
          <p14:tracePt t="58191" x="1754188" y="5956300"/>
          <p14:tracePt t="58193" x="1746250" y="5964238"/>
          <p14:tracePt t="58198" x="1738313" y="5972175"/>
          <p14:tracePt t="58199" x="1730375" y="5980113"/>
          <p14:tracePt t="58201" x="1722438" y="5980113"/>
          <p14:tracePt t="58203" x="1722438" y="5988050"/>
          <p14:tracePt t="58205" x="1714500" y="5988050"/>
          <p14:tracePt t="58207" x="1706563" y="5995988"/>
          <p14:tracePt t="58209" x="1698625" y="6005513"/>
          <p14:tracePt t="58211" x="1690688" y="6005513"/>
          <p14:tracePt t="58213" x="1682750" y="6013450"/>
          <p14:tracePt t="58216" x="1674813" y="6021388"/>
          <p14:tracePt t="58217" x="1666875" y="6029325"/>
          <p14:tracePt t="58219" x="1651000" y="6029325"/>
          <p14:tracePt t="58221" x="1651000" y="6037263"/>
          <p14:tracePt t="58223" x="1643063" y="6045200"/>
          <p14:tracePt t="58225" x="1627188" y="6053138"/>
          <p14:tracePt t="58227" x="1619250" y="6061075"/>
          <p14:tracePt t="58229" x="1603375" y="6069013"/>
          <p14:tracePt t="58231" x="1595438" y="6084888"/>
          <p14:tracePt t="58233" x="1587500" y="6084888"/>
          <p14:tracePt t="58235" x="1562100" y="6100763"/>
          <p14:tracePt t="58237" x="1554163" y="6108700"/>
          <p14:tracePt t="58239" x="1538288" y="6116638"/>
          <p14:tracePt t="58241" x="1522413" y="6124575"/>
          <p14:tracePt t="58243" x="1506538" y="6132513"/>
          <p14:tracePt t="58245" x="1490663" y="6140450"/>
          <p14:tracePt t="58248" x="1474788" y="6148388"/>
          <p14:tracePt t="58250" x="1458913" y="6156325"/>
          <p14:tracePt t="58251" x="1443038" y="6164263"/>
          <p14:tracePt t="58253" x="1427163" y="6164263"/>
          <p14:tracePt t="58255" x="1411288" y="6172200"/>
          <p14:tracePt t="58257" x="1395413" y="6180138"/>
          <p14:tracePt t="58259" x="1379538" y="6188075"/>
          <p14:tracePt t="58261" x="1363663" y="6188075"/>
          <p14:tracePt t="58263" x="1347788" y="6196013"/>
          <p14:tracePt t="58266" x="1331913" y="6203950"/>
          <p14:tracePt t="58267" x="1316038" y="6203950"/>
          <p14:tracePt t="58269" x="1300163" y="6203950"/>
          <p14:tracePt t="58271" x="1284288" y="6211888"/>
          <p14:tracePt t="58273" x="1276350" y="6211888"/>
          <p14:tracePt t="58275" x="1252538" y="6219825"/>
          <p14:tracePt t="58277" x="1244600" y="6219825"/>
          <p14:tracePt t="58279" x="1228725" y="6227763"/>
          <p14:tracePt t="58281" x="1220788" y="6227763"/>
          <p14:tracePt t="58283" x="1203325" y="6227763"/>
          <p14:tracePt t="58285" x="1187450" y="6227763"/>
          <p14:tracePt t="58287" x="1179513" y="6235700"/>
          <p14:tracePt t="58289" x="1171575" y="6235700"/>
          <p14:tracePt t="58291" x="1155700" y="6235700"/>
          <p14:tracePt t="58293" x="1139825" y="6243638"/>
          <p14:tracePt t="58295" x="1131888" y="6243638"/>
          <p14:tracePt t="58298" x="1123950" y="6243638"/>
          <p14:tracePt t="58299" x="1116013" y="6243638"/>
          <p14:tracePt t="58301" x="1108075" y="6243638"/>
          <p14:tracePt t="58303" x="1092200" y="6243638"/>
          <p14:tracePt t="58305" x="1092200" y="6251575"/>
          <p14:tracePt t="58307" x="1084263" y="6251575"/>
          <p14:tracePt t="58309" x="1076325" y="6251575"/>
          <p14:tracePt t="58311" x="1068388" y="6251575"/>
          <p14:tracePt t="58313" x="1060450" y="6251575"/>
          <p14:tracePt t="58317" x="1052513" y="6251575"/>
          <p14:tracePt t="58321" x="1044575" y="6251575"/>
          <p14:tracePt t="58325" x="1036638" y="6251575"/>
          <p14:tracePt t="58327" x="1028700" y="6251575"/>
          <p14:tracePt t="58338" x="1020763" y="6251575"/>
          <p14:tracePt t="58390" x="1020763" y="6243638"/>
          <p14:tracePt t="58398" x="1020763" y="6235700"/>
          <p14:tracePt t="58403" x="1020763" y="6227763"/>
          <p14:tracePt t="58407" x="1020763" y="6219825"/>
          <p14:tracePt t="58414" x="1012825" y="6219825"/>
          <p14:tracePt t="58416" x="1012825" y="6211888"/>
          <p14:tracePt t="58425" x="1012825" y="6203950"/>
          <p14:tracePt t="58440" x="1012825" y="6196013"/>
          <p14:tracePt t="58574" x="1012825" y="6188075"/>
          <p14:tracePt t="58578" x="1004888" y="6188075"/>
          <p14:tracePt t="58706" x="1004888" y="6180138"/>
          <p14:tracePt t="58709" x="1012825" y="6180138"/>
          <p14:tracePt t="58776" x="1020763" y="6180138"/>
          <p14:tracePt t="58786" x="1028700" y="6180138"/>
          <p14:tracePt t="58787" x="1036638" y="6180138"/>
          <p14:tracePt t="58789" x="1036638" y="6172200"/>
          <p14:tracePt t="58791" x="1044575" y="6172200"/>
          <p14:tracePt t="58795" x="1052513" y="6172200"/>
          <p14:tracePt t="58799" x="1068388" y="6172200"/>
          <p14:tracePt t="58801" x="1068388" y="6164263"/>
          <p14:tracePt t="58803" x="1076325" y="6164263"/>
          <p14:tracePt t="58805" x="1084263" y="6164263"/>
          <p14:tracePt t="58807" x="1084263" y="6156325"/>
          <p14:tracePt t="58809" x="1100138" y="6156325"/>
          <p14:tracePt t="58811" x="1108075" y="6156325"/>
          <p14:tracePt t="58813" x="1116013" y="6156325"/>
          <p14:tracePt t="58816" x="1123950" y="6156325"/>
          <p14:tracePt t="58817" x="1131888" y="6148388"/>
          <p14:tracePt t="58819" x="1139825" y="6148388"/>
          <p14:tracePt t="58821" x="1147763" y="6140450"/>
          <p14:tracePt t="58823" x="1155700" y="6140450"/>
          <p14:tracePt t="58825" x="1171575" y="6140450"/>
          <p14:tracePt t="58827" x="1179513" y="6140450"/>
          <p14:tracePt t="58829" x="1187450" y="6140450"/>
          <p14:tracePt t="58831" x="1203325" y="6132513"/>
          <p14:tracePt t="58833" x="1211263" y="6132513"/>
          <p14:tracePt t="58835" x="1220788" y="6132513"/>
          <p14:tracePt t="58837" x="1228725" y="6124575"/>
          <p14:tracePt t="58839" x="1244600" y="6124575"/>
          <p14:tracePt t="58841" x="1252538" y="6124575"/>
          <p14:tracePt t="58843" x="1260475" y="6124575"/>
          <p14:tracePt t="58845" x="1276350" y="6124575"/>
          <p14:tracePt t="58848" x="1284288" y="6124575"/>
          <p14:tracePt t="58849" x="1292225" y="6116638"/>
          <p14:tracePt t="58851" x="1308100" y="6116638"/>
          <p14:tracePt t="58855" x="1316038" y="6116638"/>
          <p14:tracePt t="58857" x="1331913" y="6108700"/>
          <p14:tracePt t="58859" x="1339850" y="6108700"/>
          <p14:tracePt t="58861" x="1347788" y="6108700"/>
          <p14:tracePt t="58863" x="1363663" y="6108700"/>
          <p14:tracePt t="58866" x="1371600" y="6100763"/>
          <p14:tracePt t="58867" x="1379538" y="6100763"/>
          <p14:tracePt t="58870" x="1387475" y="6092825"/>
          <p14:tracePt t="58871" x="1395413" y="6092825"/>
          <p14:tracePt t="58873" x="1403350" y="6092825"/>
          <p14:tracePt t="58875" x="1411288" y="6092825"/>
          <p14:tracePt t="58877" x="1419225" y="6092825"/>
          <p14:tracePt t="58879" x="1427163" y="6084888"/>
          <p14:tracePt t="58881" x="1435100" y="6084888"/>
          <p14:tracePt t="58883" x="1443038" y="6084888"/>
          <p14:tracePt t="58885" x="1450975" y="6084888"/>
          <p14:tracePt t="58887" x="1458913" y="6076950"/>
          <p14:tracePt t="58889" x="1466850" y="6076950"/>
          <p14:tracePt t="58891" x="1474788" y="6069013"/>
          <p14:tracePt t="58893" x="1482725" y="6069013"/>
          <p14:tracePt t="58898" x="1490663" y="6069013"/>
          <p14:tracePt t="58899" x="1498600" y="6069013"/>
          <p14:tracePt t="58901" x="1498600" y="6061075"/>
          <p14:tracePt t="58903" x="1506538" y="6061075"/>
          <p14:tracePt t="58905" x="1514475" y="6061075"/>
          <p14:tracePt t="58909" x="1522413" y="6053138"/>
          <p14:tracePt t="58913" x="1530350" y="6045200"/>
          <p14:tracePt t="58918" x="1538288" y="6045200"/>
          <p14:tracePt t="58919" x="1546225" y="6045200"/>
          <p14:tracePt t="58923" x="1554163" y="6045200"/>
          <p14:tracePt t="58925" x="1554163" y="6037263"/>
          <p14:tracePt t="58927" x="1562100" y="6037263"/>
          <p14:tracePt t="58933" x="1571625" y="6037263"/>
          <p14:tracePt t="58935" x="1579563" y="6037263"/>
          <p14:tracePt t="58937" x="1579563" y="6029325"/>
          <p14:tracePt t="58941" x="1587500" y="6029325"/>
          <p14:tracePt t="58948" x="1595438" y="6029325"/>
          <p14:tracePt t="58953" x="1603375" y="6029325"/>
          <p14:tracePt t="58957" x="1611313" y="6021388"/>
          <p14:tracePt t="58964" x="1619250" y="6021388"/>
          <p14:tracePt t="58974" x="1627188" y="6021388"/>
          <p14:tracePt t="58981" x="1635125" y="6021388"/>
          <p14:tracePt t="58985" x="1643063" y="6021388"/>
          <p14:tracePt t="58989" x="1643063" y="6013450"/>
          <p14:tracePt t="58993" x="1651000" y="6013450"/>
          <p14:tracePt t="58999" x="1658938" y="6013450"/>
          <p14:tracePt t="59003" x="1658938" y="6005513"/>
          <p14:tracePt t="59007" x="1666875" y="6005513"/>
          <p14:tracePt t="59011" x="1674813" y="6005513"/>
          <p14:tracePt t="59017" x="1682750" y="6005513"/>
          <p14:tracePt t="59027" x="1690688" y="6005513"/>
          <p14:tracePt t="59033" x="1690688" y="5995988"/>
          <p14:tracePt t="59041" x="1698625" y="5995988"/>
          <p14:tracePt t="59054" x="1706563" y="5995988"/>
          <p14:tracePt t="59072" x="1714500" y="5995988"/>
          <p14:tracePt t="59077" x="1714500" y="5988050"/>
          <p14:tracePt t="59090" x="1722438" y="5988050"/>
          <p14:tracePt t="59112" x="1730375" y="5988050"/>
          <p14:tracePt t="59122" x="1730375" y="5980113"/>
          <p14:tracePt t="59188" x="1730375" y="5972175"/>
          <p14:tracePt t="59207" x="1722438" y="5972175"/>
          <p14:tracePt t="59221" x="1714500" y="5972175"/>
          <p14:tracePt t="59240" x="1706563" y="5972175"/>
          <p14:tracePt t="59274" x="1698625" y="5972175"/>
          <p14:tracePt t="59279" x="1698625" y="5980113"/>
          <p14:tracePt t="59285" x="1690688" y="5980113"/>
          <p14:tracePt t="59295" x="1682750" y="5980113"/>
          <p14:tracePt t="59303" x="1682750" y="5988050"/>
          <p14:tracePt t="59305" x="1674813" y="5988050"/>
          <p14:tracePt t="59311" x="1666875" y="5988050"/>
          <p14:tracePt t="59680" x="1674813" y="5988050"/>
          <p14:tracePt t="59762" x="1682750" y="5988050"/>
          <p14:tracePt t="59773" x="1690688" y="5988050"/>
          <p14:tracePt t="59782" x="1698625" y="5988050"/>
          <p14:tracePt t="59783" x="1706563" y="5988050"/>
          <p14:tracePt t="59789" x="1714500" y="5988050"/>
          <p14:tracePt t="59793" x="1722438" y="5988050"/>
          <p14:tracePt t="59795" x="1730375" y="5988050"/>
          <p14:tracePt t="59797" x="1738313" y="5995988"/>
          <p14:tracePt t="59799" x="1746250" y="5995988"/>
          <p14:tracePt t="59801" x="1746250" y="6005513"/>
          <p14:tracePt t="59803" x="1762125" y="6013450"/>
          <p14:tracePt t="59805" x="1770063" y="6013450"/>
          <p14:tracePt t="59807" x="1778000" y="6021388"/>
          <p14:tracePt t="59809" x="1793875" y="6029325"/>
          <p14:tracePt t="59811" x="1801813" y="6029325"/>
          <p14:tracePt t="59814" x="1809750" y="6045200"/>
          <p14:tracePt t="59815" x="1825625" y="6045200"/>
          <p14:tracePt t="59817" x="1833563" y="6061075"/>
          <p14:tracePt t="59819" x="1849438" y="6061075"/>
          <p14:tracePt t="59821" x="1865313" y="6076950"/>
          <p14:tracePt t="59823" x="1873250" y="6084888"/>
          <p14:tracePt t="59825" x="1889125" y="6100763"/>
          <p14:tracePt t="59827" x="1905000" y="6100763"/>
          <p14:tracePt t="59829" x="1922463" y="6116638"/>
          <p14:tracePt t="59831" x="1938338" y="6124575"/>
          <p14:tracePt t="59833" x="1954213" y="6148388"/>
          <p14:tracePt t="59836" x="1970088" y="6156325"/>
          <p14:tracePt t="59837" x="1978025" y="6172200"/>
          <p14:tracePt t="59840" x="2001838" y="6180138"/>
          <p14:tracePt t="59841" x="2009775" y="6196013"/>
          <p14:tracePt t="59843" x="2025650" y="6203950"/>
          <p14:tracePt t="59845" x="2041525" y="6211888"/>
          <p14:tracePt t="59847" x="2049463" y="6219825"/>
          <p14:tracePt t="59850" x="2065338" y="6235700"/>
          <p14:tracePt t="59851" x="2081213" y="6243638"/>
          <p14:tracePt t="59853" x="2089150" y="6251575"/>
          <p14:tracePt t="59855" x="2105025" y="6259513"/>
          <p14:tracePt t="59857" x="2120900" y="6267450"/>
          <p14:tracePt t="59859" x="2136775" y="6275388"/>
          <p14:tracePt t="59861" x="2144713" y="6283325"/>
          <p14:tracePt t="59864" x="2160588" y="6291263"/>
          <p14:tracePt t="59865" x="2176463" y="6299200"/>
          <p14:tracePt t="59867" x="2184400" y="6299200"/>
          <p14:tracePt t="59869" x="2200275" y="6307138"/>
          <p14:tracePt t="59871" x="2208213" y="6315075"/>
          <p14:tracePt t="59873" x="2216150" y="6315075"/>
          <p14:tracePt t="59875" x="2232025" y="6323013"/>
          <p14:tracePt t="59877" x="2239963" y="6323013"/>
          <p14:tracePt t="59879" x="2255838" y="6330950"/>
          <p14:tracePt t="59881" x="2273300" y="6330950"/>
          <p14:tracePt t="59884" x="2281238" y="6330950"/>
          <p14:tracePt t="59886" x="2289175" y="6338888"/>
          <p14:tracePt t="59887" x="2305050" y="6338888"/>
          <p14:tracePt t="59889" x="2320925" y="6348413"/>
          <p14:tracePt t="59891" x="2328863" y="6348413"/>
          <p14:tracePt t="59893" x="2344738" y="6348413"/>
          <p14:tracePt t="59895" x="2360613" y="6348413"/>
          <p14:tracePt t="59898" x="2376488" y="6356350"/>
          <p14:tracePt t="59899" x="2392363" y="6364288"/>
          <p14:tracePt t="59901" x="2408238" y="6364288"/>
          <p14:tracePt t="59903" x="2424113" y="6372225"/>
          <p14:tracePt t="59905" x="2439988" y="6372225"/>
          <p14:tracePt t="59907" x="2455863" y="6372225"/>
          <p14:tracePt t="59909" x="2463800" y="6372225"/>
          <p14:tracePt t="59911" x="2479675" y="6380163"/>
          <p14:tracePt t="59913" x="2495550" y="6380163"/>
          <p14:tracePt t="59916" x="2519363" y="6388100"/>
          <p14:tracePt t="59917" x="2543175" y="6396038"/>
          <p14:tracePt t="59919" x="2559050" y="6396038"/>
          <p14:tracePt t="59922" x="2582863" y="6396038"/>
          <p14:tracePt t="59923" x="2598738" y="6403975"/>
          <p14:tracePt t="59925" x="2624138" y="6411913"/>
          <p14:tracePt t="59927" x="2647950" y="6419850"/>
          <p14:tracePt t="59929" x="2663825" y="6419850"/>
          <p14:tracePt t="59931" x="2687638" y="6427788"/>
          <p14:tracePt t="59933" x="2719388" y="6435725"/>
          <p14:tracePt t="59935" x="2735263" y="6443663"/>
          <p14:tracePt t="59937" x="2759075" y="6443663"/>
          <p14:tracePt t="59939" x="2782888" y="6443663"/>
          <p14:tracePt t="59941" x="2798763" y="6451600"/>
          <p14:tracePt t="59943" x="2822575" y="6459538"/>
          <p14:tracePt t="59945" x="2838450" y="6467475"/>
          <p14:tracePt t="59948" x="2862263" y="6467475"/>
          <p14:tracePt t="59950" x="2878138" y="6475413"/>
          <p14:tracePt t="59951" x="2901950" y="6475413"/>
          <p14:tracePt t="59953" x="2933700" y="6483350"/>
          <p14:tracePt t="59955" x="2949575" y="6491288"/>
          <p14:tracePt t="59957" x="2967038" y="6491288"/>
          <p14:tracePt t="59959" x="2990850" y="6499225"/>
          <p14:tracePt t="59961" x="3006725" y="6499225"/>
          <p14:tracePt t="59964" x="3030538" y="6507163"/>
          <p14:tracePt t="59965" x="3046413" y="6515100"/>
          <p14:tracePt t="59967" x="3070225" y="6515100"/>
          <p14:tracePt t="59969" x="3086100" y="6515100"/>
          <p14:tracePt t="59971" x="3101975" y="6523038"/>
          <p14:tracePt t="59973" x="3117850" y="6523038"/>
          <p14:tracePt t="59975" x="3141663" y="6530975"/>
          <p14:tracePt t="59977" x="3157538" y="6530975"/>
          <p14:tracePt t="59979" x="3173413" y="6530975"/>
          <p14:tracePt t="59981" x="3197225" y="6530975"/>
          <p14:tracePt t="59983" x="3213100" y="6538913"/>
          <p14:tracePt t="59986" x="3228975" y="6538913"/>
          <p14:tracePt t="59987" x="3244850" y="6546850"/>
          <p14:tracePt t="59989" x="3252788" y="6546850"/>
          <p14:tracePt t="59991" x="3276600" y="6546850"/>
          <p14:tracePt t="59993" x="3292475" y="6554788"/>
          <p14:tracePt t="59995" x="3300413" y="6554788"/>
          <p14:tracePt t="59998" x="3308350" y="6554788"/>
          <p14:tracePt t="59999" x="3325813" y="6554788"/>
          <p14:tracePt t="60001" x="3341688" y="6554788"/>
          <p14:tracePt t="60005" x="3357563" y="6554788"/>
          <p14:tracePt t="60007" x="3365500" y="6562725"/>
          <p14:tracePt t="60009" x="3373438" y="6562725"/>
          <p14:tracePt t="60011" x="3381375" y="6562725"/>
          <p14:tracePt t="60014" x="3389313" y="6562725"/>
          <p14:tracePt t="60015" x="3397250" y="6562725"/>
          <p14:tracePt t="60019" x="3405188" y="6570663"/>
          <p14:tracePt t="60025" x="3413125" y="6570663"/>
          <p14:tracePt t="60032" x="3421063" y="6570663"/>
          <p14:tracePt t="60037" x="3429000" y="6570663"/>
          <p14:tracePt t="60062" x="3436938" y="6570663"/>
          <p14:tracePt t="60068" x="3436938" y="6578600"/>
          <p14:tracePt t="60073" x="3444875" y="6578600"/>
          <p14:tracePt t="60083" x="3452813" y="6578600"/>
          <p14:tracePt t="60087" x="3460750" y="6578600"/>
          <p14:tracePt t="60089" x="3460750" y="6586538"/>
          <p14:tracePt t="60091" x="3468688" y="6586538"/>
          <p14:tracePt t="60097" x="3476625" y="6586538"/>
          <p14:tracePt t="60101" x="3484563" y="6586538"/>
          <p14:tracePt t="60103" x="3492500" y="6594475"/>
          <p14:tracePt t="60107" x="3500438" y="6602413"/>
          <p14:tracePt t="60109" x="3508375" y="6602413"/>
          <p14:tracePt t="60114" x="3516313" y="6602413"/>
          <p14:tracePt t="60115" x="3524250" y="6602413"/>
          <p14:tracePt t="60117" x="3540125" y="6610350"/>
          <p14:tracePt t="60121" x="3548063" y="6610350"/>
          <p14:tracePt t="60123" x="3563938" y="6610350"/>
          <p14:tracePt t="60125" x="3571875" y="6610350"/>
          <p14:tracePt t="60127" x="3579813" y="6618288"/>
          <p14:tracePt t="60129" x="3595688" y="6618288"/>
          <p14:tracePt t="60132" x="3603625" y="6618288"/>
          <p14:tracePt t="60133" x="3619500" y="6618288"/>
          <p14:tracePt t="60135" x="3627438" y="6618288"/>
          <p14:tracePt t="60137" x="3643313" y="6618288"/>
          <p14:tracePt t="60139" x="3660775" y="6626225"/>
          <p14:tracePt t="60141" x="3668713" y="6626225"/>
          <p14:tracePt t="60148" x="3716338" y="6626225"/>
          <p14:tracePt t="60149" x="3732213" y="6626225"/>
          <p14:tracePt t="60151" x="3748088" y="6626225"/>
          <p14:tracePt t="60153" x="3756025" y="6626225"/>
          <p14:tracePt t="60155" x="3763963" y="6626225"/>
          <p14:tracePt t="60157" x="3787775" y="6626225"/>
          <p14:tracePt t="60159" x="3803650" y="6626225"/>
          <p14:tracePt t="60161" x="3827463" y="6626225"/>
          <p14:tracePt t="60164" x="3843338" y="6626225"/>
          <p14:tracePt t="60165" x="3867150" y="6626225"/>
          <p14:tracePt t="60167" x="3890963" y="6618288"/>
          <p14:tracePt t="60169" x="3914775" y="6618288"/>
          <p14:tracePt t="60171" x="3938588" y="6618288"/>
          <p14:tracePt t="60173" x="3962400" y="6618288"/>
          <p14:tracePt t="60175" x="3986213" y="6610350"/>
          <p14:tracePt t="60177" x="4011613" y="6602413"/>
          <p14:tracePt t="60179" x="4035425" y="6602413"/>
          <p14:tracePt t="60182" x="4059238" y="6594475"/>
          <p14:tracePt t="60183" x="4098925" y="6586538"/>
          <p14:tracePt t="60185" x="4122738" y="6586538"/>
          <p14:tracePt t="60187" x="4146550" y="6578600"/>
          <p14:tracePt t="60189" x="4178300" y="6570663"/>
          <p14:tracePt t="60191" x="4202113" y="6562725"/>
          <p14:tracePt t="60193" x="4241800" y="6554788"/>
          <p14:tracePt t="60195" x="4273550" y="6554788"/>
          <p14:tracePt t="60198" x="4297363" y="6546850"/>
          <p14:tracePt t="60199" x="4329113" y="6538913"/>
          <p14:tracePt t="60201" x="4370388" y="6530975"/>
          <p14:tracePt t="60203" x="4402138" y="6523038"/>
          <p14:tracePt t="60205" x="4425950" y="6515100"/>
          <p14:tracePt t="60207" x="4465638" y="6507163"/>
          <p14:tracePt t="60209" x="4497388" y="6491288"/>
          <p14:tracePt t="60211" x="4529138" y="6483350"/>
          <p14:tracePt t="60213" x="4568825" y="6467475"/>
          <p14:tracePt t="60216" x="4608513" y="6451600"/>
          <p14:tracePt t="60217" x="4640263" y="6443663"/>
          <p14:tracePt t="60220" x="4687888" y="6427788"/>
          <p14:tracePt t="60221" x="4721225" y="6411913"/>
          <p14:tracePt t="60223" x="4768850" y="6396038"/>
          <p14:tracePt t="60225" x="4816475" y="6380163"/>
          <p14:tracePt t="60227" x="4864100" y="6356350"/>
          <p14:tracePt t="60229" x="4903788" y="6338888"/>
          <p14:tracePt t="60231" x="4951413" y="6315075"/>
          <p14:tracePt t="60234" x="4999038" y="6291263"/>
          <p14:tracePt t="60235" x="5056188" y="6267450"/>
          <p14:tracePt t="60237" x="5119688" y="6243638"/>
          <p14:tracePt t="60239" x="5175250" y="6219825"/>
          <p14:tracePt t="60241" x="5230813" y="6196013"/>
          <p14:tracePt t="60243" x="5286375" y="6172200"/>
          <p14:tracePt t="60245" x="5341938" y="6140450"/>
          <p14:tracePt t="60248" x="5407025" y="6108700"/>
          <p14:tracePt t="60249" x="5462588" y="6069013"/>
          <p14:tracePt t="60251" x="5526088" y="6037263"/>
          <p14:tracePt t="60253" x="5597525" y="6005513"/>
          <p14:tracePt t="60255" x="5653088" y="5972175"/>
          <p14:tracePt t="60257" x="5724525" y="5940425"/>
          <p14:tracePt t="60259" x="5789613" y="5900738"/>
          <p14:tracePt t="60262" x="5845175" y="5868988"/>
          <p14:tracePt t="60264" x="5916613" y="5829300"/>
          <p14:tracePt t="60265" x="5980113" y="5797550"/>
          <p14:tracePt t="60267" x="6051550" y="5749925"/>
          <p14:tracePt t="60269" x="6124575" y="5710238"/>
          <p14:tracePt t="60271" x="6188075" y="5662613"/>
          <p14:tracePt t="60273" x="6243638" y="5629275"/>
          <p14:tracePt t="60275" x="6315075" y="5589588"/>
          <p14:tracePt t="60277" x="6370638" y="5549900"/>
          <p14:tracePt t="60279" x="6442075" y="5502275"/>
          <p14:tracePt t="60281" x="6499225" y="5462588"/>
          <p14:tracePt t="60284" x="6570663" y="5422900"/>
          <p14:tracePt t="60285" x="6634163" y="5375275"/>
          <p14:tracePt t="60287" x="6697663" y="5335588"/>
          <p14:tracePt t="60289" x="6753225" y="5302250"/>
          <p14:tracePt t="60291" x="6826250" y="5262563"/>
          <p14:tracePt t="60293" x="6881813" y="5222875"/>
          <p14:tracePt t="60295" x="6937375" y="5183188"/>
          <p14:tracePt t="60297" x="6992938" y="5151438"/>
          <p14:tracePt t="60299" x="7064375" y="5111750"/>
          <p14:tracePt t="60301" x="7119938" y="5080000"/>
          <p14:tracePt t="60303" x="7185025" y="5040313"/>
          <p14:tracePt t="60305" x="7240588" y="5008563"/>
          <p14:tracePt t="60307" x="7296150" y="4976813"/>
          <p14:tracePt t="60309" x="7351713" y="4943475"/>
          <p14:tracePt t="60311" x="7415213" y="4911725"/>
          <p14:tracePt t="60314" x="7470775" y="4879975"/>
          <p14:tracePt t="60315" x="7527925" y="4856163"/>
          <p14:tracePt t="60317" x="7575550" y="4824413"/>
          <p14:tracePt t="60319" x="7631113" y="4784725"/>
          <p14:tracePt t="60321" x="7678738" y="4752975"/>
          <p14:tracePt t="60323" x="7726363" y="4729163"/>
          <p14:tracePt t="60325" x="7781925" y="4697413"/>
          <p14:tracePt t="60327" x="7829550" y="4673600"/>
          <p14:tracePt t="60329" x="7878763" y="4641850"/>
          <p14:tracePt t="60331" x="7926388" y="4616450"/>
          <p14:tracePt t="60334" x="7974013" y="4584700"/>
          <p14:tracePt t="60336" x="8021638" y="4560888"/>
          <p14:tracePt t="60337" x="8069263" y="4529138"/>
          <p14:tracePt t="60339" x="8116888" y="4505325"/>
          <p14:tracePt t="60341" x="8164513" y="4473575"/>
          <p14:tracePt t="60343" x="8205788" y="4457700"/>
          <p14:tracePt t="60345" x="8253413" y="4425950"/>
          <p14:tracePt t="60347" x="8285163" y="4402138"/>
          <p14:tracePt t="60349" x="8324850" y="4378325"/>
          <p14:tracePt t="60351" x="8364538" y="4346575"/>
          <p14:tracePt t="60353" x="8404225" y="4322763"/>
          <p14:tracePt t="60355" x="8435975" y="4306888"/>
          <p14:tracePt t="60357" x="8475663" y="4273550"/>
          <p14:tracePt t="60359" x="8515350" y="4249738"/>
          <p14:tracePt t="60361" x="8540750" y="4217988"/>
          <p14:tracePt t="60363" x="8572500" y="4202113"/>
          <p14:tracePt t="60365" x="8596313" y="4178300"/>
          <p14:tracePt t="60367" x="8628063" y="4162425"/>
          <p14:tracePt t="60369" x="8651875" y="4138613"/>
          <p14:tracePt t="60371" x="8683625" y="4114800"/>
          <p14:tracePt t="60373" x="8707438" y="4098925"/>
          <p14:tracePt t="60375" x="8739188" y="4075113"/>
          <p14:tracePt t="60377" x="8755063" y="4059238"/>
          <p14:tracePt t="60379" x="8770938" y="4043363"/>
          <p14:tracePt t="60381" x="8794750" y="4027488"/>
          <p14:tracePt t="60384" x="8810625" y="4019550"/>
          <p14:tracePt t="60385" x="8818563" y="4003675"/>
          <p14:tracePt t="60387" x="8834438" y="3995738"/>
          <p14:tracePt t="60389" x="8850313" y="3979863"/>
          <p14:tracePt t="60393" x="8866188" y="3963988"/>
          <p14:tracePt t="60395" x="8874125" y="3963988"/>
          <p14:tracePt t="60397" x="8883650" y="3948113"/>
          <p14:tracePt t="60401" x="8891588" y="3938588"/>
          <p14:tracePt t="60403" x="8899525" y="3938588"/>
          <p14:tracePt t="60405" x="8899525" y="3930650"/>
          <p14:tracePt t="60409" x="8899525" y="3922713"/>
          <p14:tracePt t="60476" x="8907463" y="3922713"/>
          <p14:tracePt t="60487" x="8915400" y="3922713"/>
          <p14:tracePt t="60495" x="8923338" y="3922713"/>
          <p14:tracePt t="60503" x="8931275" y="3922713"/>
          <p14:tracePt t="60509" x="8939213" y="3922713"/>
          <p14:tracePt t="60524" x="8947150" y="3922713"/>
          <p14:tracePt t="60576" x="8947150" y="3914775"/>
          <p14:tracePt t="60577" x="8955088" y="3914775"/>
          <p14:tracePt t="60884" x="8955088" y="3906838"/>
          <p14:tracePt t="60940" x="8963025" y="3906838"/>
          <p14:tracePt t="60950" x="8963025" y="3898900"/>
          <p14:tracePt t="60954" x="8970963" y="3898900"/>
          <p14:tracePt t="60966" x="8970963" y="3890963"/>
          <p14:tracePt t="60967" x="8978900" y="3890963"/>
          <p14:tracePt t="60978" x="8986838" y="3890963"/>
          <p14:tracePt t="60979" x="8986838" y="3883025"/>
          <p14:tracePt t="60983" x="8994775" y="3883025"/>
          <p14:tracePt t="60987" x="9002713" y="3883025"/>
          <p14:tracePt t="60989" x="9002713" y="3875088"/>
          <p14:tracePt t="60991" x="9010650" y="3875088"/>
          <p14:tracePt t="60995" x="9018588" y="3875088"/>
          <p14:tracePt t="60998" x="9018588" y="3867150"/>
          <p14:tracePt t="60999" x="9026525" y="3867150"/>
          <p14:tracePt t="61001" x="9034463" y="3859213"/>
          <p14:tracePt t="61006" x="9042400" y="3859213"/>
          <p14:tracePt t="61009" x="9050338" y="3851275"/>
          <p14:tracePt t="61015" x="9058275" y="3851275"/>
          <p14:tracePt t="61015" x="9066213" y="3843338"/>
          <p14:tracePt t="61020" x="9074150" y="3843338"/>
          <p14:tracePt t="61021" x="9082088" y="3835400"/>
          <p14:tracePt t="61023" x="9090025" y="3835400"/>
          <p14:tracePt t="61025" x="9097963" y="3827463"/>
          <p14:tracePt t="61027" x="9105900" y="3827463"/>
          <p14:tracePt t="61029" x="9113838" y="3827463"/>
          <p14:tracePt t="61031" x="9121775" y="3827463"/>
          <p14:tracePt t="61033" x="9129713" y="3819525"/>
          <p14:tracePt t="61035" x="9145588" y="3819525"/>
          <p14:tracePt t="61037" x="9153525" y="3811588"/>
          <p14:tracePt t="61039" x="9161463" y="3811588"/>
          <p14:tracePt t="61041" x="9177338" y="3811588"/>
          <p14:tracePt t="61043" x="9185275" y="3803650"/>
          <p14:tracePt t="61045" x="9201150" y="3803650"/>
          <p14:tracePt t="61047" x="9209088" y="3803650"/>
          <p14:tracePt t="61049" x="9224963" y="3795713"/>
          <p14:tracePt t="61051" x="9242425" y="3795713"/>
          <p14:tracePt t="61053" x="9250363" y="3795713"/>
          <p14:tracePt t="61055" x="9258300" y="3795713"/>
          <p14:tracePt t="61057" x="9274175" y="3795713"/>
          <p14:tracePt t="61059" x="9290050" y="3795713"/>
          <p14:tracePt t="61061" x="9297988" y="3795713"/>
          <p14:tracePt t="61064" x="9313863" y="3795713"/>
          <p14:tracePt t="61065" x="9329738" y="3795713"/>
          <p14:tracePt t="61067" x="9345613" y="3795713"/>
          <p14:tracePt t="61069" x="9353550" y="3795713"/>
          <p14:tracePt t="61071" x="9369425" y="3787775"/>
          <p14:tracePt t="61073" x="9377363" y="3787775"/>
          <p14:tracePt t="61075" x="9401175" y="3787775"/>
          <p14:tracePt t="61077" x="9409113" y="3787775"/>
          <p14:tracePt t="61079" x="9424988" y="3787775"/>
          <p14:tracePt t="61081" x="9440863" y="3787775"/>
          <p14:tracePt t="61083" x="9456738" y="3787775"/>
          <p14:tracePt t="61085" x="9472613" y="3787775"/>
          <p14:tracePt t="61087" x="9488488" y="3787775"/>
          <p14:tracePt t="61089" x="9496425" y="3787775"/>
          <p14:tracePt t="61091" x="9512300" y="3787775"/>
          <p14:tracePt t="61093" x="9536113" y="3803650"/>
          <p14:tracePt t="61095" x="9544050" y="3803650"/>
          <p14:tracePt t="61098" x="9551988" y="3811588"/>
          <p14:tracePt t="61099" x="9567863" y="3819525"/>
          <p14:tracePt t="61101" x="9585325" y="3827463"/>
          <p14:tracePt t="61105" x="9601200" y="3843338"/>
          <p14:tracePt t="61107" x="9609138" y="3843338"/>
          <p14:tracePt t="61109" x="9617075" y="3859213"/>
          <p14:tracePt t="61111" x="9617075" y="3867150"/>
          <p14:tracePt t="61114" x="9632950" y="3875088"/>
          <p14:tracePt t="61115" x="9632950" y="3890963"/>
          <p14:tracePt t="61117" x="9640888" y="3898900"/>
          <p14:tracePt t="61120" x="9640888" y="3906838"/>
          <p14:tracePt t="61121" x="9640888" y="3922713"/>
          <p14:tracePt t="61123" x="9640888" y="3938588"/>
          <p14:tracePt t="61125" x="9640888" y="3948113"/>
          <p14:tracePt t="61127" x="9640888" y="3956050"/>
          <p14:tracePt t="61129" x="9640888" y="3971925"/>
          <p14:tracePt t="61131" x="9640888" y="3987800"/>
          <p14:tracePt t="61133" x="9632950" y="4003675"/>
          <p14:tracePt t="61135" x="9625013" y="4019550"/>
          <p14:tracePt t="61137" x="9625013" y="4035425"/>
          <p14:tracePt t="61141" x="9617075" y="4043363"/>
          <p14:tracePt t="61143" x="9609138" y="4043363"/>
          <p14:tracePt t="61145" x="9609138" y="4059238"/>
          <p14:tracePt t="61452" x="9601200" y="4059238"/>
          <p14:tracePt t="61459" x="9601200" y="4051300"/>
          <p14:tracePt t="61461" x="9601200" y="4043363"/>
          <p14:tracePt t="61465" x="9601200" y="4035425"/>
          <p14:tracePt t="61467" x="9601200" y="4027488"/>
          <p14:tracePt t="61469" x="9593263" y="4019550"/>
          <p14:tracePt t="61473" x="9585325" y="4011613"/>
          <p14:tracePt t="61475" x="9575800" y="4011613"/>
          <p14:tracePt t="61477" x="9575800" y="4003675"/>
          <p14:tracePt t="61479" x="9567863" y="4003675"/>
          <p14:tracePt t="61487" x="9559925" y="4003675"/>
          <p14:tracePt t="61489" x="9551988" y="4003675"/>
          <p14:tracePt t="61495" x="9551988" y="3995738"/>
          <p14:tracePt t="61498" x="9544050" y="3995738"/>
          <p14:tracePt t="61507" x="9536113" y="3995738"/>
          <p14:tracePt t="61516" x="9528175" y="3995738"/>
          <p14:tracePt t="61517" x="9520238" y="3995738"/>
          <p14:tracePt t="61525" x="9512300" y="3995738"/>
          <p14:tracePt t="61531" x="9504363" y="3995738"/>
          <p14:tracePt t="61537" x="9496425" y="3995738"/>
          <p14:tracePt t="61541" x="9488488" y="3995738"/>
          <p14:tracePt t="61548" x="9480550" y="3995738"/>
          <p14:tracePt t="61555" x="9472613" y="3995738"/>
          <p14:tracePt t="61561" x="9464675" y="3995738"/>
          <p14:tracePt t="61567" x="9456738" y="3995738"/>
          <p14:tracePt t="61577" x="9448800" y="3995738"/>
          <p14:tracePt t="61589" x="9440863" y="3995738"/>
          <p14:tracePt t="61603" x="9432925" y="3995738"/>
          <p14:tracePt t="61614" x="9424988" y="3995738"/>
          <p14:tracePt t="61631" x="9424988" y="4003675"/>
          <p14:tracePt t="61768" x="9417050" y="4003675"/>
          <p14:tracePt t="61773" x="9409113" y="4003675"/>
          <p14:tracePt t="61779" x="9401175" y="4003675"/>
          <p14:tracePt t="61783" x="9393238" y="4003675"/>
          <p14:tracePt t="61787" x="9393238" y="4011613"/>
          <p14:tracePt t="61793" x="9385300" y="4011613"/>
          <p14:tracePt t="61808" x="9377363" y="4011613"/>
          <p14:tracePt t="61826" x="9369425" y="4011613"/>
          <p14:tracePt t="61832" x="9361488" y="4011613"/>
          <p14:tracePt t="61839" x="9353550" y="4011613"/>
          <p14:tracePt t="61845" x="9345613" y="4011613"/>
          <p14:tracePt t="61851" x="9337675" y="4011613"/>
          <p14:tracePt t="61855" x="9329738" y="4011613"/>
          <p14:tracePt t="61857" x="9321800" y="4011613"/>
          <p14:tracePt t="61859" x="9313863" y="4003675"/>
          <p14:tracePt t="61864" x="9305925" y="4003675"/>
          <p14:tracePt t="61865" x="9297988" y="3995738"/>
          <p14:tracePt t="61867" x="9290050" y="3995738"/>
          <p14:tracePt t="61871" x="9274175" y="3995738"/>
          <p14:tracePt t="61873" x="9266238" y="3987800"/>
          <p14:tracePt t="61875" x="9258300" y="3987800"/>
          <p14:tracePt t="61877" x="9250363" y="3987800"/>
          <p14:tracePt t="61879" x="9242425" y="3979863"/>
          <p14:tracePt t="61882" x="9234488" y="3979863"/>
          <p14:tracePt t="61883" x="9217025" y="3979863"/>
          <p14:tracePt t="61885" x="9209088" y="3979863"/>
          <p14:tracePt t="61887" x="9201150" y="3971925"/>
          <p14:tracePt t="61889" x="9185275" y="3971925"/>
          <p14:tracePt t="61891" x="9177338" y="3963988"/>
          <p14:tracePt t="61893" x="9169400" y="3963988"/>
          <p14:tracePt t="61895" x="9153525" y="3963988"/>
          <p14:tracePt t="61898" x="9145588" y="3963988"/>
          <p14:tracePt t="61899" x="9137650" y="3956050"/>
          <p14:tracePt t="61901" x="9121775" y="3956050"/>
          <p14:tracePt t="61903" x="9113838" y="3948113"/>
          <p14:tracePt t="61905" x="9105900" y="3948113"/>
          <p14:tracePt t="61907" x="9090025" y="3948113"/>
          <p14:tracePt t="61909" x="9082088" y="3948113"/>
          <p14:tracePt t="61912" x="9074150" y="3948113"/>
          <p14:tracePt t="61914" x="9058275" y="3938588"/>
          <p14:tracePt t="61916" x="9050338" y="3938588"/>
          <p14:tracePt t="61917" x="9042400" y="3930650"/>
          <p14:tracePt t="61919" x="9026525" y="3930650"/>
          <p14:tracePt t="61923" x="9018588" y="3930650"/>
          <p14:tracePt t="61925" x="9002713" y="3922713"/>
          <p14:tracePt t="61929" x="8986838" y="3914775"/>
          <p14:tracePt t="61932" x="8978900" y="3914775"/>
          <p14:tracePt t="61935" x="8970963" y="3914775"/>
          <p14:tracePt t="61937" x="8963025" y="3914775"/>
          <p14:tracePt t="61939" x="8955088" y="3906838"/>
          <p14:tracePt t="61943" x="8947150" y="3906838"/>
          <p14:tracePt t="61948" x="8939213" y="3906838"/>
          <p14:tracePt t="61950" x="8931275" y="3898900"/>
          <p14:tracePt t="61955" x="8923338" y="3898900"/>
          <p14:tracePt t="61965" x="8923338" y="3890963"/>
          <p14:tracePt t="61996" x="8923338" y="3883025"/>
          <p14:tracePt t="62008" x="8923338" y="3875088"/>
          <p14:tracePt t="62014" x="8931275" y="3875088"/>
          <p14:tracePt t="62018" x="8939213" y="3867150"/>
          <p14:tracePt t="62021" x="8947150" y="3867150"/>
          <p14:tracePt t="62027" x="8955088" y="3859213"/>
          <p14:tracePt t="62032" x="8963025" y="3859213"/>
          <p14:tracePt t="62033" x="8970963" y="3859213"/>
          <p14:tracePt t="62039" x="8978900" y="3851275"/>
          <p14:tracePt t="62041" x="8986838" y="3851275"/>
          <p14:tracePt t="62045" x="8994775" y="3851275"/>
          <p14:tracePt t="62048" x="9002713" y="3851275"/>
          <p14:tracePt t="62052" x="9010650" y="3851275"/>
          <p14:tracePt t="62055" x="9018588" y="3851275"/>
          <p14:tracePt t="62059" x="9034463" y="3851275"/>
          <p14:tracePt t="62064" x="9042400" y="3851275"/>
          <p14:tracePt t="62067" x="9050338" y="3851275"/>
          <p14:tracePt t="62069" x="9058275" y="3851275"/>
          <p14:tracePt t="62073" x="9066213" y="3851275"/>
          <p14:tracePt t="62075" x="9074150" y="3851275"/>
          <p14:tracePt t="62079" x="9082088" y="3851275"/>
          <p14:tracePt t="62081" x="9090025" y="3851275"/>
          <p14:tracePt t="62083" x="9097963" y="3851275"/>
          <p14:tracePt t="62087" x="9113838" y="3851275"/>
          <p14:tracePt t="62091" x="9121775" y="3851275"/>
          <p14:tracePt t="62093" x="9129713" y="3851275"/>
          <p14:tracePt t="62095" x="9137650" y="3851275"/>
          <p14:tracePt t="62098" x="9145588" y="3859213"/>
          <p14:tracePt t="62100" x="9153525" y="3859213"/>
          <p14:tracePt t="62101" x="9161463" y="3859213"/>
          <p14:tracePt t="62103" x="9169400" y="3859213"/>
          <p14:tracePt t="62107" x="9185275" y="3867150"/>
          <p14:tracePt t="62111" x="9193213" y="3867150"/>
          <p14:tracePt t="62114" x="9201150" y="3875088"/>
          <p14:tracePt t="62115" x="9209088" y="3875088"/>
          <p14:tracePt t="62117" x="9217025" y="3875088"/>
          <p14:tracePt t="62121" x="9224963" y="3875088"/>
          <p14:tracePt t="62123" x="9234488" y="3883025"/>
          <p14:tracePt t="62125" x="9242425" y="3883025"/>
          <p14:tracePt t="62129" x="9250363" y="3883025"/>
          <p14:tracePt t="62133" x="9258300" y="3883025"/>
          <p14:tracePt t="62137" x="9266238" y="3890963"/>
          <p14:tracePt t="62143" x="9274175" y="3890963"/>
          <p14:tracePt t="62148" x="9274175" y="3898900"/>
          <p14:tracePt t="62164" x="9274175" y="3914775"/>
          <p14:tracePt t="62168" x="9274175" y="3922713"/>
          <p14:tracePt t="62173" x="9274175" y="3930650"/>
          <p14:tracePt t="62175" x="9274175" y="3938588"/>
          <p14:tracePt t="62179" x="9274175" y="3948113"/>
          <p14:tracePt t="62184" x="9274175" y="3956050"/>
          <p14:tracePt t="62185" x="9274175" y="3963988"/>
          <p14:tracePt t="62187" x="9274175" y="3971925"/>
          <p14:tracePt t="62189" x="9266238" y="3971925"/>
          <p14:tracePt t="62191" x="9258300" y="3979863"/>
          <p14:tracePt t="62193" x="9258300" y="3987800"/>
          <p14:tracePt t="62195" x="9258300" y="3995738"/>
          <p14:tracePt t="62198" x="9250363" y="4003675"/>
          <p14:tracePt t="62201" x="9242425" y="4011613"/>
          <p14:tracePt t="62203" x="9234488" y="4019550"/>
          <p14:tracePt t="62205" x="9224963" y="4027488"/>
          <p14:tracePt t="62209" x="9217025" y="4043363"/>
          <p14:tracePt t="62211" x="9209088" y="4043363"/>
          <p14:tracePt t="62214" x="9209088" y="4051300"/>
          <p14:tracePt t="62216" x="9201150" y="4051300"/>
          <p14:tracePt t="62217" x="9193213" y="4059238"/>
          <p14:tracePt t="62219" x="9185275" y="4067175"/>
          <p14:tracePt t="62223" x="9177338" y="4083050"/>
          <p14:tracePt t="62225" x="9169400" y="4083050"/>
          <p14:tracePt t="62227" x="9161463" y="4090988"/>
          <p14:tracePt t="62231" x="9153525" y="4090988"/>
          <p14:tracePt t="62233" x="9145588" y="4098925"/>
          <p14:tracePt t="62235" x="9137650" y="4098925"/>
          <p14:tracePt t="62237" x="9137650" y="4106863"/>
          <p14:tracePt t="62239" x="9129713" y="4106863"/>
          <p14:tracePt t="62241" x="9121775" y="4114800"/>
          <p14:tracePt t="62245" x="9113838" y="4114800"/>
          <p14:tracePt t="62247" x="9105900" y="4122738"/>
          <p14:tracePt t="62251" x="9097963" y="4122738"/>
          <p14:tracePt t="62253" x="9090025" y="4122738"/>
          <p14:tracePt t="62255" x="9082088" y="4130675"/>
          <p14:tracePt t="62259" x="9074150" y="4130675"/>
          <p14:tracePt t="62261" x="9066213" y="4130675"/>
          <p14:tracePt t="62264" x="9058275" y="4130675"/>
          <p14:tracePt t="62265" x="9050338" y="4130675"/>
          <p14:tracePt t="62267" x="9042400" y="4138613"/>
          <p14:tracePt t="62269" x="9034463" y="4138613"/>
          <p14:tracePt t="62271" x="9026525" y="4138613"/>
          <p14:tracePt t="62273" x="9018588" y="4146550"/>
          <p14:tracePt t="62275" x="9010650" y="4146550"/>
          <p14:tracePt t="62277" x="8994775" y="4146550"/>
          <p14:tracePt t="62279" x="8986838" y="4146550"/>
          <p14:tracePt t="62281" x="8978900" y="4146550"/>
          <p14:tracePt t="62283" x="8963025" y="4146550"/>
          <p14:tracePt t="62286" x="8955088" y="4146550"/>
          <p14:tracePt t="62287" x="8947150" y="4146550"/>
          <p14:tracePt t="62289" x="8931275" y="4154488"/>
          <p14:tracePt t="62291" x="8923338" y="4154488"/>
          <p14:tracePt t="62293" x="8907463" y="4154488"/>
          <p14:tracePt t="62295" x="8899525" y="4154488"/>
          <p14:tracePt t="62297" x="8891588" y="4154488"/>
          <p14:tracePt t="62299" x="8866188" y="4154488"/>
          <p14:tracePt t="62301" x="8858250" y="4162425"/>
          <p14:tracePt t="62303" x="8850313" y="4162425"/>
          <p14:tracePt t="62305" x="8834438" y="4162425"/>
          <p14:tracePt t="62307" x="8818563" y="4162425"/>
          <p14:tracePt t="62309" x="8810625" y="4162425"/>
          <p14:tracePt t="62311" x="8802688" y="4162425"/>
          <p14:tracePt t="62314" x="8786813" y="4162425"/>
          <p14:tracePt t="62315" x="8778875" y="4162425"/>
          <p14:tracePt t="62317" x="8770938" y="4162425"/>
          <p14:tracePt t="62319" x="8763000" y="4162425"/>
          <p14:tracePt t="62321" x="8755063" y="4162425"/>
          <p14:tracePt t="62323" x="8747125" y="4162425"/>
          <p14:tracePt t="62325" x="8739188" y="4162425"/>
          <p14:tracePt t="62327" x="8731250" y="4162425"/>
          <p14:tracePt t="62329" x="8723313" y="4162425"/>
          <p14:tracePt t="62331" x="8715375" y="4154488"/>
          <p14:tracePt t="62336" x="8699500" y="4146550"/>
          <p14:tracePt t="62339" x="8691563" y="4146550"/>
          <p14:tracePt t="62341" x="8691563" y="4138613"/>
          <p14:tracePt t="62343" x="8683625" y="4138613"/>
          <p14:tracePt t="62345" x="8675688" y="4138613"/>
          <p14:tracePt t="62347" x="8675688" y="4130675"/>
          <p14:tracePt t="62349" x="8667750" y="4122738"/>
          <p14:tracePt t="62353" x="8659813" y="4122738"/>
          <p14:tracePt t="62355" x="8659813" y="4114800"/>
          <p14:tracePt t="62357" x="8651875" y="4114800"/>
          <p14:tracePt t="62359" x="8651875" y="4106863"/>
          <p14:tracePt t="62361" x="8643938" y="4106863"/>
          <p14:tracePt t="62364" x="8643938" y="4098925"/>
          <p14:tracePt t="62367" x="8636000" y="4090988"/>
          <p14:tracePt t="62369" x="8636000" y="4083050"/>
          <p14:tracePt t="62371" x="8636000" y="4075113"/>
          <p14:tracePt t="62375" x="8636000" y="4067175"/>
          <p14:tracePt t="62377" x="8636000" y="4059238"/>
          <p14:tracePt t="62379" x="8628063" y="4051300"/>
          <p14:tracePt t="62383" x="8628063" y="4043363"/>
          <p14:tracePt t="62385" x="8628063" y="4035425"/>
          <p14:tracePt t="62389" x="8628063" y="4027488"/>
          <p14:tracePt t="62393" x="8628063" y="4019550"/>
          <p14:tracePt t="62395" x="8628063" y="4011613"/>
          <p14:tracePt t="62397" x="8628063" y="4003675"/>
          <p14:tracePt t="62401" x="8628063" y="3995738"/>
          <p14:tracePt t="62405" x="8628063" y="3987800"/>
          <p14:tracePt t="62409" x="8628063" y="3971925"/>
          <p14:tracePt t="62411" x="8636000" y="3971925"/>
          <p14:tracePt t="62414" x="8636000" y="3963988"/>
          <p14:tracePt t="62417" x="8643938" y="3948113"/>
          <p14:tracePt t="62421" x="8651875" y="3938588"/>
          <p14:tracePt t="62425" x="8659813" y="3922713"/>
          <p14:tracePt t="62429" x="8667750" y="3914775"/>
          <p14:tracePt t="62433" x="8675688" y="3906838"/>
          <p14:tracePt t="62436" x="8683625" y="3898900"/>
          <p14:tracePt t="62437" x="8683625" y="3890963"/>
          <p14:tracePt t="62439" x="8691563" y="3890963"/>
          <p14:tracePt t="62441" x="8691563" y="3883025"/>
          <p14:tracePt t="62443" x="8699500" y="3875088"/>
          <p14:tracePt t="62445" x="8707438" y="3867150"/>
          <p14:tracePt t="62448" x="8715375" y="3867150"/>
          <p14:tracePt t="62449" x="8723313" y="3859213"/>
          <p14:tracePt t="62451" x="8731250" y="3851275"/>
          <p14:tracePt t="62453" x="8731250" y="3843338"/>
          <p14:tracePt t="62455" x="8747125" y="3843338"/>
          <p14:tracePt t="62457" x="8747125" y="3835400"/>
          <p14:tracePt t="62459" x="8755063" y="3835400"/>
          <p14:tracePt t="62461" x="8763000" y="3819525"/>
          <p14:tracePt t="62464" x="8770938" y="3819525"/>
          <p14:tracePt t="62466" x="8778875" y="3811588"/>
          <p14:tracePt t="62469" x="8794750" y="3803650"/>
          <p14:tracePt t="62471" x="8802688" y="3795713"/>
          <p14:tracePt t="62473" x="8810625" y="3795713"/>
          <p14:tracePt t="62475" x="8818563" y="3787775"/>
          <p14:tracePt t="62477" x="8818563" y="3779838"/>
          <p14:tracePt t="62479" x="8834438" y="3779838"/>
          <p14:tracePt t="62481" x="8834438" y="3771900"/>
          <p14:tracePt t="62483" x="8842375" y="3771900"/>
          <p14:tracePt t="62485" x="8850313" y="3763963"/>
          <p14:tracePt t="62487" x="8858250" y="3763963"/>
          <p14:tracePt t="62489" x="8874125" y="3756025"/>
          <p14:tracePt t="62493" x="8883650" y="3748088"/>
          <p14:tracePt t="62495" x="8899525" y="3748088"/>
          <p14:tracePt t="62497" x="8907463" y="3748088"/>
          <p14:tracePt t="62499" x="8915400" y="3740150"/>
          <p14:tracePt t="62501" x="8923338" y="3732213"/>
          <p14:tracePt t="62505" x="8939213" y="3732213"/>
          <p14:tracePt t="62507" x="8939213" y="3724275"/>
          <p14:tracePt t="62509" x="8947150" y="3724275"/>
          <p14:tracePt t="62511" x="8955088" y="3724275"/>
          <p14:tracePt t="62514" x="8963025" y="3724275"/>
          <p14:tracePt t="62515" x="8978900" y="3716338"/>
          <p14:tracePt t="62519" x="8986838" y="3708400"/>
          <p14:tracePt t="62521" x="8994775" y="3708400"/>
          <p14:tracePt t="62525" x="9002713" y="3708400"/>
          <p14:tracePt t="62527" x="9010650" y="3708400"/>
          <p14:tracePt t="62529" x="9018588" y="3700463"/>
          <p14:tracePt t="62533" x="9026525" y="3700463"/>
          <p14:tracePt t="62535" x="9034463" y="3700463"/>
          <p14:tracePt t="62537" x="9042400" y="3700463"/>
          <p14:tracePt t="62541" x="9050338" y="3692525"/>
          <p14:tracePt t="62545" x="9058275" y="3692525"/>
          <p14:tracePt t="62547" x="9066213" y="3684588"/>
          <p14:tracePt t="62551" x="9074150" y="3684588"/>
          <p14:tracePt t="62555" x="9082088" y="3684588"/>
          <p14:tracePt t="62559" x="9090025" y="3684588"/>
          <p14:tracePt t="62561" x="9097963" y="3684588"/>
          <p14:tracePt t="62564" x="9105900" y="3684588"/>
          <p14:tracePt t="62567" x="9113838" y="3684588"/>
          <p14:tracePt t="62571" x="9121775" y="3684588"/>
          <p14:tracePt t="62573" x="9129713" y="3684588"/>
          <p14:tracePt t="62577" x="9137650" y="3684588"/>
          <p14:tracePt t="62579" x="9145588" y="3684588"/>
          <p14:tracePt t="62581" x="9153525" y="3684588"/>
          <p14:tracePt t="62585" x="9161463" y="3684588"/>
          <p14:tracePt t="62587" x="9169400" y="3684588"/>
          <p14:tracePt t="62591" x="9185275" y="3684588"/>
          <p14:tracePt t="62595" x="9193213" y="3684588"/>
          <p14:tracePt t="62598" x="9201150" y="3684588"/>
          <p14:tracePt t="62599" x="9209088" y="3684588"/>
          <p14:tracePt t="62601" x="9217025" y="3692525"/>
          <p14:tracePt t="62603" x="9224963" y="3692525"/>
          <p14:tracePt t="62605" x="9234488" y="3692525"/>
          <p14:tracePt t="62607" x="9242425" y="3692525"/>
          <p14:tracePt t="62609" x="9242425" y="3700463"/>
          <p14:tracePt t="62611" x="9258300" y="3700463"/>
          <p14:tracePt t="62616" x="9266238" y="3708400"/>
          <p14:tracePt t="62617" x="9274175" y="3708400"/>
          <p14:tracePt t="62619" x="9282113" y="3708400"/>
          <p14:tracePt t="62621" x="9290050" y="3708400"/>
          <p14:tracePt t="62623" x="9297988" y="3708400"/>
          <p14:tracePt t="62625" x="9305925" y="3716338"/>
          <p14:tracePt t="62629" x="9313863" y="3716338"/>
          <p14:tracePt t="62632" x="9321800" y="3724275"/>
          <p14:tracePt t="62633" x="9329738" y="3724275"/>
          <p14:tracePt t="62637" x="9337675" y="3724275"/>
          <p14:tracePt t="62639" x="9337675" y="3732213"/>
          <p14:tracePt t="62641" x="9345613" y="3732213"/>
          <p14:tracePt t="62643" x="9345613" y="3740150"/>
          <p14:tracePt t="62645" x="9353550" y="3740150"/>
          <p14:tracePt t="62648" x="9361488" y="3740150"/>
          <p14:tracePt t="62649" x="9361488" y="3748088"/>
          <p14:tracePt t="62651" x="9369425" y="3748088"/>
          <p14:tracePt t="62655" x="9369425" y="3756025"/>
          <p14:tracePt t="62657" x="9377363" y="3756025"/>
          <p14:tracePt t="62659" x="9377363" y="3763963"/>
          <p14:tracePt t="62664" x="9377363" y="3771900"/>
          <p14:tracePt t="62665" x="9385300" y="3771900"/>
          <p14:tracePt t="62667" x="9385300" y="3779838"/>
          <p14:tracePt t="62671" x="9393238" y="3787775"/>
          <p14:tracePt t="62677" x="9393238" y="3795713"/>
          <p14:tracePt t="62679" x="9393238" y="3803650"/>
          <p14:tracePt t="62683" x="9393238" y="3811588"/>
          <p14:tracePt t="62687" x="9401175" y="3827463"/>
          <p14:tracePt t="62691" x="9401175" y="3835400"/>
          <p14:tracePt t="62695" x="9401175" y="3843338"/>
          <p14:tracePt t="62698" x="9401175" y="3851275"/>
          <p14:tracePt t="62699" x="9401175" y="3859213"/>
          <p14:tracePt t="62703" x="9401175" y="3867150"/>
          <p14:tracePt t="62705" x="9401175" y="3875088"/>
          <p14:tracePt t="62707" x="9401175" y="3883025"/>
          <p14:tracePt t="62709" x="9401175" y="3890963"/>
          <p14:tracePt t="62714" x="9401175" y="3898900"/>
          <p14:tracePt t="62716" x="9401175" y="3906838"/>
          <p14:tracePt t="62717" x="9401175" y="3914775"/>
          <p14:tracePt t="62719" x="9401175" y="3922713"/>
          <p14:tracePt t="62723" x="9401175" y="3930650"/>
          <p14:tracePt t="62725" x="9401175" y="3938588"/>
          <p14:tracePt t="62727" x="9401175" y="3948113"/>
          <p14:tracePt t="62731" x="9401175" y="3956050"/>
          <p14:tracePt t="62735" x="9401175" y="3963988"/>
          <p14:tracePt t="62737" x="9401175" y="3971925"/>
          <p14:tracePt t="62739" x="9401175" y="3979863"/>
          <p14:tracePt t="62743" x="9401175" y="3987800"/>
          <p14:tracePt t="62748" x="9401175" y="3995738"/>
          <p14:tracePt t="62749" x="9401175" y="4003675"/>
          <p14:tracePt t="62751" x="9401175" y="4011613"/>
          <p14:tracePt t="62753" x="9393238" y="4011613"/>
          <p14:tracePt t="62755" x="9393238" y="4019550"/>
          <p14:tracePt t="62757" x="9393238" y="4027488"/>
          <p14:tracePt t="62759" x="9385300" y="4027488"/>
          <p14:tracePt t="62761" x="9385300" y="4035425"/>
          <p14:tracePt t="62766" x="9385300" y="4043363"/>
          <p14:tracePt t="62767" x="9377363" y="4043363"/>
          <p14:tracePt t="62769" x="9377363" y="4051300"/>
          <p14:tracePt t="62771" x="9377363" y="4059238"/>
          <p14:tracePt t="62773" x="9369425" y="4059238"/>
          <p14:tracePt t="62775" x="9369425" y="4067175"/>
          <p14:tracePt t="62777" x="9361488" y="4067175"/>
          <p14:tracePt t="62779" x="9353550" y="4075113"/>
          <p14:tracePt t="62781" x="9353550" y="4083050"/>
          <p14:tracePt t="62783" x="9345613" y="4090988"/>
          <p14:tracePt t="62787" x="9337675" y="4098925"/>
          <p14:tracePt t="62789" x="9329738" y="4106863"/>
          <p14:tracePt t="62791" x="9329738" y="4114800"/>
          <p14:tracePt t="62793" x="9321800" y="4114800"/>
          <p14:tracePt t="62795" x="9313863" y="4130675"/>
          <p14:tracePt t="62797" x="9305925" y="4130675"/>
          <p14:tracePt t="62799" x="9297988" y="4138613"/>
          <p14:tracePt t="62801" x="9290050" y="4146550"/>
          <p14:tracePt t="62803" x="9282113" y="4154488"/>
          <p14:tracePt t="62805" x="9274175" y="4162425"/>
          <p14:tracePt t="62807" x="9266238" y="4170363"/>
          <p14:tracePt t="62809" x="9258300" y="4178300"/>
          <p14:tracePt t="62811" x="9242425" y="4186238"/>
          <p14:tracePt t="62814" x="9242425" y="4194175"/>
          <p14:tracePt t="62815" x="9224963" y="4194175"/>
          <p14:tracePt t="62817" x="9217025" y="4202113"/>
          <p14:tracePt t="62819" x="9209088" y="4210050"/>
          <p14:tracePt t="62821" x="9201150" y="4217988"/>
          <p14:tracePt t="62823" x="9193213" y="4225925"/>
          <p14:tracePt t="62825" x="9177338" y="4233863"/>
          <p14:tracePt t="62827" x="9169400" y="4241800"/>
          <p14:tracePt t="62829" x="9161463" y="4249738"/>
          <p14:tracePt t="62831" x="9145588" y="4257675"/>
          <p14:tracePt t="62833" x="9137650" y="4257675"/>
          <p14:tracePt t="62835" x="9121775" y="4265613"/>
          <p14:tracePt t="62837" x="9121775" y="4273550"/>
          <p14:tracePt t="62839" x="9105900" y="4273550"/>
          <p14:tracePt t="62841" x="9097963" y="4281488"/>
          <p14:tracePt t="62843" x="9082088" y="4291013"/>
          <p14:tracePt t="62845" x="9074150" y="4291013"/>
          <p14:tracePt t="62847" x="9066213" y="4298950"/>
          <p14:tracePt t="62849" x="9050338" y="4298950"/>
          <p14:tracePt t="62851" x="9042400" y="4306888"/>
          <p14:tracePt t="62853" x="9026525" y="4306888"/>
          <p14:tracePt t="62855" x="9018588" y="4306888"/>
          <p14:tracePt t="62857" x="9002713" y="4314825"/>
          <p14:tracePt t="62859" x="8994775" y="4314825"/>
          <p14:tracePt t="62861" x="8978900" y="4322763"/>
          <p14:tracePt t="62864" x="8970963" y="4322763"/>
          <p14:tracePt t="62866" x="8963025" y="4322763"/>
          <p14:tracePt t="62867" x="8947150" y="4322763"/>
          <p14:tracePt t="62869" x="8931275" y="4322763"/>
          <p14:tracePt t="62871" x="8923338" y="4322763"/>
          <p14:tracePt t="62873" x="8915400" y="4322763"/>
          <p14:tracePt t="62875" x="8899525" y="4322763"/>
          <p14:tracePt t="62877" x="8883650" y="4322763"/>
          <p14:tracePt t="62879" x="8874125" y="4322763"/>
          <p14:tracePt t="62882" x="8866188" y="4322763"/>
          <p14:tracePt t="62883" x="8850313" y="4322763"/>
          <p14:tracePt t="62885" x="8842375" y="4322763"/>
          <p14:tracePt t="62887" x="8826500" y="4322763"/>
          <p14:tracePt t="62889" x="8818563" y="4322763"/>
          <p14:tracePt t="62891" x="8802688" y="4314825"/>
          <p14:tracePt t="62893" x="8794750" y="4314825"/>
          <p14:tracePt t="62895" x="8786813" y="4314825"/>
          <p14:tracePt t="62898" x="8770938" y="4306888"/>
          <p14:tracePt t="62899" x="8763000" y="4298950"/>
          <p14:tracePt t="62901" x="8755063" y="4298950"/>
          <p14:tracePt t="62903" x="8739188" y="4298950"/>
          <p14:tracePt t="62905" x="8731250" y="4291013"/>
          <p14:tracePt t="62907" x="8723313" y="4281488"/>
          <p14:tracePt t="62909" x="8707438" y="4281488"/>
          <p14:tracePt t="62911" x="8699500" y="4273550"/>
          <p14:tracePt t="62914" x="8691563" y="4265613"/>
          <p14:tracePt t="62916" x="8683625" y="4265613"/>
          <p14:tracePt t="62917" x="8675688" y="4257675"/>
          <p14:tracePt t="62919" x="8667750" y="4249738"/>
          <p14:tracePt t="62921" x="8659813" y="4249738"/>
          <p14:tracePt t="62924" x="8651875" y="4241800"/>
          <p14:tracePt t="62927" x="8636000" y="4233863"/>
          <p14:tracePt t="62929" x="8636000" y="4225925"/>
          <p14:tracePt t="62931" x="8628063" y="4225925"/>
          <p14:tracePt t="62933" x="8628063" y="4210050"/>
          <p14:tracePt t="62935" x="8620125" y="4210050"/>
          <p14:tracePt t="62937" x="8612188" y="4202113"/>
          <p14:tracePt t="62941" x="8604250" y="4194175"/>
          <p14:tracePt t="62945" x="8596313" y="4186238"/>
          <p14:tracePt t="62947" x="8596313" y="4178300"/>
          <p14:tracePt t="62949" x="8588375" y="4170363"/>
          <p14:tracePt t="62953" x="8580438" y="4162425"/>
          <p14:tracePt t="62955" x="8580438" y="4154488"/>
          <p14:tracePt t="62959" x="8580438" y="4146550"/>
          <p14:tracePt t="62965" x="8572500" y="4146550"/>
          <p14:tracePt t="62966" x="8572500" y="4138613"/>
          <p14:tracePt t="62967" x="8572500" y="4130675"/>
          <p14:tracePt t="62969" x="8572500" y="4122738"/>
          <p14:tracePt t="62974" x="8572500" y="4114800"/>
          <p14:tracePt t="62977" x="8572500" y="4106863"/>
          <p14:tracePt t="62982" x="8572500" y="4098925"/>
          <p14:tracePt t="62984" x="8572500" y="4090988"/>
          <p14:tracePt t="62987" x="8572500" y="4083050"/>
          <p14:tracePt t="62989" x="8572500" y="4075113"/>
          <p14:tracePt t="62994" x="8572500" y="4067175"/>
          <p14:tracePt t="62996" x="8572500" y="4059238"/>
          <p14:tracePt t="62998" x="8572500" y="4051300"/>
          <p14:tracePt t="63001" x="8572500" y="4043363"/>
          <p14:tracePt t="63003" x="8580438" y="4035425"/>
          <p14:tracePt t="63005" x="8580438" y="4027488"/>
          <p14:tracePt t="63007" x="8588375" y="4019550"/>
          <p14:tracePt t="63009" x="8588375" y="4011613"/>
          <p14:tracePt t="63011" x="8596313" y="4011613"/>
          <p14:tracePt t="63014" x="8596313" y="4003675"/>
          <p14:tracePt t="63015" x="8604250" y="3987800"/>
          <p14:tracePt t="63017" x="8612188" y="3987800"/>
          <p14:tracePt t="63019" x="8612188" y="3971925"/>
          <p14:tracePt t="63021" x="8620125" y="3971925"/>
          <p14:tracePt t="63023" x="8620125" y="3963988"/>
          <p14:tracePt t="63025" x="8636000" y="3956050"/>
          <p14:tracePt t="63027" x="8643938" y="3938588"/>
          <p14:tracePt t="63029" x="8651875" y="3930650"/>
          <p14:tracePt t="63031" x="8659813" y="3922713"/>
          <p14:tracePt t="63033" x="8659813" y="3914775"/>
          <p14:tracePt t="63035" x="8675688" y="3906838"/>
          <p14:tracePt t="63037" x="8675688" y="3898900"/>
          <p14:tracePt t="63039" x="8683625" y="3890963"/>
          <p14:tracePt t="63041" x="8691563" y="3883025"/>
          <p14:tracePt t="63043" x="8699500" y="3875088"/>
          <p14:tracePt t="63045" x="8715375" y="3867150"/>
          <p14:tracePt t="63047" x="8715375" y="3859213"/>
          <p14:tracePt t="63049" x="8731250" y="3851275"/>
          <p14:tracePt t="63051" x="8739188" y="3843338"/>
          <p14:tracePt t="63053" x="8747125" y="3835400"/>
          <p14:tracePt t="63055" x="8763000" y="3827463"/>
          <p14:tracePt t="63058" x="8763000" y="3819525"/>
          <p14:tracePt t="63059" x="8778875" y="3811588"/>
          <p14:tracePt t="63061" x="8794750" y="3803650"/>
          <p14:tracePt t="63064" x="8802688" y="3803650"/>
          <p14:tracePt t="63066" x="8818563" y="3795713"/>
          <p14:tracePt t="63067" x="8834438" y="3779838"/>
          <p14:tracePt t="63069" x="8842375" y="3779838"/>
          <p14:tracePt t="63071" x="8858250" y="3771900"/>
          <p14:tracePt t="63073" x="8883650" y="3763963"/>
          <p14:tracePt t="63075" x="8891588" y="3763963"/>
          <p14:tracePt t="63077" x="8907463" y="3756025"/>
          <p14:tracePt t="63079" x="8923338" y="3756025"/>
          <p14:tracePt t="63081" x="8939213" y="3748088"/>
          <p14:tracePt t="63084" x="8955088" y="3740150"/>
          <p14:tracePt t="63086" x="8970963" y="3740150"/>
          <p14:tracePt t="63087" x="8986838" y="3740150"/>
          <p14:tracePt t="63089" x="8994775" y="3740150"/>
          <p14:tracePt t="63091" x="9018588" y="3732213"/>
          <p14:tracePt t="63093" x="9026525" y="3732213"/>
          <p14:tracePt t="63095" x="9042400" y="3732213"/>
          <p14:tracePt t="63097" x="9050338" y="3732213"/>
          <p14:tracePt t="63099" x="9066213" y="3732213"/>
          <p14:tracePt t="63101" x="9074150" y="3732213"/>
          <p14:tracePt t="63103" x="9082088" y="3732213"/>
          <p14:tracePt t="63105" x="9097963" y="3732213"/>
          <p14:tracePt t="63107" x="9105900" y="3732213"/>
          <p14:tracePt t="63109" x="9121775" y="3732213"/>
          <p14:tracePt t="63114" x="9137650" y="3732213"/>
          <p14:tracePt t="63116" x="9145588" y="3732213"/>
          <p14:tracePt t="63117" x="9153525" y="3732213"/>
          <p14:tracePt t="63120" x="9161463" y="3732213"/>
          <p14:tracePt t="63121" x="9161463" y="3740150"/>
          <p14:tracePt t="63123" x="9177338" y="3740150"/>
          <p14:tracePt t="63127" x="9185275" y="3748088"/>
          <p14:tracePt t="63129" x="9193213" y="3756025"/>
          <p14:tracePt t="63134" x="9193213" y="3763963"/>
          <p14:tracePt t="63135" x="9201150" y="3763963"/>
          <p14:tracePt t="63137" x="9209088" y="3771900"/>
          <p14:tracePt t="63141" x="9209088" y="3779838"/>
          <p14:tracePt t="63143" x="9217025" y="3787775"/>
          <p14:tracePt t="63147" x="9217025" y="3795713"/>
          <p14:tracePt t="63164" x="9217025" y="3835400"/>
          <p14:tracePt t="63166" x="9217025" y="3843338"/>
          <p14:tracePt t="63169" x="9217025" y="3851275"/>
          <p14:tracePt t="63173" x="9217025" y="3859213"/>
          <p14:tracePt t="63179" x="9217025" y="3867150"/>
          <p14:tracePt t="63182" x="9217025" y="3875088"/>
          <p14:tracePt t="63187" x="9217025" y="3883025"/>
          <p14:tracePt t="63191" x="9217025" y="3890963"/>
          <p14:tracePt t="63195" x="9209088" y="3890963"/>
          <p14:tracePt t="63198" x="9209088" y="3898900"/>
          <p14:tracePt t="63201" x="9209088" y="3906838"/>
          <p14:tracePt t="63203" x="9201150" y="3906838"/>
          <p14:tracePt t="63207" x="9193213" y="3914775"/>
          <p14:tracePt t="63214" x="9193213" y="3922713"/>
          <p14:tracePt t="63215" x="9185275" y="3922713"/>
          <p14:tracePt t="63219" x="9185275" y="3930650"/>
          <p14:tracePt t="63221" x="9177338" y="3930650"/>
          <p14:tracePt t="63225" x="9177338" y="3938588"/>
          <p14:tracePt t="63229" x="9169400" y="3948113"/>
          <p14:tracePt t="63234" x="9161463" y="3948113"/>
          <p14:tracePt t="63237" x="9161463" y="3956050"/>
          <p14:tracePt t="63241" x="9153525" y="3956050"/>
          <p14:tracePt t="63248" x="9153525" y="3963988"/>
          <p14:tracePt t="63249" x="9145588" y="3963988"/>
          <p14:tracePt t="63257" x="9137650" y="3963988"/>
          <p14:tracePt t="63259" x="9137650" y="3971925"/>
          <p14:tracePt t="63261" x="9129713" y="3971925"/>
          <p14:tracePt t="63265" x="9129713" y="3979863"/>
          <p14:tracePt t="63271" x="9121775" y="3979863"/>
          <p14:tracePt t="63436" x="9121775" y="3971925"/>
          <p14:tracePt t="63458" x="9121775" y="3963988"/>
          <p14:tracePt t="63498" x="9121775" y="3956050"/>
          <p14:tracePt t="63540" x="9121775" y="3948113"/>
          <p14:tracePt t="63547" x="9121775" y="3938588"/>
          <p14:tracePt t="63557" x="9129713" y="3938588"/>
          <p14:tracePt t="63559" x="9129713" y="3930650"/>
          <p14:tracePt t="63567" x="9137650" y="3930650"/>
          <p14:tracePt t="63569" x="9137650" y="3922713"/>
          <p14:tracePt t="63577" x="9137650" y="3914775"/>
          <p14:tracePt t="63583" x="9145588" y="3914775"/>
          <p14:tracePt t="63591" x="9145588" y="3906838"/>
          <p14:tracePt t="63602" x="9145588" y="3898900"/>
          <p14:tracePt t="63611" x="9153525" y="3898900"/>
          <p14:tracePt t="63632" x="9161463" y="3898900"/>
          <p14:tracePt t="63635" x="9169400" y="3898900"/>
          <p14:tracePt t="63645" x="9177338" y="3898900"/>
          <p14:tracePt t="63653" x="9185275" y="3898900"/>
          <p14:tracePt t="63659" x="9193213" y="3898900"/>
          <p14:tracePt t="63661" x="9201150" y="3898900"/>
          <p14:tracePt t="63665" x="9201150" y="3890963"/>
          <p14:tracePt t="63665" x="9209088" y="3890963"/>
          <p14:tracePt t="63669" x="9217025" y="3890963"/>
          <p14:tracePt t="63671" x="9224963" y="3890963"/>
          <p14:tracePt t="63673" x="9234488" y="3890963"/>
          <p14:tracePt t="63677" x="9242425" y="3890963"/>
          <p14:tracePt t="63681" x="9258300" y="3890963"/>
          <p14:tracePt t="63686" x="9266238" y="3890963"/>
          <p14:tracePt t="63689" x="9274175" y="3890963"/>
          <p14:tracePt t="63693" x="9290050" y="3890963"/>
          <p14:tracePt t="63698" x="9297988" y="3890963"/>
          <p14:tracePt t="63703" x="9305925" y="3890963"/>
          <p14:tracePt t="63705" x="9305925" y="3898900"/>
          <p14:tracePt t="63709" x="9313863" y="3898900"/>
          <p14:tracePt t="63715" x="9321800" y="3898900"/>
          <p14:tracePt t="63717" x="9321800" y="3906838"/>
          <p14:tracePt t="63723" x="9329738" y="3906838"/>
          <p14:tracePt t="63739" x="9337675" y="3906838"/>
          <p14:tracePt t="63745" x="9337675" y="3914775"/>
          <p14:tracePt t="63776" x="9337675" y="3922713"/>
          <p14:tracePt t="63800" x="9337675" y="3930650"/>
          <p14:tracePt t="63825" x="9337675" y="3938588"/>
          <p14:tracePt t="63952" x="9337675" y="3948113"/>
          <p14:tracePt t="63967" x="9337675" y="3956050"/>
          <p14:tracePt t="63981" x="9337675" y="3963988"/>
          <p14:tracePt t="63989" x="9337675" y="3971925"/>
          <p14:tracePt t="63993" x="9337675" y="3979863"/>
          <p14:tracePt t="64002" x="9337675" y="3987800"/>
          <p14:tracePt t="64003" x="9345613" y="3987800"/>
          <p14:tracePt t="64007" x="9345613" y="3995738"/>
          <p14:tracePt t="64015" x="9345613" y="4003675"/>
          <p14:tracePt t="64017" x="9345613" y="4011613"/>
          <p14:tracePt t="64019" x="9353550" y="4011613"/>
          <p14:tracePt t="64021" x="9353550" y="4019550"/>
          <p14:tracePt t="64027" x="9353550" y="4027488"/>
          <p14:tracePt t="64036" x="9353550" y="4035425"/>
          <p14:tracePt t="64037" x="9353550" y="4043363"/>
          <p14:tracePt t="64039" x="9361488" y="4043363"/>
          <p14:tracePt t="64045" x="9361488" y="4051300"/>
          <p14:tracePt t="64051" x="9369425" y="4059238"/>
          <p14:tracePt t="64060" x="9377363" y="4067175"/>
          <p14:tracePt t="64065" x="9385300" y="4075113"/>
          <p14:tracePt t="64067" x="9385300" y="4083050"/>
          <p14:tracePt t="64069" x="9393238" y="4083050"/>
          <p14:tracePt t="64073" x="9393238" y="4090988"/>
          <p14:tracePt t="64075" x="9401175" y="4090988"/>
          <p14:tracePt t="64077" x="9401175" y="4098925"/>
          <p14:tracePt t="64079" x="9401175" y="4106863"/>
          <p14:tracePt t="64083" x="9409113" y="4114800"/>
          <p14:tracePt t="64090" x="9409113" y="4122738"/>
          <p14:tracePt t="64095" x="9409113" y="4130675"/>
          <p14:tracePt t="64097" x="9409113" y="4138613"/>
          <p14:tracePt t="64103" x="9409113" y="4146550"/>
          <p14:tracePt t="64110" x="9409113" y="4154488"/>
          <p14:tracePt t="64117" x="9409113" y="4162425"/>
          <p14:tracePt t="64121" x="9401175" y="4162425"/>
          <p14:tracePt t="64123" x="9401175" y="4170363"/>
          <p14:tracePt t="64129" x="9393238" y="4170363"/>
          <p14:tracePt t="64133" x="9393238" y="4178300"/>
          <p14:tracePt t="64135" x="9385300" y="4178300"/>
          <p14:tracePt t="64137" x="9377363" y="4178300"/>
          <p14:tracePt t="64148" x="9361488" y="4178300"/>
          <p14:tracePt t="64149" x="9353550" y="4178300"/>
          <p14:tracePt t="64152" x="9345613" y="4178300"/>
          <p14:tracePt t="64153" x="9337675" y="4178300"/>
          <p14:tracePt t="64157" x="9321800" y="4178300"/>
          <p14:tracePt t="64159" x="9321800" y="4186238"/>
          <p14:tracePt t="64161" x="9313863" y="4186238"/>
          <p14:tracePt t="64165" x="9297988" y="4186238"/>
          <p14:tracePt t="64165" x="9290050" y="4186238"/>
          <p14:tracePt t="64167" x="9282113" y="4186238"/>
          <p14:tracePt t="64169" x="9274175" y="4186238"/>
          <p14:tracePt t="64171" x="9258300" y="4186238"/>
          <p14:tracePt t="64173" x="9242425" y="4186238"/>
          <p14:tracePt t="64175" x="9234488" y="4186238"/>
          <p14:tracePt t="64177" x="9224963" y="4186238"/>
          <p14:tracePt t="64179" x="9201150" y="4186238"/>
          <p14:tracePt t="64181" x="9193213" y="4186238"/>
          <p14:tracePt t="64183" x="9177338" y="4186238"/>
          <p14:tracePt t="64185" x="9161463" y="4186238"/>
          <p14:tracePt t="64187" x="9145588" y="4186238"/>
          <p14:tracePt t="64189" x="9129713" y="4186238"/>
          <p14:tracePt t="64191" x="9113838" y="4186238"/>
          <p14:tracePt t="64193" x="9097963" y="4186238"/>
          <p14:tracePt t="64195" x="9082088" y="4186238"/>
          <p14:tracePt t="64198" x="9066213" y="4178300"/>
          <p14:tracePt t="64199" x="9050338" y="4178300"/>
          <p14:tracePt t="64201" x="9034463" y="4178300"/>
          <p14:tracePt t="64203" x="9026525" y="4178300"/>
          <p14:tracePt t="64205" x="9018588" y="4178300"/>
          <p14:tracePt t="64207" x="9002713" y="4178300"/>
          <p14:tracePt t="64209" x="8978900" y="4178300"/>
          <p14:tracePt t="64211" x="8963025" y="4170363"/>
          <p14:tracePt t="64214" x="8955088" y="4170363"/>
          <p14:tracePt t="64216" x="8947150" y="4162425"/>
          <p14:tracePt t="64217" x="8923338" y="4162425"/>
          <p14:tracePt t="64219" x="8915400" y="4154488"/>
          <p14:tracePt t="64221" x="8907463" y="4154488"/>
          <p14:tracePt t="64223" x="8891588" y="4154488"/>
          <p14:tracePt t="64225" x="8883650" y="4146550"/>
          <p14:tracePt t="64229" x="8866188" y="4138613"/>
          <p14:tracePt t="64234" x="8858250" y="4138613"/>
          <p14:tracePt t="64236" x="8850313" y="4130675"/>
          <p14:tracePt t="64237" x="8842375" y="4130675"/>
          <p14:tracePt t="64241" x="8834438" y="4122738"/>
          <p14:tracePt t="64245" x="8834438" y="4114800"/>
          <p14:tracePt t="64248" x="8826500" y="4114800"/>
          <p14:tracePt t="64250" x="8826500" y="4106863"/>
          <p14:tracePt t="64253" x="8818563" y="4106863"/>
          <p14:tracePt t="64255" x="8818563" y="4098925"/>
          <p14:tracePt t="64257" x="8810625" y="4098925"/>
          <p14:tracePt t="64259" x="8810625" y="4090988"/>
          <p14:tracePt t="64265" x="8810625" y="4083050"/>
          <p14:tracePt t="64266" x="8810625" y="4075113"/>
          <p14:tracePt t="64267" x="8810625" y="4067175"/>
          <p14:tracePt t="64271" x="8802688" y="4059238"/>
          <p14:tracePt t="64273" x="8802688" y="4051300"/>
          <p14:tracePt t="64275" x="8802688" y="4043363"/>
          <p14:tracePt t="64277" x="8802688" y="4035425"/>
          <p14:tracePt t="64282" x="8802688" y="4019550"/>
          <p14:tracePt t="64283" x="8802688" y="4011613"/>
          <p14:tracePt t="64285" x="8802688" y="4003675"/>
          <p14:tracePt t="64287" x="8802688" y="3987800"/>
          <p14:tracePt t="64291" x="8810625" y="3979863"/>
          <p14:tracePt t="64293" x="8810625" y="3963988"/>
          <p14:tracePt t="64295" x="8818563" y="3956050"/>
          <p14:tracePt t="64298" x="8826500" y="3948113"/>
          <p14:tracePt t="64299" x="8826500" y="3930650"/>
          <p14:tracePt t="64301" x="8826500" y="3922713"/>
          <p14:tracePt t="64303" x="8834438" y="3906838"/>
          <p14:tracePt t="64305" x="8842375" y="3898900"/>
          <p14:tracePt t="64309" x="8858250" y="3883025"/>
          <p14:tracePt t="64311" x="8858250" y="3875088"/>
          <p14:tracePt t="64314" x="8866188" y="3867150"/>
          <p14:tracePt t="64315" x="8866188" y="3859213"/>
          <p14:tracePt t="64317" x="8883650" y="3851275"/>
          <p14:tracePt t="64319" x="8883650" y="3843338"/>
          <p14:tracePt t="64321" x="8899525" y="3835400"/>
          <p14:tracePt t="64323" x="8899525" y="3827463"/>
          <p14:tracePt t="64325" x="8907463" y="3827463"/>
          <p14:tracePt t="64327" x="8915400" y="3811588"/>
          <p14:tracePt t="64329" x="8923338" y="3811588"/>
          <p14:tracePt t="64331" x="8939213" y="3803650"/>
          <p14:tracePt t="64333" x="8939213" y="3795713"/>
          <p14:tracePt t="64336" x="8955088" y="3795713"/>
          <p14:tracePt t="64337" x="8963025" y="3787775"/>
          <p14:tracePt t="64339" x="8970963" y="3779838"/>
          <p14:tracePt t="64341" x="8978900" y="3779838"/>
          <p14:tracePt t="64343" x="8986838" y="3771900"/>
          <p14:tracePt t="64345" x="8994775" y="3771900"/>
          <p14:tracePt t="64347" x="9002713" y="3763963"/>
          <p14:tracePt t="64349" x="9010650" y="3763963"/>
          <p14:tracePt t="64351" x="9026525" y="3756025"/>
          <p14:tracePt t="64355" x="9034463" y="3748088"/>
          <p14:tracePt t="64357" x="9050338" y="3748088"/>
          <p14:tracePt t="64361" x="9066213" y="3748088"/>
          <p14:tracePt t="64364" x="9074150" y="3740150"/>
          <p14:tracePt t="64367" x="9090025" y="3740150"/>
          <p14:tracePt t="64369" x="9097963" y="3732213"/>
          <p14:tracePt t="64371" x="9105900" y="3732213"/>
          <p14:tracePt t="64373" x="9113838" y="3732213"/>
          <p14:tracePt t="64375" x="9121775" y="3732213"/>
          <p14:tracePt t="64377" x="9129713" y="3732213"/>
          <p14:tracePt t="64379" x="9137650" y="3732213"/>
          <p14:tracePt t="64382" x="9145588" y="3732213"/>
          <p14:tracePt t="64383" x="9153525" y="3732213"/>
          <p14:tracePt t="64385" x="9169400" y="3732213"/>
          <p14:tracePt t="64387" x="9177338" y="3732213"/>
          <p14:tracePt t="64389" x="9185275" y="3732213"/>
          <p14:tracePt t="64391" x="9201150" y="3732213"/>
          <p14:tracePt t="64393" x="9209088" y="3732213"/>
          <p14:tracePt t="64395" x="9224963" y="3732213"/>
          <p14:tracePt t="64398" x="9234488" y="3732213"/>
          <p14:tracePt t="64399" x="9250363" y="3732213"/>
          <p14:tracePt t="64401" x="9258300" y="3732213"/>
          <p14:tracePt t="64403" x="9266238" y="3740150"/>
          <p14:tracePt t="64405" x="9282113" y="3740150"/>
          <p14:tracePt t="64407" x="9297988" y="3740150"/>
          <p14:tracePt t="64409" x="9305925" y="3748088"/>
          <p14:tracePt t="64411" x="9313863" y="3756025"/>
          <p14:tracePt t="64414" x="9329738" y="3756025"/>
          <p14:tracePt t="64415" x="9345613" y="3756025"/>
          <p14:tracePt t="64417" x="9353550" y="3763963"/>
          <p14:tracePt t="64419" x="9369425" y="3771900"/>
          <p14:tracePt t="64421" x="9377363" y="3771900"/>
          <p14:tracePt t="64423" x="9385300" y="3779838"/>
          <p14:tracePt t="64425" x="9401175" y="3787775"/>
          <p14:tracePt t="64429" x="9417050" y="3787775"/>
          <p14:tracePt t="64431" x="9424988" y="3795713"/>
          <p14:tracePt t="64433" x="9424988" y="3803650"/>
          <p14:tracePt t="64436" x="9440863" y="3803650"/>
          <p14:tracePt t="64439" x="9448800" y="3811588"/>
          <p14:tracePt t="64443" x="9464675" y="3819525"/>
          <p14:tracePt t="64448" x="9472613" y="3819525"/>
          <p14:tracePt t="64449" x="9472613" y="3827463"/>
          <p14:tracePt t="64451" x="9472613" y="3835400"/>
          <p14:tracePt t="64453" x="9480550" y="3835400"/>
          <p14:tracePt t="64455" x="9488488" y="3835400"/>
          <p14:tracePt t="64457" x="9488488" y="3843338"/>
          <p14:tracePt t="64461" x="9496425" y="3843338"/>
          <p14:tracePt t="64464" x="9496425" y="3851275"/>
          <p14:tracePt t="64471" x="9496425" y="3859213"/>
          <p14:tracePt t="64477" x="9496425" y="3867150"/>
          <p14:tracePt t="64489" x="9496425" y="3875088"/>
          <p14:tracePt t="64501" x="9496425" y="3883025"/>
          <p14:tracePt t="64518" x="9496425" y="3890963"/>
          <p14:tracePt t="64523" x="9488488" y="3898900"/>
          <p14:tracePt t="64529" x="9480550" y="3898900"/>
          <p14:tracePt t="64533" x="9480550" y="3906838"/>
          <p14:tracePt t="64537" x="9472613" y="3906838"/>
          <p14:tracePt t="64543" x="9472613" y="3914775"/>
          <p14:tracePt t="64545" x="9464675" y="3914775"/>
          <p14:tracePt t="64549" x="9464675" y="3922713"/>
          <p14:tracePt t="64551" x="9456738" y="3930650"/>
          <p14:tracePt t="64555" x="9448800" y="3930650"/>
          <p14:tracePt t="64559" x="9448800" y="3938588"/>
          <p14:tracePt t="64564" x="9440863" y="3938588"/>
          <p14:tracePt t="64567" x="9440863" y="3948113"/>
          <p14:tracePt t="64571" x="9432925" y="3948113"/>
          <p14:tracePt t="64577" x="9432925" y="3956050"/>
          <p14:tracePt t="64586" x="9424988" y="3963988"/>
          <p14:tracePt t="64598" x="9417050" y="3963988"/>
          <p14:tracePt t="64605" x="9417050" y="3971925"/>
          <p14:tracePt t="64617" x="9409113" y="3971925"/>
          <p14:tracePt t="64664" x="9409113" y="3979863"/>
          <p14:tracePt t="64696" x="9401175" y="3979863"/>
          <p14:tracePt t="64697" x="9401175" y="3987800"/>
          <p14:tracePt t="64709" x="9401175" y="3995738"/>
          <p14:tracePt t="64731" x="9401175" y="4003675"/>
          <p14:tracePt t="64752" x="9401175" y="4011613"/>
          <p14:tracePt t="64766" x="9401175" y="4019550"/>
          <p14:tracePt t="64771" x="9401175" y="4027488"/>
          <p14:tracePt t="64786" x="9401175" y="4035425"/>
          <p14:tracePt t="64798" x="9401175" y="4043363"/>
          <p14:tracePt t="64808" x="9401175" y="4051300"/>
          <p14:tracePt t="64809" x="9393238" y="4051300"/>
          <p14:tracePt t="64811" x="9393238" y="4059238"/>
          <p14:tracePt t="64819" x="9385300" y="4067175"/>
          <p14:tracePt t="64825" x="9385300" y="4075113"/>
          <p14:tracePt t="64833" x="9385300" y="4083050"/>
          <p14:tracePt t="64839" x="9385300" y="4090988"/>
          <p14:tracePt t="64843" x="9385300" y="4098925"/>
          <p14:tracePt t="64849" x="9385300" y="4106863"/>
          <p14:tracePt t="64857" x="9385300" y="4114800"/>
          <p14:tracePt t="64859" x="9393238" y="4114800"/>
          <p14:tracePt t="64864" x="9393238" y="4122738"/>
          <p14:tracePt t="64867" x="9393238" y="4130675"/>
          <p14:tracePt t="64871" x="9401175" y="4130675"/>
          <p14:tracePt t="64875" x="9401175" y="4138613"/>
          <p14:tracePt t="64883" x="9401175" y="4146550"/>
          <p14:tracePt t="64886" x="9409113" y="4146550"/>
          <p14:tracePt t="64898" x="9409113" y="4154488"/>
          <p14:tracePt t="64903" x="9409113" y="4162425"/>
          <p14:tracePt t="64918" x="9409113" y="4170363"/>
          <p14:tracePt t="64927" x="9409113" y="4178300"/>
          <p14:tracePt t="64937" x="9409113" y="4186238"/>
          <p14:tracePt t="64943" x="9409113" y="4194175"/>
          <p14:tracePt t="64951" x="9409113" y="4202113"/>
          <p14:tracePt t="64959" x="9409113" y="4210050"/>
          <p14:tracePt t="64967" x="9409113" y="4217988"/>
          <p14:tracePt t="64971" x="9409113" y="4225925"/>
          <p14:tracePt t="64979" x="9409113" y="4233863"/>
          <p14:tracePt t="64981" x="9401175" y="4233863"/>
          <p14:tracePt t="64987" x="9401175" y="4241800"/>
          <p14:tracePt t="64991" x="9393238" y="4241800"/>
          <p14:tracePt t="64995" x="9393238" y="4249738"/>
          <p14:tracePt t="64997" x="9385300" y="4249738"/>
          <p14:tracePt t="64999" x="9385300" y="4257675"/>
          <p14:tracePt t="65007" x="9377363" y="4257675"/>
          <p14:tracePt t="65009" x="9377363" y="4265613"/>
          <p14:tracePt t="65017" x="9369425" y="4265613"/>
          <p14:tracePt t="65019" x="9369425" y="4273550"/>
          <p14:tracePt t="65029" x="9361488" y="4281488"/>
          <p14:tracePt t="65033" x="9353550" y="4291013"/>
          <p14:tracePt t="65045" x="9353550" y="4298950"/>
          <p14:tracePt t="65049" x="9345613" y="4298950"/>
          <p14:tracePt t="65059" x="9345613" y="4306888"/>
          <p14:tracePt t="65067" x="9337675" y="4306888"/>
          <p14:tracePt t="65073" x="9337675" y="4314825"/>
          <p14:tracePt t="65079" x="9329738" y="4314825"/>
          <p14:tracePt t="65081" x="9329738" y="4322763"/>
          <p14:tracePt t="65087" x="9321800" y="4322763"/>
          <p14:tracePt t="65095" x="9321800" y="4330700"/>
          <p14:tracePt t="65097" x="9313863" y="4330700"/>
          <p14:tracePt t="65105" x="9305925" y="4330700"/>
          <p14:tracePt t="65111" x="9305925" y="4338638"/>
          <p14:tracePt t="65114" x="9297988" y="4338638"/>
          <p14:tracePt t="65117" x="9290050" y="4338638"/>
          <p14:tracePt t="65124" x="9282113" y="4338638"/>
          <p14:tracePt t="65129" x="9274175" y="4338638"/>
          <p14:tracePt t="65133" x="9266238" y="4338638"/>
          <p14:tracePt t="65137" x="9258300" y="4338638"/>
          <p14:tracePt t="65139" x="9258300" y="4346575"/>
          <p14:tracePt t="65141" x="9250363" y="4346575"/>
          <p14:tracePt t="65145" x="9242425" y="4346575"/>
          <p14:tracePt t="65149" x="9234488" y="4346575"/>
          <p14:tracePt t="65154" x="9224963" y="4346575"/>
          <p14:tracePt t="65155" x="9217025" y="4346575"/>
          <p14:tracePt t="65159" x="9209088" y="4346575"/>
          <p14:tracePt t="65164" x="9193213" y="4346575"/>
          <p14:tracePt t="65167" x="9185275" y="4346575"/>
          <p14:tracePt t="65171" x="9169400" y="4354513"/>
          <p14:tracePt t="65175" x="9161463" y="4354513"/>
          <p14:tracePt t="65179" x="9153525" y="4354513"/>
          <p14:tracePt t="65181" x="9145588" y="4354513"/>
          <p14:tracePt t="65183" x="9137650" y="4354513"/>
          <p14:tracePt t="65185" x="9129713" y="4354513"/>
          <p14:tracePt t="65189" x="9113838" y="4354513"/>
          <p14:tracePt t="65193" x="9105900" y="4354513"/>
          <p14:tracePt t="65195" x="9097963" y="4354513"/>
          <p14:tracePt t="65199" x="9090025" y="4354513"/>
          <p14:tracePt t="65201" x="9082088" y="4354513"/>
          <p14:tracePt t="65203" x="9074150" y="4354513"/>
          <p14:tracePt t="65208" x="9066213" y="4354513"/>
          <p14:tracePt t="65209" x="9058275" y="4354513"/>
          <p14:tracePt t="65211" x="9050338" y="4354513"/>
          <p14:tracePt t="65215" x="9042400" y="4354513"/>
          <p14:tracePt t="65219" x="9034463" y="4354513"/>
          <p14:tracePt t="65221" x="9026525" y="4354513"/>
          <p14:tracePt t="65225" x="9018588" y="4354513"/>
          <p14:tracePt t="65227" x="9018588" y="4346575"/>
          <p14:tracePt t="65229" x="9010650" y="4346575"/>
          <p14:tracePt t="65233" x="9002713" y="4346575"/>
          <p14:tracePt t="65235" x="8994775" y="4346575"/>
          <p14:tracePt t="65239" x="8986838" y="4346575"/>
          <p14:tracePt t="65243" x="8978900" y="4346575"/>
          <p14:tracePt t="65248" x="8970963" y="4346575"/>
          <p14:tracePt t="65249" x="8963025" y="4346575"/>
          <p14:tracePt t="65253" x="8955088" y="4346575"/>
          <p14:tracePt t="65257" x="8947150" y="4346575"/>
          <p14:tracePt t="65262" x="8939213" y="4346575"/>
          <p14:tracePt t="65264" x="8931275" y="4346575"/>
          <p14:tracePt t="65265" x="8931275" y="4338638"/>
          <p14:tracePt t="65267" x="8923338" y="4338638"/>
          <p14:tracePt t="65272" x="8915400" y="4338638"/>
          <p14:tracePt t="65276" x="8899525" y="4338638"/>
          <p14:tracePt t="65279" x="8891588" y="4338638"/>
          <p14:tracePt t="65283" x="8883650" y="4338638"/>
          <p14:tracePt t="65285" x="8874125" y="4338638"/>
          <p14:tracePt t="65290" x="8866188" y="4338638"/>
          <p14:tracePt t="65293" x="8858250" y="4338638"/>
          <p14:tracePt t="65298" x="8850313" y="4338638"/>
          <p14:tracePt t="65299" x="8850313" y="4330700"/>
          <p14:tracePt t="65301" x="8842375" y="4330700"/>
          <p14:tracePt t="65305" x="8834438" y="4330700"/>
          <p14:tracePt t="65309" x="8826500" y="4330700"/>
          <p14:tracePt t="65315" x="8818563" y="4330700"/>
          <p14:tracePt t="65317" x="8810625" y="4330700"/>
          <p14:tracePt t="65323" x="8802688" y="4330700"/>
          <p14:tracePt t="65325" x="8802688" y="4322763"/>
          <p14:tracePt t="65329" x="8794750" y="4322763"/>
          <p14:tracePt t="65337" x="8786813" y="4322763"/>
          <p14:tracePt t="65339" x="8786813" y="4314825"/>
          <p14:tracePt t="65341" x="8778875" y="4314825"/>
          <p14:tracePt t="65355" x="8770938" y="4314825"/>
          <p14:tracePt t="65373" x="8770938" y="4306888"/>
          <p14:tracePt t="65375" x="8763000" y="4306888"/>
          <p14:tracePt t="65392" x="8755063" y="4306888"/>
          <p14:tracePt t="65398" x="8755063" y="4298950"/>
          <p14:tracePt t="65402" x="8747125" y="4298950"/>
          <p14:tracePt t="65411" x="8747125" y="4291013"/>
          <p14:tracePt t="65418" x="8747125" y="4281488"/>
          <p14:tracePt t="65421" x="8739188" y="4281488"/>
          <p14:tracePt t="65428" x="8739188" y="4273550"/>
          <p14:tracePt t="65437" x="8731250" y="4265613"/>
          <p14:tracePt t="65445" x="8731250" y="4257675"/>
          <p14:tracePt t="65448" x="8731250" y="4249738"/>
          <p14:tracePt t="65453" x="8731250" y="4241800"/>
          <p14:tracePt t="65459" x="8723313" y="4233863"/>
          <p14:tracePt t="65464" x="8723313" y="4225925"/>
          <p14:tracePt t="65467" x="8723313" y="4217988"/>
          <p14:tracePt t="65471" x="8723313" y="4210050"/>
          <p14:tracePt t="65475" x="8723313" y="4202113"/>
          <p14:tracePt t="65477" x="8715375" y="4202113"/>
          <p14:tracePt t="65479" x="8715375" y="4194175"/>
          <p14:tracePt t="65481" x="8715375" y="4186238"/>
          <p14:tracePt t="65485" x="8715375" y="4178300"/>
          <p14:tracePt t="65489" x="8715375" y="4170363"/>
          <p14:tracePt t="65493" x="8715375" y="4162425"/>
          <p14:tracePt t="65495" x="8715375" y="4154488"/>
          <p14:tracePt t="65499" x="8715375" y="4146550"/>
          <p14:tracePt t="65501" x="8715375" y="4138613"/>
          <p14:tracePt t="65503" x="8707438" y="4138613"/>
          <p14:tracePt t="65505" x="8707438" y="4130675"/>
          <p14:tracePt t="65507" x="8707438" y="4122738"/>
          <p14:tracePt t="65511" x="8707438" y="4114800"/>
          <p14:tracePt t="65515" x="8707438" y="4106863"/>
          <p14:tracePt t="65519" x="8707438" y="4098925"/>
          <p14:tracePt t="65523" x="8707438" y="4090988"/>
          <p14:tracePt t="65525" x="8699500" y="4083050"/>
          <p14:tracePt t="65531" x="8699500" y="4075113"/>
          <p14:tracePt t="65535" x="8699500" y="4067175"/>
          <p14:tracePt t="65537" x="8699500" y="4059238"/>
          <p14:tracePt t="65541" x="8699500" y="4051300"/>
          <p14:tracePt t="65545" x="8699500" y="4043363"/>
          <p14:tracePt t="65551" x="8699500" y="4035425"/>
          <p14:tracePt t="65553" x="8691563" y="4027488"/>
          <p14:tracePt t="65559" x="8691563" y="4019550"/>
          <p14:tracePt t="65566" x="8691563" y="4011613"/>
          <p14:tracePt t="65573" x="8691563" y="4003675"/>
          <p14:tracePt t="65577" x="8691563" y="3995738"/>
          <p14:tracePt t="65586" x="8691563" y="3987800"/>
          <p14:tracePt t="65595" x="8691563" y="3979863"/>
          <p14:tracePt t="65605" x="8691563" y="3971925"/>
          <p14:tracePt t="65609" x="8691563" y="3963988"/>
          <p14:tracePt t="65621" x="8691563" y="3956050"/>
          <p14:tracePt t="65631" x="8691563" y="3948113"/>
          <p14:tracePt t="65641" x="8699500" y="3948113"/>
          <p14:tracePt t="65643" x="8699500" y="3938588"/>
          <p14:tracePt t="65649" x="8699500" y="3930650"/>
          <p14:tracePt t="65657" x="8707438" y="3930650"/>
          <p14:tracePt t="65661" x="8707438" y="3922713"/>
          <p14:tracePt t="65669" x="8715375" y="3922713"/>
          <p14:tracePt t="65671" x="8715375" y="3914775"/>
          <p14:tracePt t="65673" x="8723313" y="3914775"/>
          <p14:tracePt t="65681" x="8731250" y="3914775"/>
          <p14:tracePt t="65683" x="8731250" y="3906838"/>
          <p14:tracePt t="65687" x="8731250" y="3898900"/>
          <p14:tracePt t="65689" x="8739188" y="3898900"/>
          <p14:tracePt t="65695" x="8747125" y="3898900"/>
          <p14:tracePt t="65699" x="8755063" y="3890963"/>
          <p14:tracePt t="65707" x="8763000" y="3890963"/>
          <p14:tracePt t="65711" x="8763000" y="3883025"/>
          <p14:tracePt t="65714" x="8770938" y="3883025"/>
          <p14:tracePt t="65719" x="8778875" y="3883025"/>
          <p14:tracePt t="65721" x="8786813" y="3883025"/>
          <p14:tracePt t="65723" x="8786813" y="3875088"/>
          <p14:tracePt t="65727" x="8794750" y="3875088"/>
          <p14:tracePt t="65731" x="8794750" y="3867150"/>
          <p14:tracePt t="65733" x="8802688" y="3867150"/>
          <p14:tracePt t="65739" x="8810625" y="3867150"/>
          <p14:tracePt t="65741" x="8818563" y="3867150"/>
          <p14:tracePt t="65743" x="8818563" y="3859213"/>
          <p14:tracePt t="65745" x="8826500" y="3859213"/>
          <p14:tracePt t="65749" x="8834438" y="3859213"/>
          <p14:tracePt t="65753" x="8842375" y="3859213"/>
          <p14:tracePt t="65755" x="8850313" y="3851275"/>
          <p14:tracePt t="65759" x="8858250" y="3851275"/>
          <p14:tracePt t="65764" x="8866188" y="3843338"/>
          <p14:tracePt t="65767" x="8874125" y="3835400"/>
          <p14:tracePt t="65771" x="8883650" y="3835400"/>
          <p14:tracePt t="65775" x="8891588" y="3835400"/>
          <p14:tracePt t="65779" x="8899525" y="3827463"/>
          <p14:tracePt t="65786" x="8907463" y="3827463"/>
          <p14:tracePt t="65787" x="8915400" y="3827463"/>
          <p14:tracePt t="65791" x="8915400" y="3819525"/>
          <p14:tracePt t="65793" x="8923338" y="3819525"/>
          <p14:tracePt t="65799" x="8931275" y="3819525"/>
          <p14:tracePt t="65803" x="8939213" y="3819525"/>
          <p14:tracePt t="65805" x="8939213" y="3811588"/>
          <p14:tracePt t="65807" x="8947150" y="3811588"/>
          <p14:tracePt t="65811" x="8955088" y="3811588"/>
          <p14:tracePt t="65817" x="8963025" y="3803650"/>
          <p14:tracePt t="65821" x="8970963" y="3803650"/>
          <p14:tracePt t="65823" x="8970963" y="3795713"/>
          <p14:tracePt t="65825" x="8978900" y="3795713"/>
          <p14:tracePt t="65827" x="8986838" y="3795713"/>
          <p14:tracePt t="65831" x="8994775" y="3795713"/>
          <p14:tracePt t="65833" x="8994775" y="3787775"/>
          <p14:tracePt t="65835" x="9002713" y="3787775"/>
          <p14:tracePt t="65839" x="9010650" y="3787775"/>
          <p14:tracePt t="65841" x="9018588" y="3787775"/>
          <p14:tracePt t="65843" x="9018588" y="3779838"/>
          <p14:tracePt t="65845" x="9026525" y="3779838"/>
          <p14:tracePt t="65849" x="9042400" y="3771900"/>
          <p14:tracePt t="65853" x="9050338" y="3771900"/>
          <p14:tracePt t="65857" x="9058275" y="3771900"/>
          <p14:tracePt t="65859" x="9066213" y="3771900"/>
          <p14:tracePt t="65861" x="9074150" y="3763963"/>
          <p14:tracePt t="65865" x="9082088" y="3763963"/>
          <p14:tracePt t="65867" x="9090025" y="3763963"/>
          <p14:tracePt t="65869" x="9097963" y="3763963"/>
          <p14:tracePt t="65873" x="9105900" y="3756025"/>
          <p14:tracePt t="65875" x="9113838" y="3756025"/>
          <p14:tracePt t="65877" x="9121775" y="3756025"/>
          <p14:tracePt t="65879" x="9129713" y="3756025"/>
          <p14:tracePt t="65882" x="9137650" y="3756025"/>
          <p14:tracePt t="65898" x="9201150" y="3756025"/>
          <p14:tracePt t="65899" x="9209088" y="3756025"/>
          <p14:tracePt t="65901" x="9217025" y="3756025"/>
          <p14:tracePt t="65903" x="9224963" y="3756025"/>
          <p14:tracePt t="65905" x="9234488" y="3756025"/>
          <p14:tracePt t="65907" x="9242425" y="3756025"/>
          <p14:tracePt t="65909" x="9250363" y="3756025"/>
          <p14:tracePt t="65914" x="9266238" y="3756025"/>
          <p14:tracePt t="65918" x="9274175" y="3756025"/>
          <p14:tracePt t="65919" x="9290050" y="3756025"/>
          <p14:tracePt t="65923" x="9305925" y="3756025"/>
          <p14:tracePt t="65928" x="9313863" y="3756025"/>
          <p14:tracePt t="65929" x="9329738" y="3756025"/>
          <p14:tracePt t="65931" x="9337675" y="3756025"/>
          <p14:tracePt t="65935" x="9353550" y="3756025"/>
          <p14:tracePt t="65939" x="9369425" y="3756025"/>
          <p14:tracePt t="65943" x="9377363" y="3756025"/>
          <p14:tracePt t="65945" x="9393238" y="3756025"/>
          <p14:tracePt t="65949" x="9401175" y="3763963"/>
          <p14:tracePt t="65951" x="9409113" y="3763963"/>
          <p14:tracePt t="65955" x="9424988" y="3763963"/>
          <p14:tracePt t="65959" x="9432925" y="3763963"/>
          <p14:tracePt t="65961" x="9440863" y="3763963"/>
          <p14:tracePt t="65964" x="9448800" y="3763963"/>
          <p14:tracePt t="65965" x="9456738" y="3763963"/>
          <p14:tracePt t="65967" x="9456738" y="3771900"/>
          <p14:tracePt t="65969" x="9464675" y="3771900"/>
          <p14:tracePt t="65971" x="9472613" y="3771900"/>
          <p14:tracePt t="65973" x="9480550" y="3771900"/>
          <p14:tracePt t="65977" x="9488488" y="3771900"/>
          <p14:tracePt t="65981" x="9496425" y="3771900"/>
          <p14:tracePt t="65983" x="9504363" y="3771900"/>
          <p14:tracePt t="65987" x="9512300" y="3771900"/>
          <p14:tracePt t="65991" x="9520238" y="3771900"/>
          <p14:tracePt t="65995" x="9528175" y="3771900"/>
          <p14:tracePt t="65999" x="9536113" y="3771900"/>
          <p14:tracePt t="66003" x="9544050" y="3771900"/>
          <p14:tracePt t="66009" x="9551988" y="3779838"/>
          <p14:tracePt t="66017" x="9559925" y="3779838"/>
          <p14:tracePt t="66021" x="9567863" y="3779838"/>
          <p14:tracePt t="66029" x="9575800" y="3787775"/>
          <p14:tracePt t="66037" x="9585325" y="3787775"/>
          <p14:tracePt t="66041" x="9585325" y="3795713"/>
          <p14:tracePt t="66045" x="9593263" y="3803650"/>
          <p14:tracePt t="66049" x="9601200" y="3803650"/>
          <p14:tracePt t="66053" x="9601200" y="3811588"/>
          <p14:tracePt t="66057" x="9609138" y="3811588"/>
          <p14:tracePt t="66064" x="9609138" y="3819525"/>
          <p14:tracePt t="66065" x="9617075" y="3819525"/>
          <p14:tracePt t="66074" x="9625013" y="3827463"/>
          <p14:tracePt t="66077" x="9632950" y="3827463"/>
          <p14:tracePt t="66085" x="9640888" y="3827463"/>
          <p14:tracePt t="66087" x="9640888" y="3835400"/>
          <p14:tracePt t="66098" x="9648825" y="3843338"/>
          <p14:tracePt t="66109" x="9656763" y="3843338"/>
          <p14:tracePt t="66114" x="9656763" y="3851275"/>
          <p14:tracePt t="66118" x="9664700" y="3851275"/>
          <p14:tracePt t="66121" x="9672638" y="3851275"/>
          <p14:tracePt t="66125" x="9672638" y="3859213"/>
          <p14:tracePt t="66127" x="9680575" y="3859213"/>
          <p14:tracePt t="66133" x="9688513" y="3859213"/>
          <p14:tracePt t="66137" x="9688513" y="3867150"/>
          <p14:tracePt t="66139" x="9696450" y="3867150"/>
          <p14:tracePt t="66141" x="9704388" y="3875088"/>
          <p14:tracePt t="66148" x="9712325" y="3875088"/>
          <p14:tracePt t="66151" x="9712325" y="3883025"/>
          <p14:tracePt t="66153" x="9720263" y="3883025"/>
          <p14:tracePt t="66157" x="9728200" y="3883025"/>
          <p14:tracePt t="66159" x="9736138" y="3890963"/>
          <p14:tracePt t="66165" x="9744075" y="3890963"/>
          <p14:tracePt t="66169" x="9752013" y="3898900"/>
          <p14:tracePt t="66171" x="9759950" y="3898900"/>
          <p14:tracePt t="66173" x="9767888" y="3906838"/>
          <p14:tracePt t="66177" x="9775825" y="3906838"/>
          <p14:tracePt t="66179" x="9775825" y="3914775"/>
          <p14:tracePt t="66182" x="9791700" y="3914775"/>
          <p14:tracePt t="66185" x="9799638" y="3914775"/>
          <p14:tracePt t="66187" x="9807575" y="3922713"/>
          <p14:tracePt t="66189" x="9815513" y="3922713"/>
          <p14:tracePt t="66191" x="9823450" y="3930650"/>
          <p14:tracePt t="66195" x="9831388" y="3930650"/>
          <p14:tracePt t="66197" x="9839325" y="3938588"/>
          <p14:tracePt t="66199" x="9847263" y="3938588"/>
          <p14:tracePt t="66201" x="9855200" y="3938588"/>
          <p14:tracePt t="66203" x="9863138" y="3948113"/>
          <p14:tracePt t="66205" x="9871075" y="3948113"/>
          <p14:tracePt t="66207" x="9879013" y="3956050"/>
          <p14:tracePt t="66209" x="9886950" y="3956050"/>
          <p14:tracePt t="66211" x="9894888" y="3956050"/>
          <p14:tracePt t="66214" x="9902825" y="3963988"/>
          <p14:tracePt t="66216" x="9910763" y="3963988"/>
          <p14:tracePt t="66219" x="9926638" y="3963988"/>
          <p14:tracePt t="66221" x="9926638" y="3971925"/>
          <p14:tracePt t="66223" x="9936163" y="3971925"/>
          <p14:tracePt t="66225" x="9944100" y="3979863"/>
          <p14:tracePt t="66227" x="9952038" y="3979863"/>
          <p14:tracePt t="66229" x="9959975" y="3979863"/>
          <p14:tracePt t="66233" x="9967913" y="3979863"/>
          <p14:tracePt t="66235" x="9975850" y="3987800"/>
          <p14:tracePt t="66237" x="9983788" y="3987800"/>
          <p14:tracePt t="66241" x="9991725" y="3987800"/>
          <p14:tracePt t="66243" x="9999663" y="3995738"/>
          <p14:tracePt t="66245" x="10007600" y="3995738"/>
          <p14:tracePt t="66249" x="10015538" y="4003675"/>
          <p14:tracePt t="66251" x="10023475" y="4003675"/>
          <p14:tracePt t="66255" x="10039350" y="4003675"/>
          <p14:tracePt t="66257" x="10039350" y="4011613"/>
          <p14:tracePt t="66259" x="10047288" y="4011613"/>
          <p14:tracePt t="66261" x="10055225" y="4011613"/>
          <p14:tracePt t="66264" x="10063163" y="4011613"/>
          <p14:tracePt t="66265" x="10071100" y="4011613"/>
          <p14:tracePt t="66267" x="10079038" y="4019550"/>
          <p14:tracePt t="66269" x="10094913" y="4019550"/>
          <p14:tracePt t="66271" x="10102850" y="4019550"/>
          <p14:tracePt t="66273" x="10110788" y="4027488"/>
          <p14:tracePt t="66275" x="10118725" y="4027488"/>
          <p14:tracePt t="66277" x="10126663" y="4027488"/>
          <p14:tracePt t="66279" x="10134600" y="4027488"/>
          <p14:tracePt t="66282" x="10150475" y="4027488"/>
          <p14:tracePt t="66283" x="10158413" y="4027488"/>
          <p14:tracePt t="66285" x="10166350" y="4035425"/>
          <p14:tracePt t="66287" x="10182225" y="4035425"/>
          <p14:tracePt t="66289" x="10190163" y="4035425"/>
          <p14:tracePt t="66291" x="10198100" y="4043363"/>
          <p14:tracePt t="66293" x="10206038" y="4043363"/>
          <p14:tracePt t="66295" x="10221913" y="4043363"/>
          <p14:tracePt t="66298" x="10229850" y="4043363"/>
          <p14:tracePt t="66299" x="10237788" y="4043363"/>
          <p14:tracePt t="66301" x="10253663" y="4043363"/>
          <p14:tracePt t="66305" x="10261600" y="4043363"/>
          <p14:tracePt t="66307" x="10279063" y="4043363"/>
          <p14:tracePt t="66309" x="10287000" y="4043363"/>
          <p14:tracePt t="66314" x="10302875" y="4043363"/>
          <p14:tracePt t="66317" x="10310813" y="4043363"/>
          <p14:tracePt t="66319" x="10326688" y="4043363"/>
          <p14:tracePt t="66323" x="10334625" y="4043363"/>
          <p14:tracePt t="66325" x="10342563" y="4043363"/>
          <p14:tracePt t="66327" x="10350500" y="4043363"/>
          <p14:tracePt t="66331" x="10358438" y="4043363"/>
          <p14:tracePt t="66336" x="10366375" y="4043363"/>
          <p14:tracePt t="66337" x="10374313" y="4043363"/>
          <p14:tracePt t="66342" x="10382250" y="4043363"/>
          <p14:tracePt t="66345" x="10390188" y="4043363"/>
          <p14:tracePt t="66351" x="10398125" y="4043363"/>
          <p14:tracePt t="66356" x="10406063" y="4043363"/>
          <p14:tracePt t="66359" x="10406063" y="4035425"/>
          <p14:tracePt t="66361" x="10414000" y="4035425"/>
          <p14:tracePt t="66376" x="10421938" y="4035425"/>
          <p14:tracePt t="66466" x="10414000" y="4035425"/>
          <p14:tracePt t="66480" x="10406063" y="4035425"/>
          <p14:tracePt t="66485" x="10398125" y="4035425"/>
          <p14:tracePt t="66518" x="10390188" y="4035425"/>
          <p14:tracePt t="66531" x="10382250" y="4035425"/>
          <p14:tracePt t="66543" x="10374313" y="4035425"/>
          <p14:tracePt t="66549" x="10366375" y="4035425"/>
          <p14:tracePt t="66565" x="10358438" y="4035425"/>
          <p14:tracePt t="66644" x="10350500" y="4035425"/>
          <p14:tracePt t="66686" x="10342563" y="4035425"/>
          <p14:tracePt t="66788" x="10334625" y="4035425"/>
          <p14:tracePt t="66795" x="10326688" y="4035425"/>
          <p14:tracePt t="66799" x="10318750" y="4035425"/>
          <p14:tracePt t="66803" x="10310813" y="4035425"/>
          <p14:tracePt t="66805" x="10302875" y="4035425"/>
          <p14:tracePt t="66809" x="10294938" y="4043363"/>
          <p14:tracePt t="66811" x="10287000" y="4043363"/>
          <p14:tracePt t="66816" x="10269538" y="4051300"/>
          <p14:tracePt t="66817" x="10269538" y="4059238"/>
          <p14:tracePt t="66820" x="10253663" y="4059238"/>
          <p14:tracePt t="66821" x="10253663" y="4067175"/>
          <p14:tracePt t="66823" x="10245725" y="4067175"/>
          <p14:tracePt t="66825" x="10229850" y="4075113"/>
          <p14:tracePt t="66827" x="10229850" y="4083050"/>
          <p14:tracePt t="66829" x="10213975" y="4083050"/>
          <p14:tracePt t="66831" x="10206038" y="4090988"/>
          <p14:tracePt t="66833" x="10198100" y="4090988"/>
          <p14:tracePt t="66835" x="10190163" y="4098925"/>
          <p14:tracePt t="66837" x="10182225" y="4098925"/>
          <p14:tracePt t="66839" x="10174288" y="4106863"/>
          <p14:tracePt t="66841" x="10166350" y="4106863"/>
          <p14:tracePt t="66843" x="10158413" y="4114800"/>
          <p14:tracePt t="66845" x="10142538" y="4122738"/>
          <p14:tracePt t="66849" x="10134600" y="4130675"/>
          <p14:tracePt t="66851" x="10126663" y="4130675"/>
          <p14:tracePt t="66853" x="10118725" y="4130675"/>
          <p14:tracePt t="66855" x="10110788" y="4138613"/>
          <p14:tracePt t="66857" x="10110788" y="4146550"/>
          <p14:tracePt t="66859" x="10102850" y="4146550"/>
          <p14:tracePt t="66864" x="10094913" y="4146550"/>
          <p14:tracePt t="66866" x="10086975" y="4154488"/>
          <p14:tracePt t="66867" x="10079038" y="4154488"/>
          <p14:tracePt t="66871" x="10071100" y="4154488"/>
          <p14:tracePt t="66873" x="10063163" y="4162425"/>
          <p14:tracePt t="66879" x="10055225" y="4162425"/>
          <p14:tracePt t="66883" x="10047288" y="4162425"/>
          <p14:tracePt t="66885" x="10047288" y="4170363"/>
          <p14:tracePt t="66889" x="10039350" y="4170363"/>
          <p14:tracePt t="66893" x="10031413" y="4170363"/>
          <p14:tracePt t="66951" x="10031413" y="4162425"/>
          <p14:tracePt t="66955" x="10031413" y="4154488"/>
          <p14:tracePt t="66957" x="10039350" y="4154488"/>
          <p14:tracePt t="66959" x="10039350" y="4146550"/>
          <p14:tracePt t="66961" x="10039350" y="4138613"/>
          <p14:tracePt t="66964" x="10047288" y="4138613"/>
          <p14:tracePt t="66965" x="10047288" y="4130675"/>
          <p14:tracePt t="66969" x="10055225" y="4122738"/>
          <p14:tracePt t="66973" x="10063163" y="4114800"/>
          <p14:tracePt t="66975" x="10071100" y="4106863"/>
          <p14:tracePt t="66979" x="10079038" y="4098925"/>
          <p14:tracePt t="66983" x="10086975" y="4090988"/>
          <p14:tracePt t="66987" x="10094913" y="4083050"/>
          <p14:tracePt t="66989" x="10102850" y="4083050"/>
          <p14:tracePt t="66991" x="10102850" y="4075113"/>
          <p14:tracePt t="66993" x="10110788" y="4075113"/>
          <p14:tracePt t="66995" x="10110788" y="4067175"/>
          <p14:tracePt t="66999" x="10118725" y="4067175"/>
          <p14:tracePt t="67001" x="10118725" y="4059238"/>
          <p14:tracePt t="67003" x="10126663" y="4059238"/>
          <p14:tracePt t="67005" x="10134600" y="4059238"/>
          <p14:tracePt t="67007" x="10134600" y="4051300"/>
          <p14:tracePt t="67009" x="10142538" y="4051300"/>
          <p14:tracePt t="67011" x="10142538" y="4043363"/>
          <p14:tracePt t="67015" x="10150475" y="4043363"/>
          <p14:tracePt t="67021" x="10158413" y="4035425"/>
          <p14:tracePt t="67023" x="10166350" y="4035425"/>
          <p14:tracePt t="67032" x="10174288" y="4035425"/>
          <p14:tracePt t="67033" x="10174288" y="4027488"/>
          <p14:tracePt t="67039" x="10182225" y="4027488"/>
          <p14:tracePt t="67049" x="10190163" y="4027488"/>
          <p14:tracePt t="67051" x="10190163" y="4019550"/>
          <p14:tracePt t="67061" x="10198100" y="4019550"/>
          <p14:tracePt t="67066" x="10206038" y="4019550"/>
          <p14:tracePt t="67071" x="10206038" y="4011613"/>
          <p14:tracePt t="67075" x="10213975" y="4011613"/>
          <p14:tracePt t="67083" x="10221913" y="4011613"/>
          <p14:tracePt t="67093" x="10229850" y="4011613"/>
          <p14:tracePt t="67097" x="10237788" y="4011613"/>
          <p14:tracePt t="67105" x="10245725" y="4011613"/>
          <p14:tracePt t="67109" x="10245725" y="4003675"/>
          <p14:tracePt t="67111" x="10253663" y="4003675"/>
          <p14:tracePt t="67120" x="10261600" y="4003675"/>
          <p14:tracePt t="67121" x="10269538" y="4003675"/>
          <p14:tracePt t="67127" x="10279063" y="3995738"/>
          <p14:tracePt t="67135" x="10287000" y="3995738"/>
          <p14:tracePt t="67143" x="10294938" y="3995738"/>
          <p14:tracePt t="67145" x="10294938" y="3987800"/>
          <p14:tracePt t="67147" x="10302875" y="3987800"/>
          <p14:tracePt t="67164" x="10310813" y="3987800"/>
          <p14:tracePt t="67172" x="10310813" y="3979863"/>
          <p14:tracePt t="67181" x="10318750" y="3979863"/>
          <p14:tracePt t="67187" x="10318750" y="3971925"/>
          <p14:tracePt t="67199" x="10326688" y="3963988"/>
          <p14:tracePt t="67207" x="10334625" y="3956050"/>
          <p14:tracePt t="67215" x="10334625" y="3948113"/>
          <p14:tracePt t="67217" x="10334625" y="3938588"/>
          <p14:tracePt t="67223" x="10334625" y="3930650"/>
          <p14:tracePt t="67227" x="10334625" y="3922713"/>
          <p14:tracePt t="67231" x="10334625" y="3914775"/>
          <p14:tracePt t="67233" x="10334625" y="3906838"/>
          <p14:tracePt t="67237" x="10334625" y="3898900"/>
          <p14:tracePt t="67241" x="10334625" y="3890963"/>
          <p14:tracePt t="67245" x="10334625" y="3883025"/>
          <p14:tracePt t="67248" x="10334625" y="3875088"/>
          <p14:tracePt t="67251" x="10334625" y="3867150"/>
          <p14:tracePt t="67255" x="10334625" y="3859213"/>
          <p14:tracePt t="67257" x="10334625" y="3851275"/>
          <p14:tracePt t="67259" x="10334625" y="3843338"/>
          <p14:tracePt t="67261" x="10326688" y="3843338"/>
          <p14:tracePt t="67264" x="10326688" y="3835400"/>
          <p14:tracePt t="67267" x="10326688" y="3827463"/>
          <p14:tracePt t="67271" x="10326688" y="3811588"/>
          <p14:tracePt t="67275" x="10326688" y="3803650"/>
          <p14:tracePt t="67279" x="10326688" y="3795713"/>
          <p14:tracePt t="67281" x="10318750" y="3787775"/>
          <p14:tracePt t="67283" x="10318750" y="3779838"/>
          <p14:tracePt t="67287" x="10318750" y="3771900"/>
          <p14:tracePt t="67292" x="10318750" y="3763963"/>
          <p14:tracePt t="67293" x="10310813" y="3756025"/>
          <p14:tracePt t="67295" x="10310813" y="3748088"/>
          <p14:tracePt t="67299" x="10302875" y="3740150"/>
          <p14:tracePt t="67301" x="10302875" y="3732213"/>
          <p14:tracePt t="67303" x="10294938" y="3732213"/>
          <p14:tracePt t="67305" x="10294938" y="3724275"/>
          <p14:tracePt t="67309" x="10287000" y="3716338"/>
          <p14:tracePt t="67314" x="10279063" y="3700463"/>
          <p14:tracePt t="67317" x="10269538" y="3692525"/>
          <p14:tracePt t="67321" x="10261600" y="3684588"/>
          <p14:tracePt t="67325" x="10253663" y="3676650"/>
          <p14:tracePt t="67327" x="10253663" y="3668713"/>
          <p14:tracePt t="67329" x="10253663" y="3660775"/>
          <p14:tracePt t="67331" x="10245725" y="3660775"/>
          <p14:tracePt t="67333" x="10237788" y="3652838"/>
          <p14:tracePt t="67335" x="10237788" y="3644900"/>
          <p14:tracePt t="67337" x="10229850" y="3644900"/>
          <p14:tracePt t="67339" x="10229850" y="3636963"/>
          <p14:tracePt t="67343" x="10221913" y="3629025"/>
          <p14:tracePt t="67348" x="10221913" y="3621088"/>
          <p14:tracePt t="67349" x="10213975" y="3613150"/>
          <p14:tracePt t="67351" x="10206038" y="3613150"/>
          <p14:tracePt t="67353" x="10206038" y="3605213"/>
          <p14:tracePt t="67355" x="10206038" y="3595688"/>
          <p14:tracePt t="67359" x="10198100" y="3587750"/>
          <p14:tracePt t="67361" x="10198100" y="3579813"/>
          <p14:tracePt t="67366" x="10198100" y="3571875"/>
          <p14:tracePt t="67367" x="10190163" y="3571875"/>
          <p14:tracePt t="67369" x="10190163" y="3563938"/>
          <p14:tracePt t="67373" x="10190163" y="3556000"/>
          <p14:tracePt t="67375" x="10190163" y="3548063"/>
          <p14:tracePt t="67377" x="10182225" y="3548063"/>
          <p14:tracePt t="67379" x="10182225" y="3540125"/>
          <p14:tracePt t="67383" x="10174288" y="3532188"/>
          <p14:tracePt t="67387" x="10174288" y="3524250"/>
          <p14:tracePt t="67389" x="10174288" y="3516313"/>
          <p14:tracePt t="67393" x="10174288" y="3508375"/>
          <p14:tracePt t="67395" x="10166350" y="3508375"/>
          <p14:tracePt t="67397" x="10166350" y="3500438"/>
          <p14:tracePt t="67399" x="10166350" y="3492500"/>
          <p14:tracePt t="67401" x="10166350" y="3484563"/>
          <p14:tracePt t="67405" x="10158413" y="3476625"/>
          <p14:tracePt t="67407" x="10158413" y="3468688"/>
          <p14:tracePt t="67409" x="10158413" y="3460750"/>
          <p14:tracePt t="67411" x="10150475" y="3452813"/>
          <p14:tracePt t="67414" x="10150475" y="3444875"/>
          <p14:tracePt t="67415" x="10150475" y="3436938"/>
          <p14:tracePt t="67418" x="10142538" y="3429000"/>
          <p14:tracePt t="67419" x="10134600" y="3421063"/>
          <p14:tracePt t="67421" x="10134600" y="3405188"/>
          <p14:tracePt t="67425" x="10126663" y="3389313"/>
          <p14:tracePt t="67427" x="10126663" y="3381375"/>
          <p14:tracePt t="67429" x="10118725" y="3373438"/>
          <p14:tracePt t="67431" x="10110788" y="3357563"/>
          <p14:tracePt t="67433" x="10110788" y="3349625"/>
          <p14:tracePt t="67435" x="10102850" y="3341688"/>
          <p14:tracePt t="67437" x="10094913" y="3325813"/>
          <p14:tracePt t="67439" x="10086975" y="3309938"/>
          <p14:tracePt t="67441" x="10079038" y="3302000"/>
          <p14:tracePt t="67443" x="10071100" y="3286125"/>
          <p14:tracePt t="67445" x="10063163" y="3278188"/>
          <p14:tracePt t="67448" x="10055225" y="3270250"/>
          <p14:tracePt t="67449" x="10055225" y="3252788"/>
          <p14:tracePt t="67451" x="10039350" y="3236913"/>
          <p14:tracePt t="67453" x="10031413" y="3228975"/>
          <p14:tracePt t="67455" x="10031413" y="3213100"/>
          <p14:tracePt t="67457" x="10015538" y="3205163"/>
          <p14:tracePt t="67459" x="10015538" y="3189288"/>
          <p14:tracePt t="67461" x="9999663" y="3181350"/>
          <p14:tracePt t="67464" x="9991725" y="3165475"/>
          <p14:tracePt t="67465" x="9983788" y="3149600"/>
          <p14:tracePt t="67467" x="9975850" y="3141663"/>
          <p14:tracePt t="67469" x="9967913" y="3125788"/>
          <p14:tracePt t="67471" x="9959975" y="3117850"/>
          <p14:tracePt t="67473" x="9952038" y="3109913"/>
          <p14:tracePt t="67475" x="9936163" y="3094038"/>
          <p14:tracePt t="67477" x="9936163" y="3086100"/>
          <p14:tracePt t="67479" x="9918700" y="3070225"/>
          <p14:tracePt t="67481" x="9918700" y="3062288"/>
          <p14:tracePt t="67483" x="9902825" y="3054350"/>
          <p14:tracePt t="67486" x="9894888" y="3038475"/>
          <p14:tracePt t="67487" x="9886950" y="3030538"/>
          <p14:tracePt t="67489" x="9879013" y="3014663"/>
          <p14:tracePt t="67491" x="9863138" y="3006725"/>
          <p14:tracePt t="67493" x="9855200" y="2998788"/>
          <p14:tracePt t="67495" x="9847263" y="2982913"/>
          <p14:tracePt t="67497" x="9839325" y="2974975"/>
          <p14:tracePt t="67500" x="9823450" y="2959100"/>
          <p14:tracePt t="67501" x="9815513" y="2951163"/>
          <p14:tracePt t="67503" x="9799638" y="2943225"/>
          <p14:tracePt t="67505" x="9791700" y="2927350"/>
          <p14:tracePt t="67507" x="9775825" y="2919413"/>
          <p14:tracePt t="67509" x="9759950" y="2901950"/>
          <p14:tracePt t="67511" x="9744075" y="2894013"/>
          <p14:tracePt t="67514" x="9736138" y="2878138"/>
          <p14:tracePt t="67515" x="9712325" y="2870200"/>
          <p14:tracePt t="67517" x="9704388" y="2862263"/>
          <p14:tracePt t="67519" x="9688513" y="2854325"/>
          <p14:tracePt t="67521" x="9672638" y="2838450"/>
          <p14:tracePt t="67523" x="9656763" y="2830513"/>
          <p14:tracePt t="67525" x="9640888" y="2814638"/>
          <p14:tracePt t="67527" x="9625013" y="2806700"/>
          <p14:tracePt t="67529" x="9601200" y="2806700"/>
          <p14:tracePt t="67531" x="9585325" y="2790825"/>
          <p14:tracePt t="67533" x="9567863" y="2790825"/>
          <p14:tracePt t="67535" x="9551988" y="2774950"/>
          <p14:tracePt t="67537" x="9536113" y="2767013"/>
          <p14:tracePt t="67539" x="9512300" y="2767013"/>
          <p14:tracePt t="67541" x="9496425" y="2751138"/>
          <p14:tracePt t="67543" x="9480550" y="2743200"/>
          <p14:tracePt t="67545" x="9464675" y="2743200"/>
          <p14:tracePt t="67547" x="9448800" y="2735263"/>
          <p14:tracePt t="67549" x="9432925" y="2735263"/>
          <p14:tracePt t="67551" x="9424988" y="2727325"/>
          <p14:tracePt t="67553" x="9409113" y="2719388"/>
          <p14:tracePt t="67555" x="9385300" y="2719388"/>
          <p14:tracePt t="67557" x="9361488" y="2711450"/>
          <p14:tracePt t="67559" x="9345613" y="2703513"/>
          <p14:tracePt t="67561" x="9321800" y="2695575"/>
          <p14:tracePt t="67564" x="9305925" y="2695575"/>
          <p14:tracePt t="67566" x="9282113" y="2695575"/>
          <p14:tracePt t="67567" x="9266238" y="2687638"/>
          <p14:tracePt t="67569" x="9242425" y="2687638"/>
          <p14:tracePt t="67571" x="9217025" y="2687638"/>
          <p14:tracePt t="67573" x="9193213" y="2679700"/>
          <p14:tracePt t="67575" x="9177338" y="2679700"/>
          <p14:tracePt t="67577" x="9153525" y="2679700"/>
          <p14:tracePt t="67579" x="9129713" y="2679700"/>
          <p14:tracePt t="67582" x="9105900" y="2679700"/>
          <p14:tracePt t="67583" x="9090025" y="2679700"/>
          <p14:tracePt t="67585" x="9074150" y="2679700"/>
          <p14:tracePt t="67587" x="9058275" y="2679700"/>
          <p14:tracePt t="67589" x="9042400" y="2679700"/>
          <p14:tracePt t="67591" x="9026525" y="2679700"/>
          <p14:tracePt t="67593" x="9010650" y="2679700"/>
          <p14:tracePt t="67595" x="8994775" y="2679700"/>
          <p14:tracePt t="67598" x="8970963" y="2679700"/>
          <p14:tracePt t="67599" x="8963025" y="2679700"/>
          <p14:tracePt t="67601" x="8955088" y="2679700"/>
          <p14:tracePt t="67603" x="8947150" y="2679700"/>
          <p14:tracePt t="67605" x="8931275" y="2679700"/>
          <p14:tracePt t="67607" x="8923338" y="2679700"/>
          <p14:tracePt t="67609" x="8915400" y="2687638"/>
          <p14:tracePt t="67611" x="8907463" y="2687638"/>
          <p14:tracePt t="67614" x="8899525" y="2695575"/>
          <p14:tracePt t="67615" x="8883650" y="2695575"/>
          <p14:tracePt t="67619" x="8874125" y="2703513"/>
          <p14:tracePt t="67621" x="8866188" y="2703513"/>
          <p14:tracePt t="67623" x="8858250" y="2711450"/>
          <p14:tracePt t="67625" x="8858250" y="2719388"/>
          <p14:tracePt t="67627" x="8850313" y="2719388"/>
          <p14:tracePt t="67629" x="8842375" y="2719388"/>
          <p14:tracePt t="67632" x="8842375" y="2727325"/>
          <p14:tracePt t="67633" x="8834438" y="2727325"/>
          <p14:tracePt t="67635" x="8826500" y="2735263"/>
          <p14:tracePt t="67637" x="8826500" y="2743200"/>
          <p14:tracePt t="67639" x="8818563" y="2751138"/>
          <p14:tracePt t="67643" x="8818563" y="2767013"/>
          <p14:tracePt t="67645" x="8810625" y="2767013"/>
          <p14:tracePt t="67647" x="8810625" y="2774950"/>
          <p14:tracePt t="67649" x="8802688" y="2782888"/>
          <p14:tracePt t="67651" x="8794750" y="2790825"/>
          <p14:tracePt t="67653" x="8794750" y="2798763"/>
          <p14:tracePt t="67655" x="8786813" y="2806700"/>
          <p14:tracePt t="67657" x="8778875" y="2814638"/>
          <p14:tracePt t="67659" x="8778875" y="2830513"/>
          <p14:tracePt t="67661" x="8778875" y="2838450"/>
          <p14:tracePt t="67664" x="8770938" y="2854325"/>
          <p14:tracePt t="67665" x="8763000" y="2870200"/>
          <p14:tracePt t="67667" x="8755063" y="2886075"/>
          <p14:tracePt t="67669" x="8755063" y="2894013"/>
          <p14:tracePt t="67671" x="8747125" y="2909888"/>
          <p14:tracePt t="67673" x="8739188" y="2927350"/>
          <p14:tracePt t="67675" x="8739188" y="2943225"/>
          <p14:tracePt t="67677" x="8739188" y="2959100"/>
          <p14:tracePt t="67679" x="8731250" y="2974975"/>
          <p14:tracePt t="67681" x="8723313" y="2998788"/>
          <p14:tracePt t="67683" x="8715375" y="3014663"/>
          <p14:tracePt t="67685" x="8715375" y="3030538"/>
          <p14:tracePt t="67687" x="8715375" y="3038475"/>
          <p14:tracePt t="67689" x="8715375" y="3046413"/>
          <p14:tracePt t="67691" x="8715375" y="3070225"/>
          <p14:tracePt t="67693" x="8707438" y="3086100"/>
          <p14:tracePt t="67695" x="8699500" y="3109913"/>
          <p14:tracePt t="67697" x="8699500" y="3133725"/>
          <p14:tracePt t="67699" x="8699500" y="3157538"/>
          <p14:tracePt t="67701" x="8699500" y="3181350"/>
          <p14:tracePt t="67703" x="8699500" y="3205163"/>
          <p14:tracePt t="67705" x="8699500" y="3228975"/>
          <p14:tracePt t="67707" x="8691563" y="3252788"/>
          <p14:tracePt t="67709" x="8691563" y="3278188"/>
          <p14:tracePt t="67711" x="8691563" y="3302000"/>
          <p14:tracePt t="67714" x="8691563" y="3325813"/>
          <p14:tracePt t="67715" x="8691563" y="3349625"/>
          <p14:tracePt t="67717" x="8691563" y="3381375"/>
          <p14:tracePt t="67719" x="8691563" y="3405188"/>
          <p14:tracePt t="67721" x="8691563" y="3429000"/>
          <p14:tracePt t="67723" x="8691563" y="3460750"/>
          <p14:tracePt t="67725" x="8691563" y="3492500"/>
          <p14:tracePt t="67727" x="8691563" y="3532188"/>
          <p14:tracePt t="67729" x="8699500" y="3556000"/>
          <p14:tracePt t="67731" x="8707438" y="3587750"/>
          <p14:tracePt t="67733" x="8715375" y="3613150"/>
          <p14:tracePt t="67736" x="8723313" y="3644900"/>
          <p14:tracePt t="67737" x="8739188" y="3684588"/>
          <p14:tracePt t="67739" x="8747125" y="3716338"/>
          <p14:tracePt t="67741" x="8755063" y="3748088"/>
          <p14:tracePt t="67743" x="8770938" y="3779838"/>
          <p14:tracePt t="67745" x="8786813" y="3803650"/>
          <p14:tracePt t="67748" x="8794750" y="3843338"/>
          <p14:tracePt t="67749" x="8810625" y="3867150"/>
          <p14:tracePt t="67751" x="8826500" y="3898900"/>
          <p14:tracePt t="67753" x="8834438" y="3922713"/>
          <p14:tracePt t="67755" x="8850313" y="3956050"/>
          <p14:tracePt t="67757" x="8866188" y="3987800"/>
          <p14:tracePt t="67759" x="8883650" y="4011613"/>
          <p14:tracePt t="67761" x="8899525" y="4035425"/>
          <p14:tracePt t="67764" x="8923338" y="4067175"/>
          <p14:tracePt t="67765" x="8931275" y="4083050"/>
          <p14:tracePt t="67767" x="8955088" y="4106863"/>
          <p14:tracePt t="67769" x="8963025" y="4138613"/>
          <p14:tracePt t="67771" x="8986838" y="4154488"/>
          <p14:tracePt t="67773" x="8994775" y="4170363"/>
          <p14:tracePt t="67775" x="9018588" y="4202113"/>
          <p14:tracePt t="67777" x="9034463" y="4217988"/>
          <p14:tracePt t="67779" x="9042400" y="4233863"/>
          <p14:tracePt t="67781" x="9066213" y="4249738"/>
          <p14:tracePt t="67784" x="9082088" y="4273550"/>
          <p14:tracePt t="67785" x="9097963" y="4291013"/>
          <p14:tracePt t="67787" x="9113838" y="4306888"/>
          <p14:tracePt t="67789" x="9129713" y="4322763"/>
          <p14:tracePt t="67791" x="9145588" y="4338638"/>
          <p14:tracePt t="67793" x="9169400" y="4354513"/>
          <p14:tracePt t="67795" x="9185275" y="4370388"/>
          <p14:tracePt t="67797" x="9201150" y="4378325"/>
          <p14:tracePt t="67799" x="9217025" y="4394200"/>
          <p14:tracePt t="67801" x="9242425" y="4402138"/>
          <p14:tracePt t="67803" x="9258300" y="4418013"/>
          <p14:tracePt t="67805" x="9274175" y="4425950"/>
          <p14:tracePt t="67807" x="9290050" y="4441825"/>
          <p14:tracePt t="67809" x="9313863" y="4449763"/>
          <p14:tracePt t="67811" x="9329738" y="4465638"/>
          <p14:tracePt t="67814" x="9345613" y="4473575"/>
          <p14:tracePt t="67815" x="9361488" y="4481513"/>
          <p14:tracePt t="67817" x="9385300" y="4489450"/>
          <p14:tracePt t="67819" x="9409113" y="4497388"/>
          <p14:tracePt t="67821" x="9432925" y="4497388"/>
          <p14:tracePt t="67823" x="9448800" y="4505325"/>
          <p14:tracePt t="67825" x="9472613" y="4513263"/>
          <p14:tracePt t="67827" x="9496425" y="4521200"/>
          <p14:tracePt t="67829" x="9520238" y="4521200"/>
          <p14:tracePt t="67831" x="9544050" y="4521200"/>
          <p14:tracePt t="67833" x="9567863" y="4529138"/>
          <p14:tracePt t="67835" x="9585325" y="4529138"/>
          <p14:tracePt t="67837" x="9609138" y="4529138"/>
          <p14:tracePt t="67839" x="9632950" y="4529138"/>
          <p14:tracePt t="67841" x="9656763" y="4529138"/>
          <p14:tracePt t="67843" x="9680575" y="4529138"/>
          <p14:tracePt t="67845" x="9704388" y="4529138"/>
          <p14:tracePt t="67848" x="9728200" y="4529138"/>
          <p14:tracePt t="67849" x="9759950" y="4529138"/>
          <p14:tracePt t="67851" x="9783763" y="4529138"/>
          <p14:tracePt t="67853" x="9807575" y="4529138"/>
          <p14:tracePt t="67855" x="9831388" y="4529138"/>
          <p14:tracePt t="67857" x="9855200" y="4521200"/>
          <p14:tracePt t="67859" x="9886950" y="4505325"/>
          <p14:tracePt t="67861" x="9910763" y="4497388"/>
          <p14:tracePt t="67864" x="9936163" y="4489450"/>
          <p14:tracePt t="67865" x="9952038" y="4473575"/>
          <p14:tracePt t="67867" x="9983788" y="4465638"/>
          <p14:tracePt t="67869" x="9999663" y="4449763"/>
          <p14:tracePt t="67871" x="10015538" y="4441825"/>
          <p14:tracePt t="67873" x="10031413" y="4425950"/>
          <p14:tracePt t="67875" x="10055225" y="4418013"/>
          <p14:tracePt t="67877" x="10071100" y="4402138"/>
          <p14:tracePt t="67879" x="10086975" y="4394200"/>
          <p14:tracePt t="67881" x="10102850" y="4370388"/>
          <p14:tracePt t="67883" x="10110788" y="4362450"/>
          <p14:tracePt t="67885" x="10118725" y="4346575"/>
          <p14:tracePt t="67887" x="10134600" y="4330700"/>
          <p14:tracePt t="67889" x="10142538" y="4314825"/>
          <p14:tracePt t="67891" x="10158413" y="4306888"/>
          <p14:tracePt t="67893" x="10166350" y="4281488"/>
          <p14:tracePt t="67895" x="10174288" y="4265613"/>
          <p14:tracePt t="67897" x="10182225" y="4257675"/>
          <p14:tracePt t="67899" x="10182225" y="4241800"/>
          <p14:tracePt t="67901" x="10190163" y="4225925"/>
          <p14:tracePt t="67903" x="10198100" y="4210050"/>
          <p14:tracePt t="67905" x="10206038" y="4194175"/>
          <p14:tracePt t="67907" x="10206038" y="4186238"/>
          <p14:tracePt t="67909" x="10206038" y="4162425"/>
          <p14:tracePt t="67911" x="10206038" y="4146550"/>
          <p14:tracePt t="67914" x="10206038" y="4130675"/>
          <p14:tracePt t="67915" x="10206038" y="4114800"/>
          <p14:tracePt t="67917" x="10206038" y="4106863"/>
          <p14:tracePt t="67919" x="10206038" y="4090988"/>
          <p14:tracePt t="67921" x="10206038" y="4075113"/>
          <p14:tracePt t="67923" x="10206038" y="4059238"/>
          <p14:tracePt t="67925" x="10206038" y="4043363"/>
          <p14:tracePt t="67927" x="10206038" y="4027488"/>
          <p14:tracePt t="67929" x="10206038" y="4019550"/>
          <p14:tracePt t="67932" x="10206038" y="4003675"/>
          <p14:tracePt t="67933" x="10206038" y="3987800"/>
          <p14:tracePt t="67935" x="10198100" y="3971925"/>
          <p14:tracePt t="67937" x="10198100" y="3963988"/>
          <p14:tracePt t="67939" x="10190163" y="3938588"/>
          <p14:tracePt t="67941" x="10190163" y="3930650"/>
          <p14:tracePt t="67943" x="10182225" y="3914775"/>
          <p14:tracePt t="67945" x="10174288" y="3906838"/>
          <p14:tracePt t="67947" x="10174288" y="3883025"/>
          <p14:tracePt t="67949" x="10166350" y="3875088"/>
          <p14:tracePt t="67951" x="10150475" y="3859213"/>
          <p14:tracePt t="67953" x="10150475" y="3843338"/>
          <p14:tracePt t="67955" x="10142538" y="3827463"/>
          <p14:tracePt t="67957" x="10134600" y="3811588"/>
          <p14:tracePt t="67959" x="10126663" y="3795713"/>
          <p14:tracePt t="67961" x="10110788" y="3779838"/>
          <p14:tracePt t="67964" x="10110788" y="3763963"/>
          <p14:tracePt t="67966" x="10094913" y="3756025"/>
          <p14:tracePt t="67967" x="10086975" y="3732213"/>
          <p14:tracePt t="67969" x="10079038" y="3716338"/>
          <p14:tracePt t="67971" x="10071100" y="3708400"/>
          <p14:tracePt t="67973" x="10055225" y="3692525"/>
          <p14:tracePt t="67975" x="10047288" y="3676650"/>
          <p14:tracePt t="67977" x="10031413" y="3660775"/>
          <p14:tracePt t="67979" x="10023475" y="3644900"/>
          <p14:tracePt t="67981" x="10007600" y="3629025"/>
          <p14:tracePt t="67983" x="9999663" y="3613150"/>
          <p14:tracePt t="67985" x="9983788" y="3605213"/>
          <p14:tracePt t="67987" x="9975850" y="3579813"/>
          <p14:tracePt t="67989" x="9959975" y="3571875"/>
          <p14:tracePt t="67991" x="9952038" y="3556000"/>
          <p14:tracePt t="67993" x="9936163" y="3540125"/>
          <p14:tracePt t="67995" x="9918700" y="3532188"/>
          <p14:tracePt t="67997" x="9902825" y="3516313"/>
          <p14:tracePt t="68000" x="9894888" y="3508375"/>
          <p14:tracePt t="68001" x="9879013" y="3492500"/>
          <p14:tracePt t="68003" x="9863138" y="3476625"/>
          <p14:tracePt t="68005" x="9847263" y="3468688"/>
          <p14:tracePt t="68007" x="9823450" y="3452813"/>
          <p14:tracePt t="68009" x="9807575" y="3444875"/>
          <p14:tracePt t="68011" x="9799638" y="3429000"/>
          <p14:tracePt t="68014" x="9775825" y="3421063"/>
          <p14:tracePt t="68015" x="9759950" y="3405188"/>
          <p14:tracePt t="68017" x="9744075" y="3397250"/>
          <p14:tracePt t="68019" x="9728200" y="3381375"/>
          <p14:tracePt t="68021" x="9704388" y="3373438"/>
          <p14:tracePt t="68023" x="9688513" y="3357563"/>
          <p14:tracePt t="68025" x="9664700" y="3349625"/>
          <p14:tracePt t="68027" x="9648825" y="3333750"/>
          <p14:tracePt t="68029" x="9632950" y="3325813"/>
          <p14:tracePt t="68031" x="9601200" y="3309938"/>
          <p14:tracePt t="68034" x="9585325" y="3302000"/>
          <p14:tracePt t="68035" x="9559925" y="3286125"/>
          <p14:tracePt t="68037" x="9544050" y="3270250"/>
          <p14:tracePt t="68039" x="9520238" y="3262313"/>
          <p14:tracePt t="68041" x="9496425" y="3244850"/>
          <p14:tracePt t="68043" x="9480550" y="3236913"/>
          <p14:tracePt t="68045" x="9456738" y="3221038"/>
          <p14:tracePt t="68047" x="9440863" y="3221038"/>
          <p14:tracePt t="68050" x="9409113" y="3205163"/>
          <p14:tracePt t="68051" x="9393238" y="3189288"/>
          <p14:tracePt t="68053" x="9377363" y="3189288"/>
          <p14:tracePt t="68055" x="9361488" y="3173413"/>
          <p14:tracePt t="68057" x="9337675" y="3165475"/>
          <p14:tracePt t="68059" x="9313863" y="3157538"/>
          <p14:tracePt t="68061" x="9297988" y="3149600"/>
          <p14:tracePt t="68064" x="9282113" y="3141663"/>
          <p14:tracePt t="68065" x="9266238" y="3141663"/>
          <p14:tracePt t="68067" x="9250363" y="3125788"/>
          <p14:tracePt t="68069" x="9224963" y="3117850"/>
          <p14:tracePt t="68071" x="9201150" y="3117850"/>
          <p14:tracePt t="68073" x="9185275" y="3109913"/>
          <p14:tracePt t="68075" x="9177338" y="3101975"/>
          <p14:tracePt t="68077" x="9161463" y="3101975"/>
          <p14:tracePt t="68079" x="9145588" y="3101975"/>
          <p14:tracePt t="68081" x="9137650" y="3101975"/>
          <p14:tracePt t="68083" x="9129713" y="3094038"/>
          <p14:tracePt t="68085" x="9113838" y="3094038"/>
          <p14:tracePt t="68087" x="9105900" y="3094038"/>
          <p14:tracePt t="68089" x="9097963" y="3094038"/>
          <p14:tracePt t="68091" x="9090025" y="3094038"/>
          <p14:tracePt t="68095" x="9082088" y="3094038"/>
          <p14:tracePt t="68097" x="9074150" y="3094038"/>
          <p14:tracePt t="68101" x="9066213" y="3094038"/>
          <p14:tracePt t="68105" x="9058275" y="3094038"/>
          <p14:tracePt t="68111" x="9050338" y="3094038"/>
          <p14:tracePt t="68127" x="9042400" y="3094038"/>
          <p14:tracePt t="68192" x="9034463" y="3094038"/>
          <p14:tracePt t="68197" x="9026525" y="3094038"/>
          <p14:tracePt t="68199" x="9018588" y="3094038"/>
          <p14:tracePt t="68201" x="9010650" y="3094038"/>
          <p14:tracePt t="68203" x="9002713" y="3094038"/>
          <p14:tracePt t="68205" x="8986838" y="3094038"/>
          <p14:tracePt t="68207" x="8970963" y="3086100"/>
          <p14:tracePt t="68209" x="8955088" y="3086100"/>
          <p14:tracePt t="68211" x="8947150" y="3086100"/>
          <p14:tracePt t="68214" x="8931275" y="3086100"/>
          <p14:tracePt t="68216" x="8907463" y="3078163"/>
          <p14:tracePt t="68217" x="8883650" y="3070225"/>
          <p14:tracePt t="68219" x="8850313" y="3062288"/>
          <p14:tracePt t="68221" x="8802688" y="3046413"/>
          <p14:tracePt t="68223" x="8747125" y="3030538"/>
          <p14:tracePt t="68225" x="8691563" y="3014663"/>
          <p14:tracePt t="68227" x="8628063" y="2990850"/>
          <p14:tracePt t="68229" x="8548688" y="2967038"/>
          <p14:tracePt t="68231" x="8459788" y="2943225"/>
          <p14:tracePt t="68233" x="8372475" y="2909888"/>
          <p14:tracePt t="68235" x="8285163" y="2886075"/>
          <p14:tracePt t="68237" x="8189913" y="2862263"/>
          <p14:tracePt t="68239" x="8093075" y="2822575"/>
          <p14:tracePt t="68241" x="7981950" y="2798763"/>
          <p14:tracePt t="68243" x="7878763" y="2767013"/>
          <p14:tracePt t="68245" x="7766050" y="2743200"/>
          <p14:tracePt t="68248" x="7646988" y="2719388"/>
          <p14:tracePt t="68249" x="7519988" y="2695575"/>
          <p14:tracePt t="68251" x="7375525" y="2663825"/>
          <p14:tracePt t="68253" x="7256463" y="2647950"/>
          <p14:tracePt t="68255" x="7104063" y="2616200"/>
          <p14:tracePt t="68257" x="6985000" y="2600325"/>
          <p14:tracePt t="68259" x="6834188" y="2566988"/>
          <p14:tracePt t="68261" x="6665913" y="2527300"/>
          <p14:tracePt t="68264" x="6515100" y="2495550"/>
          <p14:tracePt t="68265" x="6370638" y="2463800"/>
          <p14:tracePt t="68267" x="6203950" y="2432050"/>
          <p14:tracePt t="68269" x="6035675" y="2400300"/>
          <p14:tracePt t="68271" x="5861050" y="2352675"/>
          <p14:tracePt t="68273" x="5684838" y="2305050"/>
          <p14:tracePt t="68275" x="5518150" y="2265363"/>
          <p14:tracePt t="68277" x="5318125" y="2200275"/>
          <p14:tracePt t="68279" x="5143500" y="2136775"/>
          <p14:tracePt t="68281" x="4943475" y="2081213"/>
          <p14:tracePt t="68283" x="4745038" y="2017713"/>
          <p14:tracePt t="68286" x="4568825" y="1962150"/>
          <p14:tracePt t="68287" x="4370388" y="1881188"/>
          <p14:tracePt t="68289" x="4170363" y="1809750"/>
          <p14:tracePt t="68291" x="3962400" y="1730375"/>
          <p14:tracePt t="68293" x="3748088" y="1651000"/>
          <p14:tracePt t="68295" x="3548063" y="1579563"/>
          <p14:tracePt t="68297" x="3341688" y="1490663"/>
          <p14:tracePt t="68300" x="3141663" y="1411288"/>
          <p14:tracePt t="68301" x="2933700" y="1323975"/>
          <p14:tracePt t="68303" x="2751138" y="1252538"/>
          <p14:tracePt t="68305" x="2551113" y="1163638"/>
          <p14:tracePt t="68307" x="2368550" y="1092200"/>
          <p14:tracePt t="68309" x="2184400" y="1020763"/>
          <p14:tracePt t="68311" x="2009775" y="949325"/>
          <p14:tracePt t="68314" x="1825625" y="869950"/>
          <p14:tracePt t="68315" x="1666875" y="804863"/>
          <p14:tracePt t="68317" x="1482725" y="733425"/>
          <p14:tracePt t="68319" x="1339850" y="661988"/>
          <p14:tracePt t="68321" x="1179513" y="598488"/>
          <p14:tracePt t="68323" x="1044575" y="542925"/>
          <p14:tracePt t="68325" x="901700" y="493713"/>
          <p14:tracePt t="68327" x="804863" y="446088"/>
          <p14:tracePt t="68329" x="693738" y="398463"/>
          <p14:tracePt t="68331" x="590550" y="350838"/>
          <p14:tracePt t="68333" x="493713" y="319088"/>
          <p14:tracePt t="68335" x="406400" y="287338"/>
          <p14:tracePt t="68337" x="319088" y="247650"/>
          <p14:tracePt t="68339" x="239713" y="215900"/>
          <p14:tracePt t="68341" x="176213" y="192088"/>
          <p14:tracePt t="68343" x="111125" y="158750"/>
          <p14:tracePt t="68345" x="39688" y="1349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245175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LSTM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노드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5" y="715792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노드 기반 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망구조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기본적으로 일반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과 동일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DD692-2782-46A9-A1D9-47E4F08D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5" y="1849001"/>
            <a:ext cx="10974875" cy="440695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7F5C59F-CB60-45C1-A107-F48392387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4"/>
    </mc:Choice>
    <mc:Fallback>
      <p:transition spd="slow" advTm="1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0" x="63500" y="15875"/>
          <p14:tracePt t="1332" x="71438" y="39688"/>
          <p14:tracePt t="1334" x="87313" y="55563"/>
          <p14:tracePt t="1336" x="103188" y="63500"/>
          <p14:tracePt t="1338" x="111125" y="79375"/>
          <p14:tracePt t="1340" x="127000" y="95250"/>
          <p14:tracePt t="1342" x="134938" y="111125"/>
          <p14:tracePt t="1344" x="158750" y="127000"/>
          <p14:tracePt t="1347" x="166688" y="134938"/>
          <p14:tracePt t="1348" x="184150" y="150813"/>
          <p14:tracePt t="1350" x="192088" y="158750"/>
          <p14:tracePt t="1352" x="200025" y="176213"/>
          <p14:tracePt t="1354" x="215900" y="184150"/>
          <p14:tracePt t="1356" x="223838" y="192088"/>
          <p14:tracePt t="1358" x="239713" y="207963"/>
          <p14:tracePt t="1360" x="247650" y="215900"/>
          <p14:tracePt t="1362" x="263525" y="231775"/>
          <p14:tracePt t="1364" x="271463" y="239713"/>
          <p14:tracePt t="1366" x="279400" y="247650"/>
          <p14:tracePt t="1368" x="287338" y="255588"/>
          <p14:tracePt t="1370" x="295275" y="271463"/>
          <p14:tracePt t="1372" x="303213" y="279400"/>
          <p14:tracePt t="1374" x="311150" y="287338"/>
          <p14:tracePt t="1376" x="319088" y="295275"/>
          <p14:tracePt t="1378" x="327025" y="303213"/>
          <p14:tracePt t="1380" x="334963" y="303213"/>
          <p14:tracePt t="1382" x="342900" y="311150"/>
          <p14:tracePt t="1384" x="342900" y="319088"/>
          <p14:tracePt t="1386" x="350838" y="327025"/>
          <p14:tracePt t="1390" x="358775" y="334963"/>
          <p14:tracePt t="1394" x="366713" y="342900"/>
          <p14:tracePt t="1397" x="374650" y="342900"/>
          <p14:tracePt t="1400" x="374650" y="350838"/>
          <p14:tracePt t="1404" x="382588" y="358775"/>
          <p14:tracePt t="1414" x="382588" y="366713"/>
          <p14:tracePt t="1448" x="390525" y="366713"/>
          <p14:tracePt t="1458" x="390525" y="374650"/>
          <p14:tracePt t="1462" x="398463" y="374650"/>
          <p14:tracePt t="1464" x="398463" y="390525"/>
          <p14:tracePt t="1466" x="406400" y="390525"/>
          <p14:tracePt t="1468" x="406400" y="398463"/>
          <p14:tracePt t="1470" x="414338" y="398463"/>
          <p14:tracePt t="1472" x="414338" y="406400"/>
          <p14:tracePt t="1474" x="414338" y="414338"/>
          <p14:tracePt t="1476" x="422275" y="422275"/>
          <p14:tracePt t="1478" x="430213" y="438150"/>
          <p14:tracePt t="1480" x="438150" y="446088"/>
          <p14:tracePt t="1482" x="446088" y="454025"/>
          <p14:tracePt t="1484" x="446088" y="461963"/>
          <p14:tracePt t="1486" x="454025" y="469900"/>
          <p14:tracePt t="1488" x="461963" y="485775"/>
          <p14:tracePt t="1490" x="469900" y="485775"/>
          <p14:tracePt t="1492" x="477838" y="501650"/>
          <p14:tracePt t="1494" x="485775" y="509588"/>
          <p14:tracePt t="1497" x="493713" y="519113"/>
          <p14:tracePt t="1498" x="493713" y="534988"/>
          <p14:tracePt t="1500" x="509588" y="534988"/>
          <p14:tracePt t="1502" x="509588" y="550863"/>
          <p14:tracePt t="1504" x="517525" y="550863"/>
          <p14:tracePt t="1506" x="527050" y="566738"/>
          <p14:tracePt t="1510" x="534988" y="574675"/>
          <p14:tracePt t="1512" x="542925" y="582613"/>
          <p14:tracePt t="1514" x="550863" y="590550"/>
          <p14:tracePt t="1518" x="558800" y="598488"/>
          <p14:tracePt t="1522" x="566738" y="606425"/>
          <p14:tracePt t="1526" x="574675" y="606425"/>
          <p14:tracePt t="1528" x="582613" y="614363"/>
          <p14:tracePt t="1530" x="582613" y="622300"/>
          <p14:tracePt t="1532" x="590550" y="622300"/>
          <p14:tracePt t="1534" x="598488" y="630238"/>
          <p14:tracePt t="1538" x="614363" y="638175"/>
          <p14:tracePt t="1540" x="614363" y="646113"/>
          <p14:tracePt t="1542" x="630238" y="654050"/>
          <p14:tracePt t="1544" x="638175" y="661988"/>
          <p14:tracePt t="1547" x="654050" y="669925"/>
          <p14:tracePt t="1548" x="661988" y="677863"/>
          <p14:tracePt t="1550" x="677863" y="693738"/>
          <p14:tracePt t="1552" x="693738" y="701675"/>
          <p14:tracePt t="1554" x="701675" y="709613"/>
          <p14:tracePt t="1556" x="709613" y="725488"/>
          <p14:tracePt t="1558" x="733425" y="733425"/>
          <p14:tracePt t="1560" x="749300" y="749300"/>
          <p14:tracePt t="1562" x="765175" y="765175"/>
          <p14:tracePt t="1564" x="796925" y="781050"/>
          <p14:tracePt t="1566" x="820738" y="804863"/>
          <p14:tracePt t="1568" x="852488" y="828675"/>
          <p14:tracePt t="1570" x="877888" y="844550"/>
          <p14:tracePt t="1572" x="909638" y="869950"/>
          <p14:tracePt t="1574" x="933450" y="885825"/>
          <p14:tracePt t="1576" x="973138" y="909638"/>
          <p14:tracePt t="1578" x="1004888" y="933450"/>
          <p14:tracePt t="1580" x="1036638" y="957263"/>
          <p14:tracePt t="1582" x="1076325" y="973138"/>
          <p14:tracePt t="1584" x="1108075" y="996950"/>
          <p14:tracePt t="1586" x="1147763" y="1020763"/>
          <p14:tracePt t="1588" x="1187450" y="1044575"/>
          <p14:tracePt t="1590" x="1220788" y="1068388"/>
          <p14:tracePt t="1592" x="1260475" y="1084263"/>
          <p14:tracePt t="1594" x="1300163" y="1108075"/>
          <p14:tracePt t="1597" x="1323975" y="1131888"/>
          <p14:tracePt t="1598" x="1363663" y="1155700"/>
          <p14:tracePt t="1600" x="1395413" y="1171575"/>
          <p14:tracePt t="1602" x="1435100" y="1195388"/>
          <p14:tracePt t="1604" x="1474788" y="1212850"/>
          <p14:tracePt t="1606" x="1506538" y="1228725"/>
          <p14:tracePt t="1608" x="1530350" y="1244600"/>
          <p14:tracePt t="1610" x="1571625" y="1260475"/>
          <p14:tracePt t="1612" x="1595438" y="1276350"/>
          <p14:tracePt t="1614" x="1635125" y="1292225"/>
          <p14:tracePt t="1616" x="1658938" y="1300163"/>
          <p14:tracePt t="1618" x="1698625" y="1316038"/>
          <p14:tracePt t="1620" x="1722438" y="1331913"/>
          <p14:tracePt t="1622" x="1746250" y="1339850"/>
          <p14:tracePt t="1624" x="1770063" y="1347788"/>
          <p14:tracePt t="1626" x="1801813" y="1355725"/>
          <p14:tracePt t="1628" x="1825625" y="1363663"/>
          <p14:tracePt t="1630" x="1849438" y="1371600"/>
          <p14:tracePt t="1632" x="1865313" y="1371600"/>
          <p14:tracePt t="1634" x="1889125" y="1379538"/>
          <p14:tracePt t="1636" x="1905000" y="1387475"/>
          <p14:tracePt t="1638" x="1922463" y="1395413"/>
          <p14:tracePt t="1640" x="1946275" y="1395413"/>
          <p14:tracePt t="1642" x="1962150" y="1403350"/>
          <p14:tracePt t="1644" x="1978025" y="1403350"/>
          <p14:tracePt t="1647" x="1985963" y="1403350"/>
          <p14:tracePt t="1648" x="2001838" y="1403350"/>
          <p14:tracePt t="1650" x="2017713" y="1411288"/>
          <p14:tracePt t="1652" x="2025650" y="1411288"/>
          <p14:tracePt t="1654" x="2033588" y="1411288"/>
          <p14:tracePt t="1656" x="2041525" y="1411288"/>
          <p14:tracePt t="1658" x="2049463" y="1411288"/>
          <p14:tracePt t="1660" x="2057400" y="1411288"/>
          <p14:tracePt t="1664" x="2065338" y="1411288"/>
          <p14:tracePt t="1672" x="2073275" y="1411288"/>
          <p14:tracePt t="1708" x="2073275" y="1403350"/>
          <p14:tracePt t="1712" x="2073275" y="1395413"/>
          <p14:tracePt t="1718" x="2065338" y="1395413"/>
          <p14:tracePt t="1722" x="2065338" y="1387475"/>
          <p14:tracePt t="1730" x="2065338" y="1379538"/>
          <p14:tracePt t="1732" x="2057400" y="1379538"/>
          <p14:tracePt t="1740" x="2057400" y="1371600"/>
          <p14:tracePt t="1742" x="2049463" y="1371600"/>
          <p14:tracePt t="1750" x="2049463" y="1363663"/>
          <p14:tracePt t="1756" x="2049463" y="1355725"/>
          <p14:tracePt t="1762" x="2041525" y="1355725"/>
          <p14:tracePt t="1768" x="2041525" y="1347788"/>
          <p14:tracePt t="1778" x="2041525" y="1339850"/>
          <p14:tracePt t="1780" x="2033588" y="1339850"/>
          <p14:tracePt t="1788" x="2033588" y="1331913"/>
          <p14:tracePt t="1792" x="2033588" y="1323975"/>
          <p14:tracePt t="1800" x="2033588" y="1316038"/>
          <p14:tracePt t="1806" x="2033588" y="1308100"/>
          <p14:tracePt t="1812" x="2025650" y="1308100"/>
          <p14:tracePt t="1814" x="2025650" y="1300163"/>
          <p14:tracePt t="1816" x="2025650" y="1292225"/>
          <p14:tracePt t="1822" x="2025650" y="1284288"/>
          <p14:tracePt t="1830" x="2017713" y="1276350"/>
          <p14:tracePt t="1840" x="2017713" y="1268413"/>
          <p14:tracePt t="1926" x="2017713" y="1260475"/>
          <p14:tracePt t="1938" x="2017713" y="1252538"/>
          <p14:tracePt t="1950" x="2009775" y="1244600"/>
          <p14:tracePt t="1960" x="2009775" y="1236663"/>
          <p14:tracePt t="1962" x="2001838" y="1236663"/>
          <p14:tracePt t="1966" x="2001838" y="1228725"/>
          <p14:tracePt t="1970" x="1993900" y="1228725"/>
          <p14:tracePt t="1974" x="1985963" y="1220788"/>
          <p14:tracePt t="1980" x="1978025" y="1212850"/>
          <p14:tracePt t="1984" x="1970088" y="1212850"/>
          <p14:tracePt t="1986" x="1970088" y="1204913"/>
          <p14:tracePt t="1988" x="1962150" y="1204913"/>
          <p14:tracePt t="1990" x="1954213" y="1195388"/>
          <p14:tracePt t="1994" x="1946275" y="1187450"/>
          <p14:tracePt t="1998" x="1938338" y="1187450"/>
          <p14:tracePt t="2000" x="1938338" y="1179513"/>
          <p14:tracePt t="2002" x="1930400" y="1179513"/>
          <p14:tracePt t="2004" x="1922463" y="1179513"/>
          <p14:tracePt t="2006" x="1922463" y="1171575"/>
          <p14:tracePt t="2008" x="1912938" y="1171575"/>
          <p14:tracePt t="2010" x="1912938" y="1163638"/>
          <p14:tracePt t="2012" x="1905000" y="1163638"/>
          <p14:tracePt t="2016" x="1897063" y="1155700"/>
          <p14:tracePt t="2018" x="1889125" y="1155700"/>
          <p14:tracePt t="2020" x="1881188" y="1155700"/>
          <p14:tracePt t="2024" x="1873250" y="1155700"/>
          <p14:tracePt t="2026" x="1865313" y="1155700"/>
          <p14:tracePt t="2028" x="1857375" y="1147763"/>
          <p14:tracePt t="2032" x="1849438" y="1147763"/>
          <p14:tracePt t="2034" x="1833563" y="1147763"/>
          <p14:tracePt t="2036" x="1825625" y="1147763"/>
          <p14:tracePt t="2038" x="1817688" y="1147763"/>
          <p14:tracePt t="2040" x="1809750" y="1147763"/>
          <p14:tracePt t="2042" x="1801813" y="1147763"/>
          <p14:tracePt t="2044" x="1793875" y="1147763"/>
          <p14:tracePt t="2047" x="1778000" y="1147763"/>
          <p14:tracePt t="2048" x="1770063" y="1147763"/>
          <p14:tracePt t="2050" x="1762125" y="1147763"/>
          <p14:tracePt t="2052" x="1754188" y="1147763"/>
          <p14:tracePt t="2054" x="1738313" y="1147763"/>
          <p14:tracePt t="2056" x="1722438" y="1147763"/>
          <p14:tracePt t="2058" x="1714500" y="1147763"/>
          <p14:tracePt t="2060" x="1698625" y="1147763"/>
          <p14:tracePt t="2062" x="1690688" y="1147763"/>
          <p14:tracePt t="2064" x="1674813" y="1147763"/>
          <p14:tracePt t="2066" x="1666875" y="1147763"/>
          <p14:tracePt t="2068" x="1651000" y="1147763"/>
          <p14:tracePt t="2070" x="1635125" y="1147763"/>
          <p14:tracePt t="2072" x="1619250" y="1155700"/>
          <p14:tracePt t="2074" x="1611313" y="1155700"/>
          <p14:tracePt t="2076" x="1595438" y="1155700"/>
          <p14:tracePt t="2078" x="1579563" y="1155700"/>
          <p14:tracePt t="2080" x="1562100" y="1155700"/>
          <p14:tracePt t="2082" x="1554163" y="1155700"/>
          <p14:tracePt t="2084" x="1538288" y="1163638"/>
          <p14:tracePt t="2086" x="1522413" y="1163638"/>
          <p14:tracePt t="2088" x="1506538" y="1163638"/>
          <p14:tracePt t="2090" x="1498600" y="1171575"/>
          <p14:tracePt t="2092" x="1482725" y="1171575"/>
          <p14:tracePt t="2094" x="1466850" y="1171575"/>
          <p14:tracePt t="2097" x="1450975" y="1171575"/>
          <p14:tracePt t="2098" x="1443038" y="1171575"/>
          <p14:tracePt t="2100" x="1435100" y="1171575"/>
          <p14:tracePt t="2102" x="1419225" y="1171575"/>
          <p14:tracePt t="2104" x="1403350" y="1171575"/>
          <p14:tracePt t="2106" x="1395413" y="1171575"/>
          <p14:tracePt t="2108" x="1387475" y="1171575"/>
          <p14:tracePt t="2110" x="1371600" y="1179513"/>
          <p14:tracePt t="2112" x="1363663" y="1179513"/>
          <p14:tracePt t="2116" x="1347788" y="1179513"/>
          <p14:tracePt t="2118" x="1339850" y="1179513"/>
          <p14:tracePt t="2120" x="1331913" y="1179513"/>
          <p14:tracePt t="2122" x="1323975" y="1187450"/>
          <p14:tracePt t="2126" x="1316038" y="1187450"/>
          <p14:tracePt t="2128" x="1308100" y="1187450"/>
          <p14:tracePt t="2132" x="1300163" y="1187450"/>
          <p14:tracePt t="2136" x="1292225" y="1187450"/>
          <p14:tracePt t="2142" x="1284288" y="1187450"/>
          <p14:tracePt t="2150" x="1276350" y="1187450"/>
          <p14:tracePt t="2282" x="1284288" y="1187450"/>
          <p14:tracePt t="2286" x="1292225" y="1187450"/>
          <p14:tracePt t="2292" x="1300163" y="1187450"/>
          <p14:tracePt t="2297" x="1308100" y="1187450"/>
          <p14:tracePt t="2298" x="1316038" y="1187450"/>
          <p14:tracePt t="2302" x="1323975" y="1187450"/>
          <p14:tracePt t="2306" x="1331913" y="1187450"/>
          <p14:tracePt t="2310" x="1347788" y="1187450"/>
          <p14:tracePt t="2312" x="1347788" y="1179513"/>
          <p14:tracePt t="2314" x="1355725" y="1179513"/>
          <p14:tracePt t="2316" x="1363663" y="1179513"/>
          <p14:tracePt t="2318" x="1371600" y="1179513"/>
          <p14:tracePt t="2320" x="1379538" y="1171575"/>
          <p14:tracePt t="2322" x="1387475" y="1171575"/>
          <p14:tracePt t="2324" x="1395413" y="1171575"/>
          <p14:tracePt t="2326" x="1411288" y="1171575"/>
          <p14:tracePt t="2328" x="1419225" y="1171575"/>
          <p14:tracePt t="2330" x="1427163" y="1163638"/>
          <p14:tracePt t="2332" x="1450975" y="1163638"/>
          <p14:tracePt t="2334" x="1458913" y="1163638"/>
          <p14:tracePt t="2336" x="1474788" y="1155700"/>
          <p14:tracePt t="2338" x="1482725" y="1155700"/>
          <p14:tracePt t="2340" x="1506538" y="1155700"/>
          <p14:tracePt t="2342" x="1522413" y="1155700"/>
          <p14:tracePt t="2344" x="1538288" y="1147763"/>
          <p14:tracePt t="2347" x="1554163" y="1147763"/>
          <p14:tracePt t="2348" x="1571625" y="1147763"/>
          <p14:tracePt t="2350" x="1587500" y="1139825"/>
          <p14:tracePt t="2352" x="1603375" y="1139825"/>
          <p14:tracePt t="2354" x="1611313" y="1139825"/>
          <p14:tracePt t="2356" x="1627188" y="1131888"/>
          <p14:tracePt t="2358" x="1643063" y="1131888"/>
          <p14:tracePt t="2360" x="1666875" y="1131888"/>
          <p14:tracePt t="2362" x="1682750" y="1131888"/>
          <p14:tracePt t="2364" x="1706563" y="1123950"/>
          <p14:tracePt t="2366" x="1730375" y="1123950"/>
          <p14:tracePt t="2368" x="1754188" y="1123950"/>
          <p14:tracePt t="2370" x="1785938" y="1116013"/>
          <p14:tracePt t="2372" x="1809750" y="1116013"/>
          <p14:tracePt t="2374" x="1825625" y="1116013"/>
          <p14:tracePt t="2376" x="1857375" y="1108075"/>
          <p14:tracePt t="2378" x="1881188" y="1108075"/>
          <p14:tracePt t="2380" x="1905000" y="1108075"/>
          <p14:tracePt t="2382" x="1930400" y="1108075"/>
          <p14:tracePt t="2384" x="1954213" y="1108075"/>
          <p14:tracePt t="2386" x="1978025" y="1108075"/>
          <p14:tracePt t="2388" x="2001838" y="1108075"/>
          <p14:tracePt t="2390" x="2017713" y="1108075"/>
          <p14:tracePt t="2392" x="2041525" y="1108075"/>
          <p14:tracePt t="2394" x="2065338" y="1108075"/>
          <p14:tracePt t="2397" x="2081213" y="1108075"/>
          <p14:tracePt t="2398" x="2105025" y="1108075"/>
          <p14:tracePt t="2400" x="2120900" y="1108075"/>
          <p14:tracePt t="2402" x="2136775" y="1108075"/>
          <p14:tracePt t="2404" x="2152650" y="1108075"/>
          <p14:tracePt t="2406" x="2168525" y="1108075"/>
          <p14:tracePt t="2408" x="2192338" y="1108075"/>
          <p14:tracePt t="2410" x="2208213" y="1108075"/>
          <p14:tracePt t="2412" x="2224088" y="1108075"/>
          <p14:tracePt t="2414" x="2239963" y="1108075"/>
          <p14:tracePt t="2416" x="2255838" y="1108075"/>
          <p14:tracePt t="2418" x="2265363" y="1108075"/>
          <p14:tracePt t="2420" x="2281238" y="1108075"/>
          <p14:tracePt t="2422" x="2297113" y="1108075"/>
          <p14:tracePt t="2424" x="2305050" y="1108075"/>
          <p14:tracePt t="2426" x="2312988" y="1108075"/>
          <p14:tracePt t="2428" x="2328863" y="1108075"/>
          <p14:tracePt t="2430" x="2336800" y="1108075"/>
          <p14:tracePt t="2432" x="2344738" y="1108075"/>
          <p14:tracePt t="2434" x="2360613" y="1108075"/>
          <p14:tracePt t="2438" x="2368550" y="1108075"/>
          <p14:tracePt t="2440" x="2384425" y="1108075"/>
          <p14:tracePt t="2444" x="2392363" y="1108075"/>
          <p14:tracePt t="2447" x="2400300" y="1108075"/>
          <p14:tracePt t="2448" x="2408238" y="1116013"/>
          <p14:tracePt t="2450" x="2424113" y="1116013"/>
          <p14:tracePt t="2454" x="2432050" y="1116013"/>
          <p14:tracePt t="2456" x="2439988" y="1116013"/>
          <p14:tracePt t="2460" x="2455863" y="1116013"/>
          <p14:tracePt t="2464" x="2471738" y="1123950"/>
          <p14:tracePt t="2468" x="2479675" y="1123950"/>
          <p14:tracePt t="2470" x="2495550" y="1123950"/>
          <p14:tracePt t="2474" x="2503488" y="1123950"/>
          <p14:tracePt t="2476" x="2511425" y="1123950"/>
          <p14:tracePt t="2478" x="2519363" y="1123950"/>
          <p14:tracePt t="2480" x="2527300" y="1131888"/>
          <p14:tracePt t="2482" x="2535238" y="1131888"/>
          <p14:tracePt t="2486" x="2551113" y="1131888"/>
          <p14:tracePt t="2490" x="2559050" y="1131888"/>
          <p14:tracePt t="2492" x="2566988" y="1139825"/>
          <p14:tracePt t="2494" x="2574925" y="1139825"/>
          <p14:tracePt t="2497" x="2590800" y="1139825"/>
          <p14:tracePt t="2500" x="2598738" y="1139825"/>
          <p14:tracePt t="2502" x="2606675" y="1139825"/>
          <p14:tracePt t="2504" x="2616200" y="1139825"/>
          <p14:tracePt t="2506" x="2624138" y="1139825"/>
          <p14:tracePt t="2510" x="2632075" y="1139825"/>
          <p14:tracePt t="2512" x="2640013" y="1139825"/>
          <p14:tracePt t="2514" x="2647950" y="1139825"/>
          <p14:tracePt t="2516" x="2663825" y="1139825"/>
          <p14:tracePt t="2520" x="2671763" y="1139825"/>
          <p14:tracePt t="2522" x="2679700" y="1139825"/>
          <p14:tracePt t="2524" x="2687638" y="1139825"/>
          <p14:tracePt t="2526" x="2695575" y="1139825"/>
          <p14:tracePt t="2530" x="2703513" y="1139825"/>
          <p14:tracePt t="2532" x="2711450" y="1139825"/>
          <p14:tracePt t="2534" x="2719388" y="1139825"/>
          <p14:tracePt t="2536" x="2735263" y="1139825"/>
          <p14:tracePt t="2540" x="2743200" y="1139825"/>
          <p14:tracePt t="2542" x="2751138" y="1139825"/>
          <p14:tracePt t="2544" x="2759075" y="1139825"/>
          <p14:tracePt t="2547" x="2767013" y="1139825"/>
          <p14:tracePt t="2548" x="2774950" y="1139825"/>
          <p14:tracePt t="2550" x="2782888" y="1139825"/>
          <p14:tracePt t="2552" x="2790825" y="1139825"/>
          <p14:tracePt t="2554" x="2798763" y="1139825"/>
          <p14:tracePt t="2556" x="2806700" y="1147763"/>
          <p14:tracePt t="2558" x="2814638" y="1147763"/>
          <p14:tracePt t="2560" x="2822575" y="1147763"/>
          <p14:tracePt t="2562" x="2830513" y="1155700"/>
          <p14:tracePt t="2564" x="2838450" y="1155700"/>
          <p14:tracePt t="2566" x="2838450" y="1163638"/>
          <p14:tracePt t="2568" x="2846388" y="1171575"/>
          <p14:tracePt t="2570" x="2854325" y="1179513"/>
          <p14:tracePt t="2572" x="2862263" y="1187450"/>
          <p14:tracePt t="2574" x="2870200" y="1195388"/>
          <p14:tracePt t="2576" x="2878138" y="1212850"/>
          <p14:tracePt t="2578" x="2886075" y="1220788"/>
          <p14:tracePt t="2580" x="2894013" y="1236663"/>
          <p14:tracePt t="2582" x="2901950" y="1252538"/>
          <p14:tracePt t="2584" x="2909888" y="1268413"/>
          <p14:tracePt t="2586" x="2909888" y="1276350"/>
          <p14:tracePt t="2588" x="2909888" y="1284288"/>
          <p14:tracePt t="2590" x="2909888" y="1300163"/>
          <p14:tracePt t="2592" x="2909888" y="1308100"/>
          <p14:tracePt t="2594" x="2909888" y="1323975"/>
          <p14:tracePt t="2597" x="2909888" y="1331913"/>
          <p14:tracePt t="2602" x="2901950" y="1347788"/>
          <p14:tracePt t="2982" x="2901950" y="1339850"/>
          <p14:tracePt t="2984" x="2901950" y="1331913"/>
          <p14:tracePt t="2986" x="2901950" y="1323975"/>
          <p14:tracePt t="2990" x="2901950" y="1316038"/>
          <p14:tracePt t="2992" x="2901950" y="1308100"/>
          <p14:tracePt t="2994" x="2901950" y="1292225"/>
          <p14:tracePt t="2998" x="2894013" y="1284288"/>
          <p14:tracePt t="3000" x="2894013" y="1276350"/>
          <p14:tracePt t="3004" x="2894013" y="1268413"/>
          <p14:tracePt t="3006" x="2894013" y="1260475"/>
          <p14:tracePt t="3008" x="2894013" y="1252538"/>
          <p14:tracePt t="3012" x="2886075" y="1244600"/>
          <p14:tracePt t="3014" x="2886075" y="1236663"/>
          <p14:tracePt t="3018" x="2878138" y="1228725"/>
          <p14:tracePt t="3022" x="2878138" y="1220788"/>
          <p14:tracePt t="3026" x="2878138" y="1212850"/>
          <p14:tracePt t="3028" x="2878138" y="1204913"/>
          <p14:tracePt t="3032" x="2878138" y="1195388"/>
          <p14:tracePt t="3036" x="2870200" y="1187450"/>
          <p14:tracePt t="3042" x="2870200" y="1179513"/>
          <p14:tracePt t="3047" x="2870200" y="1171575"/>
          <p14:tracePt t="3050" x="2870200" y="1163638"/>
          <p14:tracePt t="3054" x="2870200" y="1155700"/>
          <p14:tracePt t="3062" x="2870200" y="1147763"/>
          <p14:tracePt t="3064" x="2862263" y="1147763"/>
          <p14:tracePt t="3180" x="2870200" y="1147763"/>
          <p14:tracePt t="3184" x="2878138" y="1147763"/>
          <p14:tracePt t="3188" x="2886075" y="1147763"/>
          <p14:tracePt t="3190" x="2894013" y="1147763"/>
          <p14:tracePt t="3194" x="2901950" y="1147763"/>
          <p14:tracePt t="3198" x="2917825" y="1147763"/>
          <p14:tracePt t="3202" x="2925763" y="1147763"/>
          <p14:tracePt t="3204" x="2941638" y="1147763"/>
          <p14:tracePt t="3206" x="2949575" y="1147763"/>
          <p14:tracePt t="3208" x="2957513" y="1147763"/>
          <p14:tracePt t="3210" x="2974975" y="1147763"/>
          <p14:tracePt t="3212" x="2982913" y="1147763"/>
          <p14:tracePt t="3214" x="2998788" y="1147763"/>
          <p14:tracePt t="3216" x="3014663" y="1147763"/>
          <p14:tracePt t="3218" x="3030538" y="1147763"/>
          <p14:tracePt t="3220" x="3046413" y="1147763"/>
          <p14:tracePt t="3222" x="3070225" y="1147763"/>
          <p14:tracePt t="3224" x="3086100" y="1147763"/>
          <p14:tracePt t="3226" x="3094038" y="1147763"/>
          <p14:tracePt t="3228" x="3101975" y="1147763"/>
          <p14:tracePt t="3230" x="3117850" y="1147763"/>
          <p14:tracePt t="3232" x="3141663" y="1147763"/>
          <p14:tracePt t="3234" x="3165475" y="1147763"/>
          <p14:tracePt t="3236" x="3181350" y="1147763"/>
          <p14:tracePt t="3238" x="3205163" y="1147763"/>
          <p14:tracePt t="3240" x="3228975" y="1147763"/>
          <p14:tracePt t="3242" x="3252788" y="1147763"/>
          <p14:tracePt t="3244" x="3268663" y="1147763"/>
          <p14:tracePt t="3247" x="3292475" y="1147763"/>
          <p14:tracePt t="3248" x="3317875" y="1147763"/>
          <p14:tracePt t="3250" x="3333750" y="1147763"/>
          <p14:tracePt t="3252" x="3357563" y="1147763"/>
          <p14:tracePt t="3254" x="3373438" y="1147763"/>
          <p14:tracePt t="3256" x="3397250" y="1147763"/>
          <p14:tracePt t="3258" x="3413125" y="1147763"/>
          <p14:tracePt t="3260" x="3429000" y="1147763"/>
          <p14:tracePt t="3262" x="3444875" y="1147763"/>
          <p14:tracePt t="3264" x="3468688" y="1147763"/>
          <p14:tracePt t="3266" x="3484563" y="1147763"/>
          <p14:tracePt t="3268" x="3500438" y="1147763"/>
          <p14:tracePt t="3270" x="3516313" y="1147763"/>
          <p14:tracePt t="3272" x="3532188" y="1139825"/>
          <p14:tracePt t="3274" x="3548063" y="1139825"/>
          <p14:tracePt t="3276" x="3563938" y="1139825"/>
          <p14:tracePt t="3278" x="3587750" y="1139825"/>
          <p14:tracePt t="3280" x="3595688" y="1139825"/>
          <p14:tracePt t="3282" x="3603625" y="1139825"/>
          <p14:tracePt t="3284" x="3611563" y="1139825"/>
          <p14:tracePt t="3286" x="3627438" y="1139825"/>
          <p14:tracePt t="3288" x="3635375" y="1139825"/>
          <p14:tracePt t="3290" x="3643313" y="1139825"/>
          <p14:tracePt t="3292" x="3651250" y="1139825"/>
          <p14:tracePt t="3294" x="3660775" y="1139825"/>
          <p14:tracePt t="3297" x="3668713" y="1139825"/>
          <p14:tracePt t="3298" x="3676650" y="1139825"/>
          <p14:tracePt t="3302" x="3684588" y="1139825"/>
          <p14:tracePt t="3304" x="3692525" y="1139825"/>
          <p14:tracePt t="3310" x="3700463" y="1139825"/>
          <p14:tracePt t="3316" x="3708400" y="1139825"/>
          <p14:tracePt t="3406" x="3716338" y="1139825"/>
          <p14:tracePt t="3422" x="3724275" y="1139825"/>
          <p14:tracePt t="3450" x="3732213" y="1139825"/>
          <p14:tracePt t="3468" x="3740150" y="1139825"/>
          <p14:tracePt t="3480" x="3748088" y="1139825"/>
          <p14:tracePt t="3486" x="3756025" y="1139825"/>
          <p14:tracePt t="3492" x="3756025" y="1131888"/>
          <p14:tracePt t="3494" x="3763963" y="1131888"/>
          <p14:tracePt t="3504" x="3771900" y="1131888"/>
          <p14:tracePt t="3512" x="3779838" y="1131888"/>
          <p14:tracePt t="3518" x="3787775" y="1131888"/>
          <p14:tracePt t="3530" x="3795713" y="1131888"/>
          <p14:tracePt t="3674" x="3787775" y="1131888"/>
          <p14:tracePt t="3678" x="3779838" y="1131888"/>
          <p14:tracePt t="3684" x="3771900" y="1131888"/>
          <p14:tracePt t="3688" x="3763963" y="1131888"/>
          <p14:tracePt t="3690" x="3763963" y="1139825"/>
          <p14:tracePt t="3692" x="3756025" y="1139825"/>
          <p14:tracePt t="3694" x="3748088" y="1147763"/>
          <p14:tracePt t="3698" x="3740150" y="1147763"/>
          <p14:tracePt t="3700" x="3732213" y="1147763"/>
          <p14:tracePt t="3702" x="3724275" y="1155700"/>
          <p14:tracePt t="3704" x="3716338" y="1155700"/>
          <p14:tracePt t="3708" x="3700463" y="1163638"/>
          <p14:tracePt t="3710" x="3692525" y="1163638"/>
          <p14:tracePt t="3712" x="3692525" y="1171575"/>
          <p14:tracePt t="3714" x="3676650" y="1171575"/>
          <p14:tracePt t="3716" x="3668713" y="1171575"/>
          <p14:tracePt t="3718" x="3660775" y="1179513"/>
          <p14:tracePt t="3720" x="3643313" y="1179513"/>
          <p14:tracePt t="3722" x="3635375" y="1187450"/>
          <p14:tracePt t="3724" x="3627438" y="1187450"/>
          <p14:tracePt t="3726" x="3603625" y="1195388"/>
          <p14:tracePt t="3728" x="3595688" y="1195388"/>
          <p14:tracePt t="3730" x="3587750" y="1204913"/>
          <p14:tracePt t="3732" x="3571875" y="1204913"/>
          <p14:tracePt t="3734" x="3556000" y="1212850"/>
          <p14:tracePt t="3736" x="3548063" y="1220788"/>
          <p14:tracePt t="3738" x="3532188" y="1220788"/>
          <p14:tracePt t="3740" x="3516313" y="1220788"/>
          <p14:tracePt t="3742" x="3508375" y="1228725"/>
          <p14:tracePt t="3744" x="3492500" y="1228725"/>
          <p14:tracePt t="3747" x="3476625" y="1236663"/>
          <p14:tracePt t="3748" x="3468688" y="1236663"/>
          <p14:tracePt t="3750" x="3452813" y="1244600"/>
          <p14:tracePt t="3752" x="3444875" y="1244600"/>
          <p14:tracePt t="3754" x="3421063" y="1252538"/>
          <p14:tracePt t="3756" x="3413125" y="1252538"/>
          <p14:tracePt t="3758" x="3405188" y="1260475"/>
          <p14:tracePt t="3760" x="3389313" y="1260475"/>
          <p14:tracePt t="3762" x="3373438" y="1260475"/>
          <p14:tracePt t="3764" x="3357563" y="1268413"/>
          <p14:tracePt t="3766" x="3349625" y="1276350"/>
          <p14:tracePt t="3768" x="3333750" y="1276350"/>
          <p14:tracePt t="3770" x="3317875" y="1276350"/>
          <p14:tracePt t="3772" x="3308350" y="1284288"/>
          <p14:tracePt t="3774" x="3300413" y="1284288"/>
          <p14:tracePt t="3776" x="3276600" y="1292225"/>
          <p14:tracePt t="3778" x="3268663" y="1292225"/>
          <p14:tracePt t="3780" x="3260725" y="1300163"/>
          <p14:tracePt t="3782" x="3244850" y="1300163"/>
          <p14:tracePt t="3784" x="3236913" y="1300163"/>
          <p14:tracePt t="3786" x="3228975" y="1300163"/>
          <p14:tracePt t="3788" x="3213100" y="1308100"/>
          <p14:tracePt t="3790" x="3205163" y="1308100"/>
          <p14:tracePt t="3792" x="3197225" y="1316038"/>
          <p14:tracePt t="3794" x="3189288" y="1316038"/>
          <p14:tracePt t="3797" x="3181350" y="1316038"/>
          <p14:tracePt t="3798" x="3173413" y="1316038"/>
          <p14:tracePt t="3800" x="3165475" y="1316038"/>
          <p14:tracePt t="3804" x="3157538" y="1323975"/>
          <p14:tracePt t="3810" x="3149600" y="1323975"/>
          <p14:tracePt t="3814" x="3141663" y="1323975"/>
          <p14:tracePt t="3858" x="3149600" y="1323975"/>
          <p14:tracePt t="3862" x="3157538" y="1323975"/>
          <p14:tracePt t="3866" x="3165475" y="1323975"/>
          <p14:tracePt t="3868" x="3173413" y="1323975"/>
          <p14:tracePt t="3870" x="3181350" y="1323975"/>
          <p14:tracePt t="3872" x="3189288" y="1323975"/>
          <p14:tracePt t="3874" x="3189288" y="1331913"/>
          <p14:tracePt t="3876" x="3205163" y="1331913"/>
          <p14:tracePt t="3880" x="3213100" y="1331913"/>
          <p14:tracePt t="3882" x="3228975" y="1331913"/>
          <p14:tracePt t="3884" x="3236913" y="1331913"/>
          <p14:tracePt t="3886" x="3244850" y="1331913"/>
          <p14:tracePt t="3888" x="3252788" y="1331913"/>
          <p14:tracePt t="3890" x="3268663" y="1331913"/>
          <p14:tracePt t="3892" x="3276600" y="1331913"/>
          <p14:tracePt t="3894" x="3284538" y="1331913"/>
          <p14:tracePt t="3897" x="3300413" y="1331913"/>
          <p14:tracePt t="3898" x="3317875" y="1331913"/>
          <p14:tracePt t="3900" x="3333750" y="1331913"/>
          <p14:tracePt t="3902" x="3349625" y="1331913"/>
          <p14:tracePt t="3904" x="3357563" y="1339850"/>
          <p14:tracePt t="3906" x="3373438" y="1339850"/>
          <p14:tracePt t="3908" x="3381375" y="1339850"/>
          <p14:tracePt t="3910" x="3397250" y="1339850"/>
          <p14:tracePt t="3912" x="3413125" y="1339850"/>
          <p14:tracePt t="3914" x="3429000" y="1339850"/>
          <p14:tracePt t="3916" x="3444875" y="1339850"/>
          <p14:tracePt t="3918" x="3468688" y="1339850"/>
          <p14:tracePt t="3920" x="3492500" y="1339850"/>
          <p14:tracePt t="3922" x="3508375" y="1339850"/>
          <p14:tracePt t="3924" x="3532188" y="1339850"/>
          <p14:tracePt t="3926" x="3548063" y="1339850"/>
          <p14:tracePt t="3928" x="3571875" y="1339850"/>
          <p14:tracePt t="3930" x="3587750" y="1339850"/>
          <p14:tracePt t="3932" x="3611563" y="1339850"/>
          <p14:tracePt t="3934" x="3627438" y="1339850"/>
          <p14:tracePt t="3936" x="3643313" y="1339850"/>
          <p14:tracePt t="3938" x="3668713" y="1339850"/>
          <p14:tracePt t="3940" x="3684588" y="1339850"/>
          <p14:tracePt t="3942" x="3708400" y="1339850"/>
          <p14:tracePt t="3944" x="3724275" y="1339850"/>
          <p14:tracePt t="3947" x="3740150" y="1339850"/>
          <p14:tracePt t="3948" x="3756025" y="1339850"/>
          <p14:tracePt t="3950" x="3771900" y="1339850"/>
          <p14:tracePt t="3952" x="3787775" y="1339850"/>
          <p14:tracePt t="3954" x="3803650" y="1339850"/>
          <p14:tracePt t="3956" x="3827463" y="1339850"/>
          <p14:tracePt t="3958" x="3835400" y="1339850"/>
          <p14:tracePt t="3960" x="3843338" y="1339850"/>
          <p14:tracePt t="3962" x="3859213" y="1339850"/>
          <p14:tracePt t="3964" x="3875088" y="1339850"/>
          <p14:tracePt t="3966" x="3883025" y="1339850"/>
          <p14:tracePt t="3968" x="3890963" y="1347788"/>
          <p14:tracePt t="3970" x="3898900" y="1347788"/>
          <p14:tracePt t="3972" x="3906838" y="1347788"/>
          <p14:tracePt t="3974" x="3914775" y="1347788"/>
          <p14:tracePt t="3976" x="3922713" y="1347788"/>
          <p14:tracePt t="3978" x="3930650" y="1347788"/>
          <p14:tracePt t="3980" x="3938588" y="1347788"/>
          <p14:tracePt t="3984" x="3946525" y="1355725"/>
          <p14:tracePt t="3990" x="3954463" y="1355725"/>
          <p14:tracePt t="4422" x="3954463" y="1347788"/>
          <p14:tracePt t="5006" x="3946525" y="1347788"/>
          <p14:tracePt t="5020" x="3938588" y="1347788"/>
          <p14:tracePt t="5024" x="3930650" y="1347788"/>
          <p14:tracePt t="5032" x="3922713" y="1347788"/>
          <p14:tracePt t="5038" x="3914775" y="1347788"/>
          <p14:tracePt t="5044" x="3906838" y="1347788"/>
          <p14:tracePt t="5048" x="3898900" y="1355725"/>
          <p14:tracePt t="5052" x="3890963" y="1355725"/>
          <p14:tracePt t="5058" x="3883025" y="1355725"/>
          <p14:tracePt t="5062" x="3875088" y="1355725"/>
          <p14:tracePt t="5064" x="3867150" y="1355725"/>
          <p14:tracePt t="5066" x="3867150" y="1363663"/>
          <p14:tracePt t="5068" x="3859213" y="1363663"/>
          <p14:tracePt t="5072" x="3851275" y="1363663"/>
          <p14:tracePt t="5076" x="3843338" y="1363663"/>
          <p14:tracePt t="5078" x="3835400" y="1363663"/>
          <p14:tracePt t="5080" x="3835400" y="1371600"/>
          <p14:tracePt t="5082" x="3827463" y="1371600"/>
          <p14:tracePt t="5088" x="3819525" y="1371600"/>
          <p14:tracePt t="5092" x="3811588" y="1371600"/>
          <p14:tracePt t="5094" x="3803650" y="1379538"/>
          <p14:tracePt t="5098" x="3803650" y="1387475"/>
          <p14:tracePt t="5102" x="3795713" y="1387475"/>
          <p14:tracePt t="5108" x="3787775" y="1387475"/>
          <p14:tracePt t="5120" x="3787775" y="1395413"/>
          <p14:tracePt t="5122" x="3779838" y="1395413"/>
          <p14:tracePt t="5144" x="3771900" y="1395413"/>
          <p14:tracePt t="5166" x="3763963" y="1395413"/>
          <p14:tracePt t="5176" x="3763963" y="1403350"/>
          <p14:tracePt t="5202" x="3756025" y="1411288"/>
          <p14:tracePt t="5210" x="3756025" y="1419225"/>
          <p14:tracePt t="5222" x="3756025" y="1427163"/>
          <p14:tracePt t="5234" x="3756025" y="1435100"/>
          <p14:tracePt t="5242" x="3756025" y="1443038"/>
          <p14:tracePt t="5248" x="3756025" y="1450975"/>
          <p14:tracePt t="5258" x="3756025" y="1458913"/>
          <p14:tracePt t="5268" x="3756025" y="1466850"/>
          <p14:tracePt t="5280" x="3756025" y="1474788"/>
          <p14:tracePt t="5290" x="3756025" y="1482725"/>
          <p14:tracePt t="5294" x="3756025" y="1490663"/>
          <p14:tracePt t="5300" x="3756025" y="1498600"/>
          <p14:tracePt t="5306" x="3756025" y="1506538"/>
          <p14:tracePt t="5310" x="3763963" y="1514475"/>
          <p14:tracePt t="5312" x="3763963" y="1522413"/>
          <p14:tracePt t="5316" x="3763963" y="1530350"/>
          <p14:tracePt t="5318" x="3771900" y="1530350"/>
          <p14:tracePt t="5320" x="3771900" y="1538288"/>
          <p14:tracePt t="5324" x="3771900" y="1547813"/>
          <p14:tracePt t="5326" x="3771900" y="1555750"/>
          <p14:tracePt t="5330" x="3779838" y="1563688"/>
          <p14:tracePt t="5334" x="3779838" y="1571625"/>
          <p14:tracePt t="5338" x="3779838" y="1579563"/>
          <p14:tracePt t="5340" x="3779838" y="1587500"/>
          <p14:tracePt t="5344" x="3787775" y="1595438"/>
          <p14:tracePt t="5348" x="3787775" y="1603375"/>
          <p14:tracePt t="5352" x="3787775" y="1611313"/>
          <p14:tracePt t="5354" x="3787775" y="1619250"/>
          <p14:tracePt t="5356" x="3787775" y="1627188"/>
          <p14:tracePt t="5360" x="3787775" y="1635125"/>
          <p14:tracePt t="5362" x="3787775" y="1643063"/>
          <p14:tracePt t="5364" x="3787775" y="1651000"/>
          <p14:tracePt t="5366" x="3787775" y="1658938"/>
          <p14:tracePt t="5370" x="3787775" y="1674813"/>
          <p14:tracePt t="5374" x="3787775" y="1682750"/>
          <p14:tracePt t="5376" x="3787775" y="1698625"/>
          <p14:tracePt t="5378" x="3787775" y="1706563"/>
          <p14:tracePt t="5380" x="3787775" y="1714500"/>
          <p14:tracePt t="5382" x="3787775" y="1730375"/>
          <p14:tracePt t="5384" x="3787775" y="1738313"/>
          <p14:tracePt t="5386" x="3787775" y="1754188"/>
          <p14:tracePt t="5388" x="3787775" y="1762125"/>
          <p14:tracePt t="5390" x="3779838" y="1778000"/>
          <p14:tracePt t="5392" x="3779838" y="1785938"/>
          <p14:tracePt t="5394" x="3771900" y="1801813"/>
          <p14:tracePt t="5397" x="3771900" y="1817688"/>
          <p14:tracePt t="5398" x="3763963" y="1833563"/>
          <p14:tracePt t="5400" x="3756025" y="1841500"/>
          <p14:tracePt t="5402" x="3756025" y="1857375"/>
          <p14:tracePt t="5404" x="3748088" y="1873250"/>
          <p14:tracePt t="5406" x="3740150" y="1890713"/>
          <p14:tracePt t="5408" x="3740150" y="1898650"/>
          <p14:tracePt t="5410" x="3724275" y="1922463"/>
          <p14:tracePt t="5412" x="3716338" y="1930400"/>
          <p14:tracePt t="5414" x="3716338" y="1946275"/>
          <p14:tracePt t="5416" x="3708400" y="1954213"/>
          <p14:tracePt t="5418" x="3700463" y="1978025"/>
          <p14:tracePt t="5420" x="3700463" y="1985963"/>
          <p14:tracePt t="5422" x="3684588" y="2001838"/>
          <p14:tracePt t="5424" x="3676650" y="2017713"/>
          <p14:tracePt t="5426" x="3676650" y="2041525"/>
          <p14:tracePt t="5428" x="3660775" y="2049463"/>
          <p14:tracePt t="5430" x="3651250" y="2065338"/>
          <p14:tracePt t="5432" x="3651250" y="2089150"/>
          <p14:tracePt t="5434" x="3635375" y="2097088"/>
          <p14:tracePt t="5436" x="3635375" y="2112963"/>
          <p14:tracePt t="5438" x="3619500" y="2128838"/>
          <p14:tracePt t="5440" x="3611563" y="2152650"/>
          <p14:tracePt t="5442" x="3603625" y="2168525"/>
          <p14:tracePt t="5444" x="3587750" y="2176463"/>
          <p14:tracePt t="5447" x="3579813" y="2192338"/>
          <p14:tracePt t="5448" x="3563938" y="2216150"/>
          <p14:tracePt t="5450" x="3548063" y="2233613"/>
          <p14:tracePt t="5452" x="3540125" y="2241550"/>
          <p14:tracePt t="5454" x="3524250" y="2265363"/>
          <p14:tracePt t="5456" x="3508375" y="2281238"/>
          <p14:tracePt t="5458" x="3492500" y="2297113"/>
          <p14:tracePt t="5460" x="3476625" y="2320925"/>
          <p14:tracePt t="5462" x="3460750" y="2336800"/>
          <p14:tracePt t="5464" x="3436938" y="2352675"/>
          <p14:tracePt t="5466" x="3421063" y="2368550"/>
          <p14:tracePt t="5468" x="3405188" y="2384425"/>
          <p14:tracePt t="5470" x="3389313" y="2400300"/>
          <p14:tracePt t="5472" x="3373438" y="2408238"/>
          <p14:tracePt t="5474" x="3365500" y="2416175"/>
          <p14:tracePt t="5476" x="3349625" y="2432050"/>
          <p14:tracePt t="5478" x="3317875" y="2439988"/>
          <p14:tracePt t="5480" x="3292475" y="2463800"/>
          <p14:tracePt t="5482" x="3276600" y="2479675"/>
          <p14:tracePt t="5484" x="3244850" y="2495550"/>
          <p14:tracePt t="5486" x="3221038" y="2511425"/>
          <p14:tracePt t="5488" x="3197225" y="2527300"/>
          <p14:tracePt t="5490" x="3165475" y="2543175"/>
          <p14:tracePt t="5492" x="3133725" y="2566988"/>
          <p14:tracePt t="5494" x="3094038" y="2584450"/>
          <p14:tracePt t="5497" x="3062288" y="2592388"/>
          <p14:tracePt t="5498" x="3030538" y="2608263"/>
          <p14:tracePt t="5500" x="2998788" y="2624138"/>
          <p14:tracePt t="5502" x="2957513" y="2640013"/>
          <p14:tracePt t="5504" x="2925763" y="2647950"/>
          <p14:tracePt t="5506" x="2886075" y="2663825"/>
          <p14:tracePt t="5508" x="2838450" y="2679700"/>
          <p14:tracePt t="5510" x="2806700" y="2695575"/>
          <p14:tracePt t="5512" x="2759075" y="2711450"/>
          <p14:tracePt t="5514" x="2727325" y="2727325"/>
          <p14:tracePt t="5516" x="2679700" y="2743200"/>
          <p14:tracePt t="5518" x="2632075" y="2751138"/>
          <p14:tracePt t="5520" x="2590800" y="2759075"/>
          <p14:tracePt t="5522" x="2543175" y="2767013"/>
          <p14:tracePt t="5524" x="2495550" y="2774950"/>
          <p14:tracePt t="5526" x="2455863" y="2782888"/>
          <p14:tracePt t="5528" x="2408238" y="2790825"/>
          <p14:tracePt t="5530" x="2360613" y="2798763"/>
          <p14:tracePt t="5532" x="2305050" y="2814638"/>
          <p14:tracePt t="5534" x="2265363" y="2822575"/>
          <p14:tracePt t="5536" x="2208213" y="2830513"/>
          <p14:tracePt t="5538" x="2152650" y="2838450"/>
          <p14:tracePt t="5540" x="2097088" y="2846388"/>
          <p14:tracePt t="5542" x="2057400" y="2854325"/>
          <p14:tracePt t="5544" x="2001838" y="2862263"/>
          <p14:tracePt t="5547" x="1946275" y="2870200"/>
          <p14:tracePt t="5548" x="1889125" y="2870200"/>
          <p14:tracePt t="5550" x="1833563" y="2870200"/>
          <p14:tracePt t="5552" x="1785938" y="2878138"/>
          <p14:tracePt t="5554" x="1730375" y="2878138"/>
          <p14:tracePt t="5556" x="1674813" y="2886075"/>
          <p14:tracePt t="5558" x="1627188" y="2886075"/>
          <p14:tracePt t="5560" x="1579563" y="2886075"/>
          <p14:tracePt t="5562" x="1522413" y="2886075"/>
          <p14:tracePt t="5564" x="1466850" y="2886075"/>
          <p14:tracePt t="5566" x="1419225" y="2886075"/>
          <p14:tracePt t="5568" x="1363663" y="2886075"/>
          <p14:tracePt t="5570" x="1308100" y="2886075"/>
          <p14:tracePt t="5572" x="1252538" y="2886075"/>
          <p14:tracePt t="5574" x="1211263" y="2886075"/>
          <p14:tracePt t="5576" x="1155700" y="2886075"/>
          <p14:tracePt t="5578" x="1116013" y="2886075"/>
          <p14:tracePt t="5580" x="1060450" y="2886075"/>
          <p14:tracePt t="5582" x="1004888" y="2886075"/>
          <p14:tracePt t="5584" x="957263" y="2886075"/>
          <p14:tracePt t="5586" x="909638" y="2886075"/>
          <p14:tracePt t="5588" x="868363" y="2886075"/>
          <p14:tracePt t="5590" x="820738" y="2886075"/>
          <p14:tracePt t="5592" x="781050" y="2886075"/>
          <p14:tracePt t="5594" x="725488" y="2878138"/>
          <p14:tracePt t="5597" x="677863" y="2878138"/>
          <p14:tracePt t="5598" x="638175" y="2870200"/>
          <p14:tracePt t="5600" x="590550" y="2870200"/>
          <p14:tracePt t="5602" x="550863" y="2862263"/>
          <p14:tracePt t="5604" x="501650" y="2854325"/>
          <p14:tracePt t="5606" x="469900" y="2846388"/>
          <p14:tracePt t="5608" x="422275" y="2846388"/>
          <p14:tracePt t="5610" x="390525" y="2838450"/>
          <p14:tracePt t="5612" x="350838" y="2838450"/>
          <p14:tracePt t="5614" x="311150" y="2830513"/>
          <p14:tracePt t="5616" x="279400" y="2822575"/>
          <p14:tracePt t="5618" x="231775" y="2814638"/>
          <p14:tracePt t="5620" x="200025" y="2806700"/>
          <p14:tracePt t="5622" x="166688" y="2798763"/>
          <p14:tracePt t="5624" x="127000" y="2790825"/>
          <p14:tracePt t="5626" x="95250" y="2782888"/>
          <p14:tracePt t="5628" x="63500" y="2782888"/>
          <p14:tracePt t="5630" x="23813" y="2767013"/>
          <p14:tracePt t="5632" x="0" y="2759075"/>
          <p14:tracePt t="5926" x="31750" y="1212850"/>
          <p14:tracePt t="5928" x="71438" y="1195388"/>
          <p14:tracePt t="5930" x="103188" y="1187450"/>
          <p14:tracePt t="5932" x="134938" y="1171575"/>
          <p14:tracePt t="5934" x="166688" y="1155700"/>
          <p14:tracePt t="5936" x="207963" y="1139825"/>
          <p14:tracePt t="5938" x="239713" y="1123950"/>
          <p14:tracePt t="5940" x="279400" y="1116013"/>
          <p14:tracePt t="5942" x="311150" y="1100138"/>
          <p14:tracePt t="5944" x="342900" y="1092200"/>
          <p14:tracePt t="5947" x="390525" y="1076325"/>
          <p14:tracePt t="5948" x="430213" y="1060450"/>
          <p14:tracePt t="5950" x="477838" y="1044575"/>
          <p14:tracePt t="5952" x="517525" y="1028700"/>
          <p14:tracePt t="5954" x="566738" y="1012825"/>
          <p14:tracePt t="5956" x="614363" y="1012825"/>
          <p14:tracePt t="5958" x="654050" y="996950"/>
          <p14:tracePt t="5960" x="701675" y="981075"/>
          <p14:tracePt t="5962" x="749300" y="965200"/>
          <p14:tracePt t="5964" x="796925" y="957263"/>
          <p14:tracePt t="5966" x="852488" y="941388"/>
          <p14:tracePt t="5968" x="893763" y="933450"/>
          <p14:tracePt t="5970" x="949325" y="917575"/>
          <p14:tracePt t="5972" x="996950" y="901700"/>
          <p14:tracePt t="5974" x="1052513" y="885825"/>
          <p14:tracePt t="5976" x="1100138" y="877888"/>
          <p14:tracePt t="5978" x="1147763" y="869950"/>
          <p14:tracePt t="5980" x="1195388" y="862013"/>
          <p14:tracePt t="5982" x="1252538" y="852488"/>
          <p14:tracePt t="5984" x="1308100" y="836613"/>
          <p14:tracePt t="5986" x="1363663" y="828675"/>
          <p14:tracePt t="5988" x="1403350" y="820738"/>
          <p14:tracePt t="5990" x="1458913" y="812800"/>
          <p14:tracePt t="5992" x="1506538" y="804863"/>
          <p14:tracePt t="5994" x="1562100" y="796925"/>
          <p14:tracePt t="5997" x="1603375" y="788988"/>
          <p14:tracePt t="5998" x="1658938" y="781050"/>
          <p14:tracePt t="6000" x="1706563" y="781050"/>
          <p14:tracePt t="6002" x="1746250" y="773113"/>
          <p14:tracePt t="6004" x="1793875" y="773113"/>
          <p14:tracePt t="6006" x="1849438" y="773113"/>
          <p14:tracePt t="6008" x="1889125" y="773113"/>
          <p14:tracePt t="6010" x="1938338" y="773113"/>
          <p14:tracePt t="6012" x="1978025" y="773113"/>
          <p14:tracePt t="6014" x="2017713" y="773113"/>
          <p14:tracePt t="6016" x="2065338" y="773113"/>
          <p14:tracePt t="6018" x="2105025" y="765175"/>
          <p14:tracePt t="6020" x="2144713" y="765175"/>
          <p14:tracePt t="6022" x="2184400" y="765175"/>
          <p14:tracePt t="6024" x="2216150" y="765175"/>
          <p14:tracePt t="6026" x="2247900" y="765175"/>
          <p14:tracePt t="6028" x="2281238" y="765175"/>
          <p14:tracePt t="6030" x="2312988" y="765175"/>
          <p14:tracePt t="6032" x="2352675" y="765175"/>
          <p14:tracePt t="6034" x="2384425" y="765175"/>
          <p14:tracePt t="6036" x="2408238" y="765175"/>
          <p14:tracePt t="6038" x="2439988" y="765175"/>
          <p14:tracePt t="6040" x="2463800" y="765175"/>
          <p14:tracePt t="6042" x="2487613" y="765175"/>
          <p14:tracePt t="6044" x="2511425" y="765175"/>
          <p14:tracePt t="6047" x="2535238" y="765175"/>
          <p14:tracePt t="6048" x="2551113" y="765175"/>
          <p14:tracePt t="6050" x="2566988" y="765175"/>
          <p14:tracePt t="6052" x="2582863" y="765175"/>
          <p14:tracePt t="6054" x="2598738" y="773113"/>
          <p14:tracePt t="6056" x="2624138" y="781050"/>
          <p14:tracePt t="6058" x="2632075" y="781050"/>
          <p14:tracePt t="6060" x="2640013" y="781050"/>
          <p14:tracePt t="6062" x="2655888" y="788988"/>
          <p14:tracePt t="6064" x="2663825" y="796925"/>
          <p14:tracePt t="6066" x="2671763" y="796925"/>
          <p14:tracePt t="6068" x="2679700" y="804863"/>
          <p14:tracePt t="6070" x="2687638" y="804863"/>
          <p14:tracePt t="6072" x="2695575" y="804863"/>
          <p14:tracePt t="6074" x="2695575" y="812800"/>
          <p14:tracePt t="6076" x="2711450" y="820738"/>
          <p14:tracePt t="6080" x="2719388" y="828675"/>
          <p14:tracePt t="6084" x="2735263" y="836613"/>
          <p14:tracePt t="6086" x="2735263" y="844550"/>
          <p14:tracePt t="6088" x="2743200" y="844550"/>
          <p14:tracePt t="6092" x="2751138" y="852488"/>
          <p14:tracePt t="6097" x="2759075" y="862013"/>
          <p14:tracePt t="6098" x="2767013" y="862013"/>
          <p14:tracePt t="6100" x="2767013" y="869950"/>
          <p14:tracePt t="6102" x="2774950" y="877888"/>
          <p14:tracePt t="6106" x="2782888" y="885825"/>
          <p14:tracePt t="6110" x="2790825" y="893763"/>
          <p14:tracePt t="6114" x="2798763" y="901700"/>
          <p14:tracePt t="6116" x="2806700" y="909638"/>
          <p14:tracePt t="6120" x="2814638" y="917575"/>
          <p14:tracePt t="6124" x="2830513" y="925513"/>
          <p14:tracePt t="6126" x="2830513" y="933450"/>
          <p14:tracePt t="6128" x="2838450" y="933450"/>
          <p14:tracePt t="6130" x="2838450" y="941388"/>
          <p14:tracePt t="6132" x="2846388" y="941388"/>
          <p14:tracePt t="6134" x="2846388" y="949325"/>
          <p14:tracePt t="6136" x="2854325" y="949325"/>
          <p14:tracePt t="6138" x="2862263" y="957263"/>
          <p14:tracePt t="6140" x="2870200" y="965200"/>
          <p14:tracePt t="6144" x="2886075" y="973138"/>
          <p14:tracePt t="6147" x="2886075" y="981075"/>
          <p14:tracePt t="6148" x="2894013" y="989013"/>
          <p14:tracePt t="6150" x="2901950" y="989013"/>
          <p14:tracePt t="6152" x="2909888" y="1004888"/>
          <p14:tracePt t="6154" x="2917825" y="1004888"/>
          <p14:tracePt t="6156" x="2925763" y="1020763"/>
          <p14:tracePt t="6158" x="2933700" y="1020763"/>
          <p14:tracePt t="6160" x="2949575" y="1028700"/>
          <p14:tracePt t="6162" x="2949575" y="1036638"/>
          <p14:tracePt t="6164" x="2967038" y="1044575"/>
          <p14:tracePt t="6166" x="2974975" y="1052513"/>
          <p14:tracePt t="6168" x="2982913" y="1060450"/>
          <p14:tracePt t="6170" x="2990850" y="1076325"/>
          <p14:tracePt t="6172" x="3006725" y="1076325"/>
          <p14:tracePt t="6174" x="3014663" y="1084263"/>
          <p14:tracePt t="6176" x="3022600" y="1092200"/>
          <p14:tracePt t="6178" x="3038475" y="1100138"/>
          <p14:tracePt t="6180" x="3046413" y="1108075"/>
          <p14:tracePt t="6182" x="3054350" y="1116013"/>
          <p14:tracePt t="6184" x="3070225" y="1123950"/>
          <p14:tracePt t="6186" x="3070225" y="1131888"/>
          <p14:tracePt t="6188" x="3086100" y="1139825"/>
          <p14:tracePt t="6190" x="3094038" y="1139825"/>
          <p14:tracePt t="6192" x="3101975" y="1155700"/>
          <p14:tracePt t="6194" x="3117850" y="1155700"/>
          <p14:tracePt t="6197" x="3125788" y="1163638"/>
          <p14:tracePt t="6198" x="3133725" y="1171575"/>
          <p14:tracePt t="6200" x="3141663" y="1171575"/>
          <p14:tracePt t="6202" x="3149600" y="1187450"/>
          <p14:tracePt t="6204" x="3157538" y="1187450"/>
          <p14:tracePt t="6206" x="3165475" y="1195388"/>
          <p14:tracePt t="6208" x="3181350" y="1195388"/>
          <p14:tracePt t="6210" x="3189288" y="1204913"/>
          <p14:tracePt t="6212" x="3189288" y="1212850"/>
          <p14:tracePt t="6214" x="3205163" y="1212850"/>
          <p14:tracePt t="6216" x="3213100" y="1220788"/>
          <p14:tracePt t="6218" x="3221038" y="1228725"/>
          <p14:tracePt t="6220" x="3228975" y="1228725"/>
          <p14:tracePt t="6222" x="3236913" y="1244600"/>
          <p14:tracePt t="6224" x="3244850" y="1244600"/>
          <p14:tracePt t="6226" x="3252788" y="1252538"/>
          <p14:tracePt t="6228" x="3260725" y="1252538"/>
          <p14:tracePt t="6230" x="3268663" y="1260475"/>
          <p14:tracePt t="6232" x="3276600" y="1268413"/>
          <p14:tracePt t="6234" x="3292475" y="1268413"/>
          <p14:tracePt t="6236" x="3292475" y="1276350"/>
          <p14:tracePt t="6238" x="3308350" y="1284288"/>
          <p14:tracePt t="6240" x="3317875" y="1284288"/>
          <p14:tracePt t="6242" x="3325813" y="1292225"/>
          <p14:tracePt t="6244" x="3333750" y="1300163"/>
          <p14:tracePt t="6247" x="3341688" y="1300163"/>
          <p14:tracePt t="6248" x="3349625" y="1308100"/>
          <p14:tracePt t="6250" x="3365500" y="1316038"/>
          <p14:tracePt t="6252" x="3373438" y="1316038"/>
          <p14:tracePt t="6254" x="3389313" y="1323975"/>
          <p14:tracePt t="6258" x="3397250" y="1331913"/>
          <p14:tracePt t="6260" x="3413125" y="1339850"/>
          <p14:tracePt t="6262" x="3421063" y="1339850"/>
          <p14:tracePt t="6264" x="3429000" y="1339850"/>
          <p14:tracePt t="6266" x="3444875" y="1347788"/>
          <p14:tracePt t="6268" x="3452813" y="1355725"/>
          <p14:tracePt t="6270" x="3460750" y="1363663"/>
          <p14:tracePt t="6272" x="3468688" y="1363663"/>
          <p14:tracePt t="6274" x="3476625" y="1371600"/>
          <p14:tracePt t="6276" x="3484563" y="1371600"/>
          <p14:tracePt t="6278" x="3492500" y="1379538"/>
          <p14:tracePt t="6280" x="3500438" y="1387475"/>
          <p14:tracePt t="6284" x="3516313" y="1387475"/>
          <p14:tracePt t="6286" x="3516313" y="1395413"/>
          <p14:tracePt t="6288" x="3524250" y="1395413"/>
          <p14:tracePt t="6292" x="3532188" y="1403350"/>
          <p14:tracePt t="6294" x="3532188" y="1411288"/>
          <p14:tracePt t="6297" x="3540125" y="1411288"/>
          <p14:tracePt t="6298" x="3548063" y="1419225"/>
          <p14:tracePt t="6304" x="3556000" y="1427163"/>
          <p14:tracePt t="6310" x="3563938" y="1435100"/>
          <p14:tracePt t="6312" x="3563938" y="1443038"/>
          <p14:tracePt t="6316" x="3571875" y="1443038"/>
          <p14:tracePt t="6318" x="3571875" y="1450975"/>
          <p14:tracePt t="6320" x="3579813" y="1450975"/>
          <p14:tracePt t="6322" x="3579813" y="1458913"/>
          <p14:tracePt t="6328" x="3587750" y="1466850"/>
          <p14:tracePt t="6330" x="3587750" y="1474788"/>
          <p14:tracePt t="6336" x="3587750" y="1482725"/>
          <p14:tracePt t="6338" x="3595688" y="1482725"/>
          <p14:tracePt t="6340" x="3595688" y="1490663"/>
          <p14:tracePt t="6347" x="3595688" y="1498600"/>
          <p14:tracePt t="6352" x="3595688" y="1506538"/>
          <p14:tracePt t="6354" x="3603625" y="1514475"/>
          <p14:tracePt t="6360" x="3603625" y="1522413"/>
          <p14:tracePt t="6366" x="3603625" y="1530350"/>
          <p14:tracePt t="6374" x="3603625" y="1538288"/>
          <p14:tracePt t="6378" x="3603625" y="1547813"/>
          <p14:tracePt t="6382" x="3611563" y="1547813"/>
          <p14:tracePt t="6384" x="3611563" y="1555750"/>
          <p14:tracePt t="6392" x="3611563" y="1563688"/>
          <p14:tracePt t="6397" x="3611563" y="1571625"/>
          <p14:tracePt t="6398" x="3611563" y="1579563"/>
          <p14:tracePt t="6404" x="3611563" y="1587500"/>
          <p14:tracePt t="6408" x="3611563" y="1595438"/>
          <p14:tracePt t="6412" x="3611563" y="1611313"/>
          <p14:tracePt t="6416" x="3611563" y="1619250"/>
          <p14:tracePt t="6420" x="3611563" y="1635125"/>
          <p14:tracePt t="6424" x="3603625" y="1643063"/>
          <p14:tracePt t="6426" x="3603625" y="1651000"/>
          <p14:tracePt t="6430" x="3603625" y="1658938"/>
          <p14:tracePt t="6432" x="3603625" y="1666875"/>
          <p14:tracePt t="6434" x="3603625" y="1674813"/>
          <p14:tracePt t="6436" x="3595688" y="1682750"/>
          <p14:tracePt t="6438" x="3595688" y="1690688"/>
          <p14:tracePt t="6440" x="3595688" y="1698625"/>
          <p14:tracePt t="6444" x="3595688" y="1706563"/>
          <p14:tracePt t="6447" x="3587750" y="1714500"/>
          <p14:tracePt t="6448" x="3587750" y="1722438"/>
          <p14:tracePt t="6450" x="3579813" y="1722438"/>
          <p14:tracePt t="6452" x="3579813" y="1730375"/>
          <p14:tracePt t="6454" x="3579813" y="1738313"/>
          <p14:tracePt t="6458" x="3571875" y="1746250"/>
          <p14:tracePt t="6462" x="3571875" y="1754188"/>
          <p14:tracePt t="6466" x="3571875" y="1762125"/>
          <p14:tracePt t="6468" x="3563938" y="1770063"/>
          <p14:tracePt t="6472" x="3563938" y="1778000"/>
          <p14:tracePt t="6474" x="3563938" y="1785938"/>
          <p14:tracePt t="6476" x="3556000" y="1785938"/>
          <p14:tracePt t="6478" x="3556000" y="1793875"/>
          <p14:tracePt t="6480" x="3548063" y="1801813"/>
          <p14:tracePt t="6484" x="3548063" y="1809750"/>
          <p14:tracePt t="6488" x="3540125" y="1817688"/>
          <p14:tracePt t="6490" x="3540125" y="1825625"/>
          <p14:tracePt t="6497" x="3532188" y="1833563"/>
          <p14:tracePt t="6500" x="3532188" y="1841500"/>
          <p14:tracePt t="6504" x="3524250" y="1841500"/>
          <p14:tracePt t="6506" x="3516313" y="1849438"/>
          <p14:tracePt t="6512" x="3516313" y="1857375"/>
          <p14:tracePt t="6514" x="3508375" y="1865313"/>
          <p14:tracePt t="6518" x="3500438" y="1865313"/>
          <p14:tracePt t="6520" x="3500438" y="1873250"/>
          <p14:tracePt t="6524" x="3492500" y="1873250"/>
          <p14:tracePt t="6526" x="3484563" y="1881188"/>
          <p14:tracePt t="6530" x="3476625" y="1881188"/>
          <p14:tracePt t="6534" x="3476625" y="1890713"/>
          <p14:tracePt t="6536" x="3468688" y="1898650"/>
          <p14:tracePt t="6540" x="3460750" y="1898650"/>
          <p14:tracePt t="6542" x="3452813" y="1898650"/>
          <p14:tracePt t="6544" x="3452813" y="1906588"/>
          <p14:tracePt t="6547" x="3444875" y="1906588"/>
          <p14:tracePt t="6550" x="3436938" y="1906588"/>
          <p14:tracePt t="6552" x="3436938" y="1914525"/>
          <p14:tracePt t="6554" x="3429000" y="1914525"/>
          <p14:tracePt t="6558" x="3421063" y="1914525"/>
          <p14:tracePt t="6560" x="3413125" y="1922463"/>
          <p14:tracePt t="6564" x="3405188" y="1922463"/>
          <p14:tracePt t="6566" x="3405188" y="1930400"/>
          <p14:tracePt t="6568" x="3397250" y="1930400"/>
          <p14:tracePt t="6572" x="3389313" y="1930400"/>
          <p14:tracePt t="6576" x="3381375" y="1938338"/>
          <p14:tracePt t="6580" x="3373438" y="1938338"/>
          <p14:tracePt t="6584" x="3365500" y="1938338"/>
          <p14:tracePt t="6586" x="3365500" y="1946275"/>
          <p14:tracePt t="6590" x="3357563" y="1946275"/>
          <p14:tracePt t="6592" x="3349625" y="1946275"/>
          <p14:tracePt t="6598" x="3341688" y="1946275"/>
          <p14:tracePt t="6600" x="3341688" y="1954213"/>
          <p14:tracePt t="6604" x="3333750" y="1954213"/>
          <p14:tracePt t="6608" x="3333750" y="1962150"/>
          <p14:tracePt t="6614" x="3325813" y="1962150"/>
          <p14:tracePt t="6626" x="3317875" y="1962150"/>
          <p14:tracePt t="6632" x="3317875" y="1970088"/>
          <p14:tracePt t="6780" x="3325813" y="1970088"/>
          <p14:tracePt t="6788" x="3333750" y="1970088"/>
          <p14:tracePt t="6797" x="3341688" y="1970088"/>
          <p14:tracePt t="6806" x="3349625" y="1970088"/>
          <p14:tracePt t="6820" x="3357563" y="1970088"/>
          <p14:tracePt t="6830" x="3365500" y="1970088"/>
          <p14:tracePt t="6836" x="3373438" y="1970088"/>
          <p14:tracePt t="6842" x="3381375" y="1970088"/>
          <p14:tracePt t="6844" x="3389313" y="1970088"/>
          <p14:tracePt t="6848" x="3397250" y="1970088"/>
          <p14:tracePt t="6850" x="3397250" y="1978025"/>
          <p14:tracePt t="6852" x="3405188" y="1978025"/>
          <p14:tracePt t="6856" x="3413125" y="1978025"/>
          <p14:tracePt t="6858" x="3421063" y="1978025"/>
          <p14:tracePt t="6860" x="3421063" y="1985963"/>
          <p14:tracePt t="6862" x="3429000" y="1985963"/>
          <p14:tracePt t="6866" x="3436938" y="1993900"/>
          <p14:tracePt t="6870" x="3444875" y="1993900"/>
          <p14:tracePt t="6874" x="3452813" y="1993900"/>
          <p14:tracePt t="6876" x="3460750" y="2001838"/>
          <p14:tracePt t="6880" x="3468688" y="2001838"/>
          <p14:tracePt t="6897" x="3508375" y="2025650"/>
          <p14:tracePt t="6898" x="3516313" y="2025650"/>
          <p14:tracePt t="6900" x="3516313" y="2033588"/>
          <p14:tracePt t="6902" x="3524250" y="2033588"/>
          <p14:tracePt t="6904" x="3532188" y="2033588"/>
          <p14:tracePt t="6906" x="3540125" y="2033588"/>
          <p14:tracePt t="6908" x="3548063" y="2041525"/>
          <p14:tracePt t="6910" x="3556000" y="2049463"/>
          <p14:tracePt t="6912" x="3563938" y="2049463"/>
          <p14:tracePt t="6914" x="3571875" y="2049463"/>
          <p14:tracePt t="6916" x="3579813" y="2057400"/>
          <p14:tracePt t="6918" x="3595688" y="2057400"/>
          <p14:tracePt t="6920" x="3611563" y="2065338"/>
          <p14:tracePt t="6922" x="3619500" y="2065338"/>
          <p14:tracePt t="6924" x="3635375" y="2073275"/>
          <p14:tracePt t="6926" x="3643313" y="2073275"/>
          <p14:tracePt t="6928" x="3660775" y="2081213"/>
          <p14:tracePt t="6930" x="3668713" y="2081213"/>
          <p14:tracePt t="6932" x="3692525" y="2089150"/>
          <p14:tracePt t="6934" x="3700463" y="2097088"/>
          <p14:tracePt t="6936" x="3716338" y="2097088"/>
          <p14:tracePt t="6938" x="3732213" y="2105025"/>
          <p14:tracePt t="6940" x="3748088" y="2105025"/>
          <p14:tracePt t="6942" x="3771900" y="2112963"/>
          <p14:tracePt t="6944" x="3787775" y="2120900"/>
          <p14:tracePt t="6947" x="3803650" y="2128838"/>
          <p14:tracePt t="6948" x="3819525" y="2136775"/>
          <p14:tracePt t="6950" x="3843338" y="2144713"/>
          <p14:tracePt t="6952" x="3851275" y="2144713"/>
          <p14:tracePt t="6954" x="3867150" y="2152650"/>
          <p14:tracePt t="6956" x="3883025" y="2152650"/>
          <p14:tracePt t="6958" x="3898900" y="2160588"/>
          <p14:tracePt t="6960" x="3930650" y="2176463"/>
          <p14:tracePt t="6962" x="3954463" y="2176463"/>
          <p14:tracePt t="6964" x="3978275" y="2192338"/>
          <p14:tracePt t="6966" x="4002088" y="2200275"/>
          <p14:tracePt t="6968" x="4027488" y="2208213"/>
          <p14:tracePt t="6970" x="4067175" y="2224088"/>
          <p14:tracePt t="6972" x="4098925" y="2241550"/>
          <p14:tracePt t="6974" x="4130675" y="2257425"/>
          <p14:tracePt t="6976" x="4162425" y="2273300"/>
          <p14:tracePt t="6978" x="4202113" y="2281238"/>
          <p14:tracePt t="6980" x="4233863" y="2297113"/>
          <p14:tracePt t="6982" x="4273550" y="2312988"/>
          <p14:tracePt t="6984" x="4321175" y="2328863"/>
          <p14:tracePt t="6986" x="4362450" y="2344738"/>
          <p14:tracePt t="6988" x="4410075" y="2360613"/>
          <p14:tracePt t="6990" x="4457700" y="2384425"/>
          <p14:tracePt t="6992" x="4505325" y="2400300"/>
          <p14:tracePt t="6994" x="4560888" y="2424113"/>
          <p14:tracePt t="6997" x="4608513" y="2439988"/>
          <p14:tracePt t="6998" x="4664075" y="2463800"/>
          <p14:tracePt t="7000" x="4721225" y="2487613"/>
          <p14:tracePt t="7002" x="4776788" y="2511425"/>
          <p14:tracePt t="7004" x="4832350" y="2535238"/>
          <p14:tracePt t="7006" x="4887913" y="2559050"/>
          <p14:tracePt t="7008" x="4959350" y="2584450"/>
          <p14:tracePt t="7010" x="5014913" y="2608263"/>
          <p14:tracePt t="7012" x="5080000" y="2632075"/>
          <p14:tracePt t="7014" x="5135563" y="2655888"/>
          <p14:tracePt t="7016" x="5207000" y="2679700"/>
          <p14:tracePt t="7018" x="5270500" y="2711450"/>
          <p14:tracePt t="7020" x="5326063" y="2735263"/>
          <p14:tracePt t="7022" x="5397500" y="2759075"/>
          <p14:tracePt t="7024" x="5454650" y="2782888"/>
          <p14:tracePt t="7026" x="5518150" y="2814638"/>
          <p14:tracePt t="7028" x="5581650" y="2838450"/>
          <p14:tracePt t="7030" x="5645150" y="2870200"/>
          <p14:tracePt t="7032" x="5700713" y="2894013"/>
          <p14:tracePt t="7034" x="5757863" y="2935288"/>
          <p14:tracePt t="7036" x="5821363" y="2959100"/>
          <p14:tracePt t="7038" x="5884863" y="2990850"/>
          <p14:tracePt t="7040" x="5940425" y="3022600"/>
          <p14:tracePt t="7042" x="6003925" y="3054350"/>
          <p14:tracePt t="7044" x="6059488" y="3086100"/>
          <p14:tracePt t="7047" x="6116638" y="3125788"/>
          <p14:tracePt t="7048" x="6164263" y="3157538"/>
          <p14:tracePt t="7050" x="6211888" y="3189288"/>
          <p14:tracePt t="7052" x="6259513" y="3221038"/>
          <p14:tracePt t="7054" x="6307138" y="3252788"/>
          <p14:tracePt t="7056" x="6354763" y="3286125"/>
          <p14:tracePt t="7058" x="6402388" y="3317875"/>
          <p14:tracePt t="7060" x="6451600" y="3349625"/>
          <p14:tracePt t="7062" x="6491288" y="3373438"/>
          <p14:tracePt t="7064" x="6530975" y="3405188"/>
          <p14:tracePt t="7066" x="6570663" y="3436938"/>
          <p14:tracePt t="7068" x="6602413" y="3468688"/>
          <p14:tracePt t="7070" x="6642100" y="3500438"/>
          <p14:tracePt t="7072" x="6681788" y="3532188"/>
          <p14:tracePt t="7074" x="6721475" y="3556000"/>
          <p14:tracePt t="7076" x="6745288" y="3587750"/>
          <p14:tracePt t="7078" x="6777038" y="3621088"/>
          <p14:tracePt t="7080" x="6810375" y="3644900"/>
          <p14:tracePt t="7082" x="6834188" y="3676650"/>
          <p14:tracePt t="7084" x="6865938" y="3708400"/>
          <p14:tracePt t="7086" x="6897688" y="3732213"/>
          <p14:tracePt t="7088" x="6921500" y="3763963"/>
          <p14:tracePt t="7090" x="6953250" y="3787775"/>
          <p14:tracePt t="7092" x="6969125" y="3811588"/>
          <p14:tracePt t="7094" x="6992938" y="3835400"/>
          <p14:tracePt t="7097" x="7008813" y="3859213"/>
          <p14:tracePt t="7098" x="7040563" y="3883025"/>
          <p14:tracePt t="7100" x="7056438" y="3898900"/>
          <p14:tracePt t="7102" x="7072313" y="3922713"/>
          <p14:tracePt t="7104" x="7096125" y="3938588"/>
          <p14:tracePt t="7106" x="7112000" y="3956050"/>
          <p14:tracePt t="7108" x="7127875" y="3979863"/>
          <p14:tracePt t="7110" x="7153275" y="3995738"/>
          <p14:tracePt t="7112" x="7161213" y="4011613"/>
          <p14:tracePt t="7114" x="7177088" y="4035425"/>
          <p14:tracePt t="7116" x="7192963" y="4051300"/>
          <p14:tracePt t="7118" x="7208838" y="4059238"/>
          <p14:tracePt t="7120" x="7224713" y="4083050"/>
          <p14:tracePt t="7122" x="7240588" y="4090988"/>
          <p14:tracePt t="7124" x="7248525" y="4106863"/>
          <p14:tracePt t="7126" x="7272338" y="4122738"/>
          <p14:tracePt t="7128" x="7280275" y="4130675"/>
          <p14:tracePt t="7130" x="7296150" y="4154488"/>
          <p14:tracePt t="7132" x="7312025" y="4162425"/>
          <p14:tracePt t="7134" x="7319963" y="4170363"/>
          <p14:tracePt t="7136" x="7335838" y="4186238"/>
          <p14:tracePt t="7138" x="7351713" y="4194175"/>
          <p14:tracePt t="7140" x="7367588" y="4210050"/>
          <p14:tracePt t="7142" x="7375525" y="4217988"/>
          <p14:tracePt t="7144" x="7391400" y="4233863"/>
          <p14:tracePt t="7148" x="7407275" y="4241800"/>
          <p14:tracePt t="7150" x="7415213" y="4257675"/>
          <p14:tracePt t="7152" x="7431088" y="4265613"/>
          <p14:tracePt t="7154" x="7431088" y="4281488"/>
          <p14:tracePt t="7156" x="7446963" y="4281488"/>
          <p14:tracePt t="7158" x="7446963" y="4298950"/>
          <p14:tracePt t="7160" x="7462838" y="4298950"/>
          <p14:tracePt t="7162" x="7462838" y="4314825"/>
          <p14:tracePt t="7164" x="7470775" y="4314825"/>
          <p14:tracePt t="7166" x="7478713" y="4330700"/>
          <p14:tracePt t="7170" x="7486650" y="4338638"/>
          <p14:tracePt t="7172" x="7496175" y="4346575"/>
          <p14:tracePt t="7174" x="7496175" y="4354513"/>
          <p14:tracePt t="7176" x="7504113" y="4354513"/>
          <p14:tracePt t="7178" x="7504113" y="4362450"/>
          <p14:tracePt t="7180" x="7512050" y="4370388"/>
          <p14:tracePt t="7182" x="7512050" y="4378325"/>
          <p14:tracePt t="7184" x="7519988" y="4378325"/>
          <p14:tracePt t="7186" x="7519988" y="4386263"/>
          <p14:tracePt t="7188" x="7527925" y="4386263"/>
          <p14:tracePt t="7190" x="7527925" y="4394200"/>
          <p14:tracePt t="7192" x="7527925" y="4402138"/>
          <p14:tracePt t="7194" x="7535863" y="4402138"/>
          <p14:tracePt t="7197" x="7535863" y="4410075"/>
          <p14:tracePt t="7198" x="7535863" y="4418013"/>
          <p14:tracePt t="7202" x="7543800" y="4425950"/>
          <p14:tracePt t="7204" x="7543800" y="4433888"/>
          <p14:tracePt t="7208" x="7543800" y="4441825"/>
          <p14:tracePt t="7212" x="7543800" y="4449763"/>
          <p14:tracePt t="7216" x="7551738" y="4457700"/>
          <p14:tracePt t="7218" x="7551738" y="4465638"/>
          <p14:tracePt t="7222" x="7551738" y="4473575"/>
          <p14:tracePt t="7224" x="7551738" y="4481513"/>
          <p14:tracePt t="7226" x="7551738" y="4489450"/>
          <p14:tracePt t="7230" x="7551738" y="4497388"/>
          <p14:tracePt t="7234" x="7559675" y="4505325"/>
          <p14:tracePt t="7236" x="7559675" y="4513263"/>
          <p14:tracePt t="7238" x="7559675" y="4521200"/>
          <p14:tracePt t="7242" x="7559675" y="4529138"/>
          <p14:tracePt t="7244" x="7559675" y="4537075"/>
          <p14:tracePt t="7248" x="7559675" y="4545013"/>
          <p14:tracePt t="7250" x="7559675" y="4552950"/>
          <p14:tracePt t="7252" x="7559675" y="4560888"/>
          <p14:tracePt t="7256" x="7559675" y="4576763"/>
          <p14:tracePt t="7260" x="7567613" y="4584700"/>
          <p14:tracePt t="7262" x="7567613" y="4592638"/>
          <p14:tracePt t="7264" x="7567613" y="4600575"/>
          <p14:tracePt t="7266" x="7567613" y="4608513"/>
          <p14:tracePt t="7268" x="7567613" y="4616450"/>
          <p14:tracePt t="7270" x="7567613" y="4624388"/>
          <p14:tracePt t="7272" x="7567613" y="4633913"/>
          <p14:tracePt t="7274" x="7567613" y="4641850"/>
          <p14:tracePt t="7276" x="7575550" y="4649788"/>
          <p14:tracePt t="7278" x="7575550" y="4657725"/>
          <p14:tracePt t="7280" x="7575550" y="4665663"/>
          <p14:tracePt t="7282" x="7575550" y="4673600"/>
          <p14:tracePt t="7284" x="7575550" y="4681538"/>
          <p14:tracePt t="7286" x="7583488" y="4689475"/>
          <p14:tracePt t="7288" x="7583488" y="4697413"/>
          <p14:tracePt t="7290" x="7583488" y="4705350"/>
          <p14:tracePt t="7292" x="7583488" y="4713288"/>
          <p14:tracePt t="7294" x="7583488" y="4721225"/>
          <p14:tracePt t="7298" x="7583488" y="4737100"/>
          <p14:tracePt t="7302" x="7583488" y="4745038"/>
          <p14:tracePt t="7304" x="7583488" y="4760913"/>
          <p14:tracePt t="7308" x="7583488" y="4768850"/>
          <p14:tracePt t="7310" x="7583488" y="4784725"/>
          <p14:tracePt t="7314" x="7583488" y="4800600"/>
          <p14:tracePt t="7316" x="7583488" y="4808538"/>
          <p14:tracePt t="7318" x="7583488" y="4816475"/>
          <p14:tracePt t="7320" x="7583488" y="4824413"/>
          <p14:tracePt t="7322" x="7583488" y="4840288"/>
          <p14:tracePt t="7324" x="7583488" y="4848225"/>
          <p14:tracePt t="7326" x="7583488" y="4856163"/>
          <p14:tracePt t="7328" x="7583488" y="4872038"/>
          <p14:tracePt t="7330" x="7583488" y="4879975"/>
          <p14:tracePt t="7332" x="7583488" y="4895850"/>
          <p14:tracePt t="7334" x="7583488" y="4903788"/>
          <p14:tracePt t="7336" x="7583488" y="4919663"/>
          <p14:tracePt t="7338" x="7583488" y="4935538"/>
          <p14:tracePt t="7340" x="7583488" y="4951413"/>
          <p14:tracePt t="7342" x="7575550" y="4959350"/>
          <p14:tracePt t="7344" x="7575550" y="4976813"/>
          <p14:tracePt t="7347" x="7575550" y="5000625"/>
          <p14:tracePt t="7348" x="7575550" y="5008563"/>
          <p14:tracePt t="7350" x="7567613" y="5024438"/>
          <p14:tracePt t="7352" x="7567613" y="5040313"/>
          <p14:tracePt t="7354" x="7567613" y="5056188"/>
          <p14:tracePt t="7356" x="7567613" y="5072063"/>
          <p14:tracePt t="7358" x="7567613" y="5087938"/>
          <p14:tracePt t="7360" x="7559675" y="5095875"/>
          <p14:tracePt t="7362" x="7559675" y="5111750"/>
          <p14:tracePt t="7364" x="7559675" y="5127625"/>
          <p14:tracePt t="7366" x="7551738" y="5151438"/>
          <p14:tracePt t="7368" x="7551738" y="5159375"/>
          <p14:tracePt t="7370" x="7551738" y="5175250"/>
          <p14:tracePt t="7372" x="7551738" y="5191125"/>
          <p14:tracePt t="7374" x="7543800" y="5207000"/>
          <p14:tracePt t="7376" x="7543800" y="5222875"/>
          <p14:tracePt t="7378" x="7543800" y="5238750"/>
          <p14:tracePt t="7380" x="7535863" y="5254625"/>
          <p14:tracePt t="7382" x="7535863" y="5270500"/>
          <p14:tracePt t="7384" x="7527925" y="5286375"/>
          <p14:tracePt t="7386" x="7527925" y="5294313"/>
          <p14:tracePt t="7388" x="7527925" y="5302250"/>
          <p14:tracePt t="7390" x="7527925" y="5310188"/>
          <p14:tracePt t="7392" x="7527925" y="5335588"/>
          <p14:tracePt t="7394" x="7527925" y="5351463"/>
          <p14:tracePt t="7397" x="7519988" y="5367338"/>
          <p14:tracePt t="7398" x="7512050" y="5383213"/>
          <p14:tracePt t="7400" x="7512050" y="5399088"/>
          <p14:tracePt t="7402" x="7504113" y="5414963"/>
          <p14:tracePt t="7404" x="7504113" y="5430838"/>
          <p14:tracePt t="7406" x="7496175" y="5446713"/>
          <p14:tracePt t="7408" x="7486650" y="5462588"/>
          <p14:tracePt t="7410" x="7486650" y="5478463"/>
          <p14:tracePt t="7412" x="7478713" y="5502275"/>
          <p14:tracePt t="7414" x="7470775" y="5526088"/>
          <p14:tracePt t="7416" x="7462838" y="5541963"/>
          <p14:tracePt t="7418" x="7446963" y="5557838"/>
          <p14:tracePt t="7420" x="7431088" y="5581650"/>
          <p14:tracePt t="7422" x="7423150" y="5605463"/>
          <p14:tracePt t="7424" x="7407275" y="5621338"/>
          <p14:tracePt t="7426" x="7399338" y="5637213"/>
          <p14:tracePt t="7428" x="7383463" y="5653088"/>
          <p14:tracePt t="7430" x="7367588" y="5678488"/>
          <p14:tracePt t="7432" x="7351713" y="5694363"/>
          <p14:tracePt t="7434" x="7335838" y="5710238"/>
          <p14:tracePt t="7436" x="7312025" y="5734050"/>
          <p14:tracePt t="7438" x="7296150" y="5749925"/>
          <p14:tracePt t="7440" x="7264400" y="5765800"/>
          <p14:tracePt t="7442" x="7248525" y="5789613"/>
          <p14:tracePt t="7444" x="7224713" y="5805488"/>
          <p14:tracePt t="7447" x="7192963" y="5829300"/>
          <p14:tracePt t="7448" x="7169150" y="5853113"/>
          <p14:tracePt t="7450" x="7145338" y="5861050"/>
          <p14:tracePt t="7452" x="7119938" y="5884863"/>
          <p14:tracePt t="7454" x="7096125" y="5892800"/>
          <p14:tracePt t="7456" x="7064375" y="5916613"/>
          <p14:tracePt t="7458" x="7040563" y="5924550"/>
          <p14:tracePt t="7460" x="7016750" y="5940425"/>
          <p14:tracePt t="7462" x="6992938" y="5956300"/>
          <p14:tracePt t="7464" x="6961188" y="5964238"/>
          <p14:tracePt t="7466" x="6937375" y="5980113"/>
          <p14:tracePt t="7468" x="6913563" y="5995988"/>
          <p14:tracePt t="7470" x="6881813" y="6005513"/>
          <p14:tracePt t="7472" x="6858000" y="6021388"/>
          <p14:tracePt t="7474" x="6834188" y="6037263"/>
          <p14:tracePt t="7476" x="6810375" y="6037263"/>
          <p14:tracePt t="7478" x="6777038" y="6053138"/>
          <p14:tracePt t="7480" x="6753225" y="6061075"/>
          <p14:tracePt t="7482" x="6729413" y="6069013"/>
          <p14:tracePt t="7484" x="6705600" y="6076950"/>
          <p14:tracePt t="7486" x="6689725" y="6084888"/>
          <p14:tracePt t="7488" x="6665913" y="6092825"/>
          <p14:tracePt t="7490" x="6642100" y="6092825"/>
          <p14:tracePt t="7492" x="6626225" y="6100763"/>
          <p14:tracePt t="7494" x="6610350" y="6108700"/>
          <p14:tracePt t="7497" x="6594475" y="6116638"/>
          <p14:tracePt t="7498" x="6578600" y="6116638"/>
          <p14:tracePt t="7500" x="6554788" y="6124575"/>
          <p14:tracePt t="7502" x="6538913" y="6132513"/>
          <p14:tracePt t="7504" x="6530975" y="6140450"/>
          <p14:tracePt t="7506" x="6515100" y="6140450"/>
          <p14:tracePt t="7508" x="6499225" y="6140450"/>
          <p14:tracePt t="7510" x="6491288" y="6140450"/>
          <p14:tracePt t="7512" x="6483350" y="6148388"/>
          <p14:tracePt t="7514" x="6475413" y="6148388"/>
          <p14:tracePt t="7516" x="6467475" y="6148388"/>
          <p14:tracePt t="7518" x="6459538" y="6148388"/>
          <p14:tracePt t="7520" x="6451600" y="6148388"/>
          <p14:tracePt t="7522" x="6442075" y="6148388"/>
          <p14:tracePt t="7524" x="6434138" y="6148388"/>
          <p14:tracePt t="7526" x="6426200" y="6148388"/>
          <p14:tracePt t="7528" x="6418263" y="6148388"/>
          <p14:tracePt t="7530" x="6410325" y="6148388"/>
          <p14:tracePt t="7532" x="6402388" y="6148388"/>
          <p14:tracePt t="7534" x="6394450" y="6148388"/>
          <p14:tracePt t="7536" x="6378575" y="6148388"/>
          <p14:tracePt t="7540" x="6362700" y="6148388"/>
          <p14:tracePt t="7542" x="6354763" y="6148388"/>
          <p14:tracePt t="7544" x="6338888" y="6148388"/>
          <p14:tracePt t="7547" x="6330950" y="6148388"/>
          <p14:tracePt t="7548" x="6315075" y="6148388"/>
          <p14:tracePt t="7550" x="6299200" y="6148388"/>
          <p14:tracePt t="7552" x="6283325" y="6148388"/>
          <p14:tracePt t="7554" x="6259513" y="6140450"/>
          <p14:tracePt t="7556" x="6243638" y="6132513"/>
          <p14:tracePt t="7558" x="6235700" y="6132513"/>
          <p14:tracePt t="7560" x="6227763" y="6132513"/>
          <p14:tracePt t="7562" x="6203950" y="6124575"/>
          <p14:tracePt t="7564" x="6180138" y="6124575"/>
          <p14:tracePt t="7566" x="6156325" y="6116638"/>
          <p14:tracePt t="7568" x="6132513" y="6108700"/>
          <p14:tracePt t="7570" x="6108700" y="6100763"/>
          <p14:tracePt t="7572" x="6083300" y="6092825"/>
          <p14:tracePt t="7574" x="6059488" y="6092825"/>
          <p14:tracePt t="7576" x="6035675" y="6084888"/>
          <p14:tracePt t="7578" x="6003925" y="6076950"/>
          <p14:tracePt t="7580" x="5972175" y="6069013"/>
          <p14:tracePt t="7582" x="5940425" y="6061075"/>
          <p14:tracePt t="7584" x="5916613" y="6061075"/>
          <p14:tracePt t="7586" x="5884863" y="6053138"/>
          <p14:tracePt t="7588" x="5853113" y="6037263"/>
          <p14:tracePt t="7590" x="5821363" y="6029325"/>
          <p14:tracePt t="7592" x="5797550" y="6021388"/>
          <p14:tracePt t="7594" x="5757863" y="6013450"/>
          <p14:tracePt t="7597" x="5732463" y="6005513"/>
          <p14:tracePt t="7598" x="5700713" y="5995988"/>
          <p14:tracePt t="7600" x="5676900" y="5980113"/>
          <p14:tracePt t="7602" x="5637213" y="5980113"/>
          <p14:tracePt t="7604" x="5613400" y="5964238"/>
          <p14:tracePt t="7606" x="5581650" y="5948363"/>
          <p14:tracePt t="7608" x="5549900" y="5940425"/>
          <p14:tracePt t="7610" x="5518150" y="5924550"/>
          <p14:tracePt t="7612" x="5494338" y="5924550"/>
          <p14:tracePt t="7614" x="5470525" y="5908675"/>
          <p14:tracePt t="7616" x="5430838" y="5892800"/>
          <p14:tracePt t="7618" x="5407025" y="5884863"/>
          <p14:tracePt t="7620" x="5381625" y="5876925"/>
          <p14:tracePt t="7622" x="5341938" y="5861050"/>
          <p14:tracePt t="7624" x="5318125" y="5845175"/>
          <p14:tracePt t="7626" x="5286375" y="5837238"/>
          <p14:tracePt t="7628" x="5262563" y="5829300"/>
          <p14:tracePt t="7630" x="5238750" y="5813425"/>
          <p14:tracePt t="7632" x="5214938" y="5813425"/>
          <p14:tracePt t="7634" x="5191125" y="5797550"/>
          <p14:tracePt t="7636" x="5167313" y="5781675"/>
          <p14:tracePt t="7638" x="5143500" y="5781675"/>
          <p14:tracePt t="7640" x="5127625" y="5765800"/>
          <p14:tracePt t="7642" x="5111750" y="5757863"/>
          <p14:tracePt t="7644" x="5095875" y="5749925"/>
          <p14:tracePt t="7647" x="5080000" y="5741988"/>
          <p14:tracePt t="7648" x="5056188" y="5734050"/>
          <p14:tracePt t="7650" x="5038725" y="5726113"/>
          <p14:tracePt t="7652" x="5022850" y="5718175"/>
          <p14:tracePt t="7654" x="5006975" y="5710238"/>
          <p14:tracePt t="7656" x="4991100" y="5702300"/>
          <p14:tracePt t="7658" x="4975225" y="5694363"/>
          <p14:tracePt t="7660" x="4967288" y="5686425"/>
          <p14:tracePt t="7662" x="4951413" y="5670550"/>
          <p14:tracePt t="7664" x="4935538" y="5670550"/>
          <p14:tracePt t="7666" x="4927600" y="5653088"/>
          <p14:tracePt t="7668" x="4911725" y="5653088"/>
          <p14:tracePt t="7670" x="4903788" y="5637213"/>
          <p14:tracePt t="7672" x="4887913" y="5629275"/>
          <p14:tracePt t="7674" x="4879975" y="5621338"/>
          <p14:tracePt t="7676" x="4872038" y="5613400"/>
          <p14:tracePt t="7678" x="4848225" y="5605463"/>
          <p14:tracePt t="7680" x="4840288" y="5589588"/>
          <p14:tracePt t="7682" x="4832350" y="5581650"/>
          <p14:tracePt t="7684" x="4816475" y="5573713"/>
          <p14:tracePt t="7686" x="4808538" y="5557838"/>
          <p14:tracePt t="7688" x="4792663" y="5549900"/>
          <p14:tracePt t="7690" x="4784725" y="5541963"/>
          <p14:tracePt t="7692" x="4768850" y="5534025"/>
          <p14:tracePt t="7694" x="4760913" y="5518150"/>
          <p14:tracePt t="7697" x="4745038" y="5510213"/>
          <p14:tracePt t="7698" x="4729163" y="5494338"/>
          <p14:tracePt t="7700" x="4721225" y="5486400"/>
          <p14:tracePt t="7702" x="4713288" y="5470525"/>
          <p14:tracePt t="7704" x="4687888" y="5462588"/>
          <p14:tracePt t="7706" x="4679950" y="5454650"/>
          <p14:tracePt t="7708" x="4672013" y="5446713"/>
          <p14:tracePt t="7710" x="4648200" y="5430838"/>
          <p14:tracePt t="7712" x="4640263" y="5422900"/>
          <p14:tracePt t="7714" x="4624388" y="5407025"/>
          <p14:tracePt t="7716" x="4608513" y="5399088"/>
          <p14:tracePt t="7718" x="4600575" y="5391150"/>
          <p14:tracePt t="7720" x="4584700" y="5383213"/>
          <p14:tracePt t="7722" x="4568825" y="5367338"/>
          <p14:tracePt t="7724" x="4552950" y="5359400"/>
          <p14:tracePt t="7726" x="4545013" y="5351463"/>
          <p14:tracePt t="7728" x="4529138" y="5343525"/>
          <p14:tracePt t="7730" x="4521200" y="5335588"/>
          <p14:tracePt t="7732" x="4497388" y="5327650"/>
          <p14:tracePt t="7734" x="4489450" y="5319713"/>
          <p14:tracePt t="7736" x="4481513" y="5310188"/>
          <p14:tracePt t="7738" x="4465638" y="5310188"/>
          <p14:tracePt t="7740" x="4449763" y="5302250"/>
          <p14:tracePt t="7742" x="4441825" y="5294313"/>
          <p14:tracePt t="7744" x="4425950" y="5294313"/>
          <p14:tracePt t="7747" x="4425950" y="5286375"/>
          <p14:tracePt t="7748" x="4418013" y="5278438"/>
          <p14:tracePt t="7750" x="4402138" y="5278438"/>
          <p14:tracePt t="7752" x="4394200" y="5270500"/>
          <p14:tracePt t="7754" x="4386263" y="5270500"/>
          <p14:tracePt t="7756" x="4378325" y="5262563"/>
          <p14:tracePt t="7760" x="4370388" y="5262563"/>
          <p14:tracePt t="7762" x="4362450" y="5254625"/>
          <p14:tracePt t="7766" x="4352925" y="5254625"/>
          <p14:tracePt t="7770" x="4344988" y="5246688"/>
          <p14:tracePt t="7774" x="4337050" y="5238750"/>
          <p14:tracePt t="7778" x="4329113" y="5238750"/>
          <p14:tracePt t="7784" x="4329113" y="5230813"/>
          <p14:tracePt t="7786" x="4321175" y="5230813"/>
          <p14:tracePt t="7792" x="4321175" y="5222875"/>
          <p14:tracePt t="7798" x="4321175" y="5214938"/>
          <p14:tracePt t="7800" x="4313238" y="5207000"/>
          <p14:tracePt t="7804" x="4313238" y="5199063"/>
          <p14:tracePt t="7808" x="4313238" y="5191125"/>
          <p14:tracePt t="7810" x="4305300" y="5191125"/>
          <p14:tracePt t="7812" x="4305300" y="5183188"/>
          <p14:tracePt t="7814" x="4297363" y="5175250"/>
          <p14:tracePt t="7816" x="4297363" y="5167313"/>
          <p14:tracePt t="7818" x="4297363" y="5159375"/>
          <p14:tracePt t="7820" x="4297363" y="5151438"/>
          <p14:tracePt t="7822" x="4297363" y="5143500"/>
          <p14:tracePt t="7824" x="4289425" y="5135563"/>
          <p14:tracePt t="7826" x="4281488" y="5127625"/>
          <p14:tracePt t="7828" x="4281488" y="5119688"/>
          <p14:tracePt t="7830" x="4281488" y="5111750"/>
          <p14:tracePt t="7832" x="4273550" y="5095875"/>
          <p14:tracePt t="7834" x="4273550" y="5087938"/>
          <p14:tracePt t="7836" x="4265613" y="5072063"/>
          <p14:tracePt t="7838" x="4265613" y="5064125"/>
          <p14:tracePt t="7840" x="4257675" y="5048250"/>
          <p14:tracePt t="7842" x="4249738" y="5032375"/>
          <p14:tracePt t="7844" x="4249738" y="5024438"/>
          <p14:tracePt t="7847" x="4241800" y="5008563"/>
          <p14:tracePt t="7848" x="4233863" y="4992688"/>
          <p14:tracePt t="7850" x="4225925" y="4976813"/>
          <p14:tracePt t="7852" x="4225925" y="4967288"/>
          <p14:tracePt t="7854" x="4217988" y="4943475"/>
          <p14:tracePt t="7856" x="4210050" y="4927600"/>
          <p14:tracePt t="7858" x="4202113" y="4911725"/>
          <p14:tracePt t="7860" x="4194175" y="4903788"/>
          <p14:tracePt t="7862" x="4186238" y="4879975"/>
          <p14:tracePt t="7864" x="4178300" y="4864100"/>
          <p14:tracePt t="7866" x="4170363" y="4848225"/>
          <p14:tracePt t="7868" x="4162425" y="4832350"/>
          <p14:tracePt t="7870" x="4162425" y="4816475"/>
          <p14:tracePt t="7872" x="4154488" y="4808538"/>
          <p14:tracePt t="7874" x="4146550" y="4792663"/>
          <p14:tracePt t="7876" x="4138613" y="4776788"/>
          <p14:tracePt t="7878" x="4130675" y="4752975"/>
          <p14:tracePt t="7880" x="4122738" y="4737100"/>
          <p14:tracePt t="7882" x="4114800" y="4721225"/>
          <p14:tracePt t="7897" x="4051300" y="4560888"/>
          <p14:tracePt t="7898" x="4043363" y="4537075"/>
          <p14:tracePt t="7900" x="4043363" y="4513263"/>
          <p14:tracePt t="7902" x="4035425" y="4489450"/>
          <p14:tracePt t="7904" x="4027488" y="4457700"/>
          <p14:tracePt t="7906" x="4019550" y="4433888"/>
          <p14:tracePt t="7908" x="4011613" y="4410075"/>
          <p14:tracePt t="7910" x="4011613" y="4378325"/>
          <p14:tracePt t="7912" x="4002088" y="4354513"/>
          <p14:tracePt t="7914" x="3994150" y="4330700"/>
          <p14:tracePt t="7916" x="3986213" y="4291013"/>
          <p14:tracePt t="7918" x="3978275" y="4257675"/>
          <p14:tracePt t="7920" x="3978275" y="4233863"/>
          <p14:tracePt t="7922" x="3970338" y="4202113"/>
          <p14:tracePt t="7924" x="3962400" y="4162425"/>
          <p14:tracePt t="7926" x="3954463" y="4130675"/>
          <p14:tracePt t="7928" x="3946525" y="4098925"/>
          <p14:tracePt t="7930" x="3946525" y="4051300"/>
          <p14:tracePt t="7932" x="3938588" y="4019550"/>
          <p14:tracePt t="7934" x="3938588" y="3971925"/>
          <p14:tracePt t="7936" x="3930650" y="3938588"/>
          <p14:tracePt t="7938" x="3930650" y="3898900"/>
          <p14:tracePt t="7940" x="3922713" y="3859213"/>
          <p14:tracePt t="7942" x="3922713" y="3819525"/>
          <p14:tracePt t="7944" x="3914775" y="3771900"/>
          <p14:tracePt t="7947" x="3914775" y="3732213"/>
          <p14:tracePt t="7948" x="3914775" y="3684588"/>
          <p14:tracePt t="7950" x="3914775" y="3644900"/>
          <p14:tracePt t="7952" x="3914775" y="3605213"/>
          <p14:tracePt t="7954" x="3914775" y="3556000"/>
          <p14:tracePt t="7956" x="3914775" y="3516313"/>
          <p14:tracePt t="7958" x="3914775" y="3468688"/>
          <p14:tracePt t="7960" x="3914775" y="3429000"/>
          <p14:tracePt t="7962" x="3914775" y="3381375"/>
          <p14:tracePt t="7964" x="3914775" y="3341688"/>
          <p14:tracePt t="7966" x="3914775" y="3302000"/>
          <p14:tracePt t="7968" x="3914775" y="3252788"/>
          <p14:tracePt t="7970" x="3914775" y="3213100"/>
          <p14:tracePt t="7972" x="3914775" y="3165475"/>
          <p14:tracePt t="7974" x="3914775" y="3125788"/>
          <p14:tracePt t="7976" x="3914775" y="3078163"/>
          <p14:tracePt t="7978" x="3922713" y="3046413"/>
          <p14:tracePt t="7980" x="3930650" y="2998788"/>
          <p14:tracePt t="7982" x="3938588" y="2967038"/>
          <p14:tracePt t="7984" x="3946525" y="2935288"/>
          <p14:tracePt t="7986" x="3954463" y="2894013"/>
          <p14:tracePt t="7988" x="3970338" y="2854325"/>
          <p14:tracePt t="7990" x="3978275" y="2814638"/>
          <p14:tracePt t="7992" x="3986213" y="2782888"/>
          <p14:tracePt t="7994" x="4002088" y="2743200"/>
          <p14:tracePt t="7997" x="4019550" y="2711450"/>
          <p14:tracePt t="7998" x="4035425" y="2671763"/>
          <p14:tracePt t="8000" x="4051300" y="2640013"/>
          <p14:tracePt t="8002" x="4067175" y="2600325"/>
          <p14:tracePt t="8004" x="4090988" y="2559050"/>
          <p14:tracePt t="8006" x="4106863" y="2535238"/>
          <p14:tracePt t="8008" x="4130675" y="2495550"/>
          <p14:tracePt t="8010" x="4146550" y="2471738"/>
          <p14:tracePt t="8012" x="4170363" y="2432050"/>
          <p14:tracePt t="8014" x="4202113" y="2408238"/>
          <p14:tracePt t="8016" x="4233863" y="2368550"/>
          <p14:tracePt t="8018" x="4257675" y="2336800"/>
          <p14:tracePt t="8020" x="4289425" y="2297113"/>
          <p14:tracePt t="8022" x="4329113" y="2265363"/>
          <p14:tracePt t="8024" x="4370388" y="2241550"/>
          <p14:tracePt t="8026" x="4402138" y="2208213"/>
          <p14:tracePt t="8028" x="4441825" y="2168525"/>
          <p14:tracePt t="8030" x="4481513" y="2136775"/>
          <p14:tracePt t="8032" x="4529138" y="2105025"/>
          <p14:tracePt t="8034" x="4576763" y="2073275"/>
          <p14:tracePt t="8036" x="4624388" y="2041525"/>
          <p14:tracePt t="8038" x="4672013" y="2017713"/>
          <p14:tracePt t="8040" x="4729163" y="1985963"/>
          <p14:tracePt t="8042" x="4776788" y="1962150"/>
          <p14:tracePt t="8044" x="4832350" y="1938338"/>
          <p14:tracePt t="8047" x="4895850" y="1906588"/>
          <p14:tracePt t="8048" x="4951413" y="1881188"/>
          <p14:tracePt t="8050" x="5006975" y="1857375"/>
          <p14:tracePt t="8052" x="5064125" y="1833563"/>
          <p14:tracePt t="8054" x="5119688" y="1801813"/>
          <p14:tracePt t="8056" x="5175250" y="1785938"/>
          <p14:tracePt t="8058" x="5230813" y="1762125"/>
          <p14:tracePt t="8060" x="5286375" y="1746250"/>
          <p14:tracePt t="8062" x="5341938" y="1730375"/>
          <p14:tracePt t="8064" x="5397500" y="1714500"/>
          <p14:tracePt t="8066" x="5462588" y="1698625"/>
          <p14:tracePt t="8068" x="5518150" y="1682750"/>
          <p14:tracePt t="8070" x="5573713" y="1666875"/>
          <p14:tracePt t="8072" x="5629275" y="1651000"/>
          <p14:tracePt t="8074" x="5668963" y="1635125"/>
          <p14:tracePt t="8076" x="5724525" y="1619250"/>
          <p14:tracePt t="8078" x="5773738" y="1611313"/>
          <p14:tracePt t="8080" x="5829300" y="1603375"/>
          <p14:tracePt t="8082" x="5876925" y="1595438"/>
          <p14:tracePt t="8084" x="5932488" y="1579563"/>
          <p14:tracePt t="8086" x="5972175" y="1571625"/>
          <p14:tracePt t="8088" x="6027738" y="1563688"/>
          <p14:tracePt t="8090" x="6075363" y="1555750"/>
          <p14:tracePt t="8092" x="6116638" y="1538288"/>
          <p14:tracePt t="8094" x="6164263" y="1530350"/>
          <p14:tracePt t="8097" x="6219825" y="1522413"/>
          <p14:tracePt t="8098" x="6267450" y="1514475"/>
          <p14:tracePt t="8100" x="6307138" y="1506538"/>
          <p14:tracePt t="8102" x="6354763" y="1498600"/>
          <p14:tracePt t="8104" x="6394450" y="1490663"/>
          <p14:tracePt t="8106" x="6442075" y="1490663"/>
          <p14:tracePt t="8108" x="6483350" y="1482725"/>
          <p14:tracePt t="8110" x="6530975" y="1482725"/>
          <p14:tracePt t="8112" x="6570663" y="1474788"/>
          <p14:tracePt t="8114" x="6610350" y="1474788"/>
          <p14:tracePt t="8116" x="6650038" y="1474788"/>
          <p14:tracePt t="8118" x="6681788" y="1474788"/>
          <p14:tracePt t="8120" x="6729413" y="1474788"/>
          <p14:tracePt t="8122" x="6761163" y="1474788"/>
          <p14:tracePt t="8124" x="6794500" y="1474788"/>
          <p14:tracePt t="8126" x="6834188" y="1474788"/>
          <p14:tracePt t="8128" x="6865938" y="1474788"/>
          <p14:tracePt t="8130" x="6905625" y="1474788"/>
          <p14:tracePt t="8132" x="6937375" y="1474788"/>
          <p14:tracePt t="8134" x="6969125" y="1474788"/>
          <p14:tracePt t="8136" x="6992938" y="1474788"/>
          <p14:tracePt t="8138" x="7016750" y="1474788"/>
          <p14:tracePt t="8140" x="7040563" y="1474788"/>
          <p14:tracePt t="8142" x="7064375" y="1474788"/>
          <p14:tracePt t="8144" x="7088188" y="1474788"/>
          <p14:tracePt t="8147" x="7112000" y="1474788"/>
          <p14:tracePt t="8148" x="7135813" y="1474788"/>
          <p14:tracePt t="8150" x="7161213" y="1474788"/>
          <p14:tracePt t="8152" x="7177088" y="1474788"/>
          <p14:tracePt t="8154" x="7192963" y="1474788"/>
          <p14:tracePt t="8156" x="7208838" y="1474788"/>
          <p14:tracePt t="8158" x="7232650" y="1474788"/>
          <p14:tracePt t="8160" x="7248525" y="1482725"/>
          <p14:tracePt t="8162" x="7264400" y="1482725"/>
          <p14:tracePt t="8164" x="7288213" y="1490663"/>
          <p14:tracePt t="8166" x="7304088" y="1490663"/>
          <p14:tracePt t="8168" x="7312025" y="1490663"/>
          <p14:tracePt t="8170" x="7327900" y="1498600"/>
          <p14:tracePt t="8172" x="7351713" y="1506538"/>
          <p14:tracePt t="8174" x="7359650" y="1506538"/>
          <p14:tracePt t="8176" x="7375525" y="1506538"/>
          <p14:tracePt t="8178" x="7383463" y="1514475"/>
          <p14:tracePt t="8180" x="7399338" y="1522413"/>
          <p14:tracePt t="8182" x="7415213" y="1522413"/>
          <p14:tracePt t="8184" x="7423150" y="1530350"/>
          <p14:tracePt t="8186" x="7446963" y="1538288"/>
          <p14:tracePt t="8188" x="7454900" y="1547813"/>
          <p14:tracePt t="8190" x="7470775" y="1547813"/>
          <p14:tracePt t="8192" x="7478713" y="1555750"/>
          <p14:tracePt t="8194" x="7496175" y="1563688"/>
          <p14:tracePt t="8197" x="7512050" y="1563688"/>
          <p14:tracePt t="8198" x="7519988" y="1571625"/>
          <p14:tracePt t="8200" x="7535863" y="1579563"/>
          <p14:tracePt t="8202" x="7543800" y="1579563"/>
          <p14:tracePt t="8204" x="7559675" y="1587500"/>
          <p14:tracePt t="8206" x="7567613" y="1595438"/>
          <p14:tracePt t="8208" x="7575550" y="1603375"/>
          <p14:tracePt t="8210" x="7591425" y="1603375"/>
          <p14:tracePt t="8212" x="7591425" y="1611313"/>
          <p14:tracePt t="8214" x="7599363" y="1611313"/>
          <p14:tracePt t="8216" x="7607300" y="1619250"/>
          <p14:tracePt t="8218" x="7615238" y="1627188"/>
          <p14:tracePt t="8220" x="7623175" y="1627188"/>
          <p14:tracePt t="8222" x="7631113" y="1635125"/>
          <p14:tracePt t="8224" x="7639050" y="1635125"/>
          <p14:tracePt t="8228" x="7646988" y="1643063"/>
          <p14:tracePt t="8232" x="7646988" y="1651000"/>
          <p14:tracePt t="8234" x="7654925" y="1651000"/>
          <p14:tracePt t="8236" x="7654925" y="1658938"/>
          <p14:tracePt t="8242" x="7662863" y="1658938"/>
          <p14:tracePt t="8247" x="7662863" y="1666875"/>
          <p14:tracePt t="8346" x="7654925" y="1666875"/>
          <p14:tracePt t="8352" x="7646988" y="1658938"/>
          <p14:tracePt t="8356" x="7639050" y="1658938"/>
          <p14:tracePt t="8358" x="7631113" y="1651000"/>
          <p14:tracePt t="8362" x="7623175" y="1651000"/>
          <p14:tracePt t="8366" x="7615238" y="1643063"/>
          <p14:tracePt t="8370" x="7607300" y="1643063"/>
          <p14:tracePt t="8374" x="7599363" y="1635125"/>
          <p14:tracePt t="8376" x="7591425" y="1635125"/>
          <p14:tracePt t="8380" x="7583488" y="1635125"/>
          <p14:tracePt t="8384" x="7575550" y="1627188"/>
          <p14:tracePt t="8388" x="7567613" y="1627188"/>
          <p14:tracePt t="8390" x="7559675" y="1627188"/>
          <p14:tracePt t="8397" x="7551738" y="1627188"/>
          <p14:tracePt t="8400" x="7543800" y="1619250"/>
          <p14:tracePt t="8406" x="7535863" y="1619250"/>
          <p14:tracePt t="8410" x="7527925" y="1611313"/>
          <p14:tracePt t="8414" x="7519988" y="1611313"/>
          <p14:tracePt t="8422" x="7512050" y="1611313"/>
          <p14:tracePt t="8428" x="7504113" y="1611313"/>
          <p14:tracePt t="8432" x="7496175" y="1611313"/>
          <p14:tracePt t="8438" x="7486650" y="1611313"/>
          <p14:tracePt t="8442" x="7486650" y="1603375"/>
          <p14:tracePt t="8447" x="7478713" y="1603375"/>
          <p14:tracePt t="8454" x="7470775" y="1603375"/>
          <p14:tracePt t="8456" x="7462838" y="1603375"/>
          <p14:tracePt t="8466" x="7454900" y="1603375"/>
          <p14:tracePt t="8472" x="7446963" y="1603375"/>
          <p14:tracePt t="8480" x="7439025" y="1595438"/>
          <p14:tracePt t="8482" x="7431088" y="1595438"/>
          <p14:tracePt t="8488" x="7423150" y="1595438"/>
          <p14:tracePt t="8490" x="7415213" y="1595438"/>
          <p14:tracePt t="8497" x="7407275" y="1587500"/>
          <p14:tracePt t="8498" x="7399338" y="1587500"/>
          <p14:tracePt t="8500" x="7391400" y="1587500"/>
          <p14:tracePt t="8504" x="7383463" y="1579563"/>
          <p14:tracePt t="8506" x="7375525" y="1579563"/>
          <p14:tracePt t="8510" x="7367588" y="1579563"/>
          <p14:tracePt t="8514" x="7359650" y="1579563"/>
          <p14:tracePt t="8518" x="7351713" y="1579563"/>
          <p14:tracePt t="8522" x="7343775" y="1579563"/>
          <p14:tracePt t="8524" x="7335838" y="1579563"/>
          <p14:tracePt t="8528" x="7327900" y="1579563"/>
          <p14:tracePt t="8530" x="7327900" y="1571625"/>
          <p14:tracePt t="8532" x="7319963" y="1571625"/>
          <p14:tracePt t="8536" x="7312025" y="1571625"/>
          <p14:tracePt t="8538" x="7304088" y="1571625"/>
          <p14:tracePt t="8540" x="7296150" y="1571625"/>
          <p14:tracePt t="8544" x="7288213" y="1571625"/>
          <p14:tracePt t="8547" x="7280275" y="1571625"/>
          <p14:tracePt t="8548" x="7272338" y="1563688"/>
          <p14:tracePt t="8552" x="7264400" y="1563688"/>
          <p14:tracePt t="8554" x="7256463" y="1555750"/>
          <p14:tracePt t="8556" x="7248525" y="1555750"/>
          <p14:tracePt t="8560" x="7232650" y="1555750"/>
          <p14:tracePt t="8564" x="7224713" y="1555750"/>
          <p14:tracePt t="8566" x="7224713" y="1547813"/>
          <p14:tracePt t="8568" x="7216775" y="1547813"/>
          <p14:tracePt t="8572" x="7208838" y="1547813"/>
          <p14:tracePt t="8574" x="7208838" y="1538288"/>
          <p14:tracePt t="8578" x="7200900" y="1538288"/>
          <p14:tracePt t="8580" x="7200900" y="1530350"/>
          <p14:tracePt t="8582" x="7192963" y="1522413"/>
          <p14:tracePt t="8586" x="7192963" y="1514475"/>
          <p14:tracePt t="8588" x="7192963" y="1506538"/>
          <p14:tracePt t="8590" x="7192963" y="1498600"/>
          <p14:tracePt t="8592" x="7192963" y="1490663"/>
          <p14:tracePt t="8594" x="7185025" y="1482725"/>
          <p14:tracePt t="8597" x="7185025" y="1474788"/>
          <p14:tracePt t="8598" x="7177088" y="1450975"/>
          <p14:tracePt t="8600" x="7177088" y="1443038"/>
          <p14:tracePt t="8602" x="7177088" y="1427163"/>
          <p14:tracePt t="8604" x="7169150" y="1411288"/>
          <p14:tracePt t="8606" x="7161213" y="1395413"/>
          <p14:tracePt t="8608" x="7161213" y="1379538"/>
          <p14:tracePt t="8610" x="7153275" y="1371600"/>
          <p14:tracePt t="8612" x="7145338" y="1355725"/>
          <p14:tracePt t="8614" x="7135813" y="1331913"/>
          <p14:tracePt t="8616" x="7135813" y="1316038"/>
          <p14:tracePt t="8618" x="7127875" y="1300163"/>
          <p14:tracePt t="8620" x="7112000" y="1284288"/>
          <p14:tracePt t="8622" x="7112000" y="1260475"/>
          <p14:tracePt t="8624" x="7096125" y="1236663"/>
          <p14:tracePt t="8626" x="7088188" y="1220788"/>
          <p14:tracePt t="8628" x="7080250" y="1204913"/>
          <p14:tracePt t="8630" x="7072313" y="1187450"/>
          <p14:tracePt t="8632" x="7064375" y="1163638"/>
          <p14:tracePt t="8634" x="7056438" y="1139825"/>
          <p14:tracePt t="8636" x="7040563" y="1123950"/>
          <p14:tracePt t="8638" x="7040563" y="1108075"/>
          <p14:tracePt t="8640" x="7032625" y="1092200"/>
          <p14:tracePt t="8642" x="7016750" y="1076325"/>
          <p14:tracePt t="8644" x="7016750" y="1052513"/>
          <p14:tracePt t="8647" x="7008813" y="1036638"/>
          <p14:tracePt t="8648" x="7000875" y="1020763"/>
          <p14:tracePt t="8650" x="6992938" y="1004888"/>
          <p14:tracePt t="8652" x="6992938" y="989013"/>
          <p14:tracePt t="8654" x="6985000" y="965200"/>
          <p14:tracePt t="8656" x="6977063" y="949325"/>
          <p14:tracePt t="8658" x="6977063" y="941388"/>
          <p14:tracePt t="8660" x="6977063" y="925513"/>
          <p14:tracePt t="8662" x="6977063" y="909638"/>
          <p14:tracePt t="8664" x="6969125" y="885825"/>
          <p14:tracePt t="8666" x="6969125" y="869950"/>
          <p14:tracePt t="8668" x="6961188" y="852488"/>
          <p14:tracePt t="8670" x="6961188" y="844550"/>
          <p14:tracePt t="8672" x="6953250" y="828675"/>
          <p14:tracePt t="8674" x="6953250" y="804863"/>
          <p14:tracePt t="8676" x="6953250" y="788988"/>
          <p14:tracePt t="8678" x="6945313" y="773113"/>
          <p14:tracePt t="8680" x="6945313" y="765175"/>
          <p14:tracePt t="8682" x="6937375" y="749300"/>
          <p14:tracePt t="8684" x="6937375" y="733425"/>
          <p14:tracePt t="8686" x="6929438" y="717550"/>
          <p14:tracePt t="8688" x="6929438" y="709613"/>
          <p14:tracePt t="8690" x="6929438" y="693738"/>
          <p14:tracePt t="8692" x="6921500" y="677863"/>
          <p14:tracePt t="8694" x="6921500" y="661988"/>
          <p14:tracePt t="8697" x="6913563" y="654050"/>
          <p14:tracePt t="8698" x="6913563" y="638175"/>
          <p14:tracePt t="8700" x="6905625" y="630238"/>
          <p14:tracePt t="8702" x="6897688" y="622300"/>
          <p14:tracePt t="8704" x="6897688" y="606425"/>
          <p14:tracePt t="8706" x="6897688" y="598488"/>
          <p14:tracePt t="8708" x="6889750" y="590550"/>
          <p14:tracePt t="8710" x="6881813" y="574675"/>
          <p14:tracePt t="8712" x="6881813" y="566738"/>
          <p14:tracePt t="8714" x="6873875" y="550863"/>
          <p14:tracePt t="8716" x="6865938" y="550863"/>
          <p14:tracePt t="8718" x="6865938" y="542925"/>
          <p14:tracePt t="8720" x="6858000" y="527050"/>
          <p14:tracePt t="8722" x="6850063" y="527050"/>
          <p14:tracePt t="8724" x="6842125" y="509588"/>
          <p14:tracePt t="8728" x="6834188" y="501650"/>
          <p14:tracePt t="8730" x="6826250" y="485775"/>
          <p14:tracePt t="8732" x="6810375" y="485775"/>
          <p14:tracePt t="8734" x="6802438" y="469900"/>
          <p14:tracePt t="8736" x="6794500" y="469900"/>
          <p14:tracePt t="8738" x="6784975" y="461963"/>
          <p14:tracePt t="8740" x="6777038" y="446088"/>
          <p14:tracePt t="8742" x="6753225" y="446088"/>
          <p14:tracePt t="8744" x="6745288" y="438150"/>
          <p14:tracePt t="8747" x="6737350" y="430213"/>
          <p14:tracePt t="8748" x="6713538" y="422275"/>
          <p14:tracePt t="8750" x="6705600" y="414338"/>
          <p14:tracePt t="8752" x="6689725" y="406400"/>
          <p14:tracePt t="8754" x="6673850" y="406400"/>
          <p14:tracePt t="8756" x="6650038" y="406400"/>
          <p14:tracePt t="8758" x="6634163" y="398463"/>
          <p14:tracePt t="8760" x="6618288" y="390525"/>
          <p14:tracePt t="8762" x="6602413" y="390525"/>
          <p14:tracePt t="8764" x="6594475" y="390525"/>
          <p14:tracePt t="8766" x="6578600" y="390525"/>
          <p14:tracePt t="8768" x="6562725" y="390525"/>
          <p14:tracePt t="8770" x="6546850" y="382588"/>
          <p14:tracePt t="8772" x="6523038" y="382588"/>
          <p14:tracePt t="8774" x="6499225" y="382588"/>
          <p14:tracePt t="8776" x="6483350" y="374650"/>
          <p14:tracePt t="8778" x="6459538" y="374650"/>
          <p14:tracePt t="8780" x="6434138" y="374650"/>
          <p14:tracePt t="8782" x="6410325" y="374650"/>
          <p14:tracePt t="8784" x="6386513" y="374650"/>
          <p14:tracePt t="8786" x="6354763" y="374650"/>
          <p14:tracePt t="8788" x="6330950" y="374650"/>
          <p14:tracePt t="8790" x="6299200" y="374650"/>
          <p14:tracePt t="8792" x="6267450" y="374650"/>
          <p14:tracePt t="8794" x="6243638" y="374650"/>
          <p14:tracePt t="8797" x="6211888" y="374650"/>
          <p14:tracePt t="8798" x="6180138" y="374650"/>
          <p14:tracePt t="8800" x="6140450" y="374650"/>
          <p14:tracePt t="8802" x="6116638" y="374650"/>
          <p14:tracePt t="8804" x="6083300" y="374650"/>
          <p14:tracePt t="8806" x="6051550" y="374650"/>
          <p14:tracePt t="8808" x="6019800" y="374650"/>
          <p14:tracePt t="8810" x="5988050" y="374650"/>
          <p14:tracePt t="8812" x="5956300" y="382588"/>
          <p14:tracePt t="8814" x="5916613" y="390525"/>
          <p14:tracePt t="8816" x="5884863" y="398463"/>
          <p14:tracePt t="8818" x="5853113" y="398463"/>
          <p14:tracePt t="8820" x="5813425" y="406400"/>
          <p14:tracePt t="8822" x="5781675" y="414338"/>
          <p14:tracePt t="8824" x="5749925" y="422275"/>
          <p14:tracePt t="8826" x="5708650" y="430213"/>
          <p14:tracePt t="8828" x="5676900" y="438150"/>
          <p14:tracePt t="8830" x="5645150" y="446088"/>
          <p14:tracePt t="8832" x="5597525" y="454025"/>
          <p14:tracePt t="8834" x="5557838" y="461963"/>
          <p14:tracePt t="8836" x="5518150" y="469900"/>
          <p14:tracePt t="8838" x="5470525" y="485775"/>
          <p14:tracePt t="8840" x="5422900" y="501650"/>
          <p14:tracePt t="8842" x="5389563" y="509588"/>
          <p14:tracePt t="8844" x="5341938" y="527050"/>
          <p14:tracePt t="8847" x="5302250" y="534988"/>
          <p14:tracePt t="8848" x="5254625" y="550863"/>
          <p14:tracePt t="8850" x="5214938" y="566738"/>
          <p14:tracePt t="8852" x="5175250" y="574675"/>
          <p14:tracePt t="8854" x="5135563" y="582613"/>
          <p14:tracePt t="8856" x="5087938" y="598488"/>
          <p14:tracePt t="8858" x="5046663" y="614363"/>
          <p14:tracePt t="8860" x="5006975" y="630238"/>
          <p14:tracePt t="8862" x="4975225" y="646113"/>
          <p14:tracePt t="8864" x="4927600" y="661988"/>
          <p14:tracePt t="8866" x="4887913" y="677863"/>
          <p14:tracePt t="8868" x="4840288" y="685800"/>
          <p14:tracePt t="8870" x="4808538" y="701675"/>
          <p14:tracePt t="8872" x="4768850" y="717550"/>
          <p14:tracePt t="8874" x="4737100" y="733425"/>
          <p14:tracePt t="8876" x="4695825" y="749300"/>
          <p14:tracePt t="8878" x="4664075" y="773113"/>
          <p14:tracePt t="8880" x="4624388" y="781050"/>
          <p14:tracePt t="8882" x="4592638" y="796925"/>
          <p14:tracePt t="8884" x="4552950" y="820738"/>
          <p14:tracePt t="8886" x="4529138" y="836613"/>
          <p14:tracePt t="8888" x="4489450" y="852488"/>
          <p14:tracePt t="8890" x="4465638" y="869950"/>
          <p14:tracePt t="8892" x="4433888" y="893763"/>
          <p14:tracePt t="8894" x="4410075" y="909638"/>
          <p14:tracePt t="8897" x="4386263" y="925513"/>
          <p14:tracePt t="8898" x="4352925" y="949325"/>
          <p14:tracePt t="8900" x="4329113" y="965200"/>
          <p14:tracePt t="8902" x="4297363" y="981075"/>
          <p14:tracePt t="8904" x="4273550" y="996950"/>
          <p14:tracePt t="8906" x="4249738" y="1020763"/>
          <p14:tracePt t="8908" x="4233863" y="1028700"/>
          <p14:tracePt t="8910" x="4210050" y="1052513"/>
          <p14:tracePt t="8912" x="4194175" y="1060450"/>
          <p14:tracePt t="8914" x="4170363" y="1076325"/>
          <p14:tracePt t="8916" x="4154488" y="1092200"/>
          <p14:tracePt t="8918" x="4138613" y="1100138"/>
          <p14:tracePt t="8920" x="4122738" y="1116013"/>
          <p14:tracePt t="8922" x="4106863" y="1131888"/>
          <p14:tracePt t="8924" x="4098925" y="1147763"/>
          <p14:tracePt t="8926" x="4083050" y="1155700"/>
          <p14:tracePt t="8928" x="4067175" y="1171575"/>
          <p14:tracePt t="8930" x="4051300" y="1187450"/>
          <p14:tracePt t="8932" x="4035425" y="1195388"/>
          <p14:tracePt t="8934" x="4027488" y="1212850"/>
          <p14:tracePt t="8936" x="4011613" y="1228725"/>
          <p14:tracePt t="8938" x="3994150" y="1236663"/>
          <p14:tracePt t="8940" x="3986213" y="1260475"/>
          <p14:tracePt t="8942" x="3962400" y="1268413"/>
          <p14:tracePt t="8944" x="3954463" y="1284288"/>
          <p14:tracePt t="8947" x="3938588" y="1292225"/>
          <p14:tracePt t="8948" x="3922713" y="1308100"/>
          <p14:tracePt t="8950" x="3906838" y="1323975"/>
          <p14:tracePt t="8952" x="3898900" y="1331913"/>
          <p14:tracePt t="8954" x="3883025" y="1347788"/>
          <p14:tracePt t="8956" x="3867150" y="1355725"/>
          <p14:tracePt t="8958" x="3851275" y="1371600"/>
          <p14:tracePt t="8960" x="3843338" y="1387475"/>
          <p14:tracePt t="8962" x="3827463" y="1395413"/>
          <p14:tracePt t="8964" x="3811588" y="1411288"/>
          <p14:tracePt t="8966" x="3803650" y="1419225"/>
          <p14:tracePt t="8968" x="3795713" y="1435100"/>
          <p14:tracePt t="8970" x="3779838" y="1443038"/>
          <p14:tracePt t="8972" x="3771900" y="1450975"/>
          <p14:tracePt t="8974" x="3756025" y="1466850"/>
          <p14:tracePt t="8976" x="3748088" y="1474788"/>
          <p14:tracePt t="8978" x="3732213" y="1490663"/>
          <p14:tracePt t="8980" x="3724275" y="1498600"/>
          <p14:tracePt t="8982" x="3716338" y="1514475"/>
          <p14:tracePt t="8984" x="3708400" y="1514475"/>
          <p14:tracePt t="8986" x="3700463" y="1522413"/>
          <p14:tracePt t="8988" x="3692525" y="1530350"/>
          <p14:tracePt t="8990" x="3684588" y="1538288"/>
          <p14:tracePt t="8992" x="3676650" y="1547813"/>
          <p14:tracePt t="8994" x="3676650" y="1555750"/>
          <p14:tracePt t="8997" x="3660775" y="1563688"/>
          <p14:tracePt t="9000" x="3651250" y="1571625"/>
          <p14:tracePt t="9002" x="3651250" y="1579563"/>
          <p14:tracePt t="9004" x="3643313" y="1587500"/>
          <p14:tracePt t="9006" x="3635375" y="1587500"/>
          <p14:tracePt t="9008" x="3635375" y="1595438"/>
          <p14:tracePt t="9010" x="3627438" y="1595438"/>
          <p14:tracePt t="9012" x="3627438" y="1603375"/>
          <p14:tracePt t="9014" x="3619500" y="1611313"/>
          <p14:tracePt t="9016" x="3611563" y="1611313"/>
          <p14:tracePt t="9018" x="3611563" y="1619250"/>
          <p14:tracePt t="9020" x="3603625" y="1619250"/>
          <p14:tracePt t="9024" x="3603625" y="1627188"/>
          <p14:tracePt t="9026" x="3595688" y="1627188"/>
          <p14:tracePt t="9032" x="3587750" y="1635125"/>
          <p14:tracePt t="9034" x="3587750" y="1643063"/>
          <p14:tracePt t="9036" x="3579813" y="1643063"/>
          <p14:tracePt t="9042" x="3579813" y="1651000"/>
          <p14:tracePt t="9044" x="3571875" y="1651000"/>
          <p14:tracePt t="9056" x="3563938" y="1651000"/>
          <p14:tracePt t="9058" x="3563938" y="1658938"/>
          <p14:tracePt t="9196" x="3556000" y="1658938"/>
          <p14:tracePt t="9204" x="3548063" y="1658938"/>
          <p14:tracePt t="9212" x="3540125" y="1658938"/>
          <p14:tracePt t="9218" x="3532188" y="1658938"/>
          <p14:tracePt t="9222" x="3524250" y="1658938"/>
          <p14:tracePt t="9226" x="3516313" y="1658938"/>
          <p14:tracePt t="9230" x="3508375" y="1658938"/>
          <p14:tracePt t="9232" x="3500438" y="1658938"/>
          <p14:tracePt t="9234" x="3492500" y="1658938"/>
          <p14:tracePt t="9236" x="3484563" y="1658938"/>
          <p14:tracePt t="9240" x="3476625" y="1666875"/>
          <p14:tracePt t="9242" x="3468688" y="1666875"/>
          <p14:tracePt t="9244" x="3460750" y="1674813"/>
          <p14:tracePt t="9247" x="3452813" y="1674813"/>
          <p14:tracePt t="9248" x="3444875" y="1682750"/>
          <p14:tracePt t="9250" x="3429000" y="1690688"/>
          <p14:tracePt t="9252" x="3421063" y="1690688"/>
          <p14:tracePt t="9254" x="3413125" y="1698625"/>
          <p14:tracePt t="9256" x="3397250" y="1706563"/>
          <p14:tracePt t="9258" x="3381375" y="1714500"/>
          <p14:tracePt t="9260" x="3373438" y="1730375"/>
          <p14:tracePt t="9262" x="3349625" y="1738313"/>
          <p14:tracePt t="9264" x="3333750" y="1746250"/>
          <p14:tracePt t="9266" x="3325813" y="1762125"/>
          <p14:tracePt t="9268" x="3300413" y="1770063"/>
          <p14:tracePt t="9270" x="3284538" y="1793875"/>
          <p14:tracePt t="9272" x="3276600" y="1801813"/>
          <p14:tracePt t="9274" x="3252788" y="1817688"/>
          <p14:tracePt t="9276" x="3236913" y="1841500"/>
          <p14:tracePt t="9278" x="3221038" y="1857375"/>
          <p14:tracePt t="9280" x="3213100" y="1865313"/>
          <p14:tracePt t="9282" x="3205163" y="1881188"/>
          <p14:tracePt t="9284" x="3181350" y="1898650"/>
          <p14:tracePt t="9286" x="3165475" y="1914525"/>
          <p14:tracePt t="9288" x="3141663" y="1946275"/>
          <p14:tracePt t="9290" x="3133725" y="1970088"/>
          <p14:tracePt t="9292" x="3109913" y="2001838"/>
          <p14:tracePt t="9294" x="3094038" y="2025650"/>
          <p14:tracePt t="9297" x="3070225" y="2057400"/>
          <p14:tracePt t="9298" x="3046413" y="2081213"/>
          <p14:tracePt t="9300" x="3030538" y="2120900"/>
          <p14:tracePt t="9302" x="3014663" y="2144713"/>
          <p14:tracePt t="9304" x="2990850" y="2176463"/>
          <p14:tracePt t="9306" x="2974975" y="2208213"/>
          <p14:tracePt t="9308" x="2949575" y="2241550"/>
          <p14:tracePt t="9310" x="2933700" y="2265363"/>
          <p14:tracePt t="9312" x="2909888" y="2305050"/>
          <p14:tracePt t="9314" x="2894013" y="2328863"/>
          <p14:tracePt t="9316" x="2878138" y="2352675"/>
          <p14:tracePt t="9318" x="2870200" y="2384425"/>
          <p14:tracePt t="9320" x="2846388" y="2416175"/>
          <p14:tracePt t="9322" x="2830513" y="2447925"/>
          <p14:tracePt t="9324" x="2814638" y="2471738"/>
          <p14:tracePt t="9326" x="2806700" y="2495550"/>
          <p14:tracePt t="9328" x="2790825" y="2527300"/>
          <p14:tracePt t="9330" x="2782888" y="2551113"/>
          <p14:tracePt t="9332" x="2774950" y="2576513"/>
          <p14:tracePt t="9334" x="2767013" y="2592388"/>
          <p14:tracePt t="9336" x="2751138" y="2616200"/>
          <p14:tracePt t="9338" x="2751138" y="2640013"/>
          <p14:tracePt t="9340" x="2743200" y="2655888"/>
          <p14:tracePt t="9342" x="2735263" y="2671763"/>
          <p14:tracePt t="9344" x="2735263" y="2695575"/>
          <p14:tracePt t="9347" x="2735263" y="2711450"/>
          <p14:tracePt t="9348" x="2735263" y="2727325"/>
          <p14:tracePt t="9350" x="2735263" y="2743200"/>
          <p14:tracePt t="9352" x="2735263" y="2767013"/>
          <p14:tracePt t="9354" x="2735263" y="2782888"/>
          <p14:tracePt t="9356" x="2735263" y="2806700"/>
          <p14:tracePt t="9358" x="2735263" y="2822575"/>
          <p14:tracePt t="9360" x="2735263" y="2838450"/>
          <p14:tracePt t="9362" x="2735263" y="2854325"/>
          <p14:tracePt t="9364" x="2735263" y="2870200"/>
          <p14:tracePt t="9366" x="2743200" y="2894013"/>
          <p14:tracePt t="9368" x="2743200" y="2919413"/>
          <p14:tracePt t="9370" x="2759075" y="2943225"/>
          <p14:tracePt t="9372" x="2774950" y="2959100"/>
          <p14:tracePt t="9374" x="2782888" y="2974975"/>
          <p14:tracePt t="9376" x="2798763" y="3006725"/>
          <p14:tracePt t="9378" x="2806700" y="3022600"/>
          <p14:tracePt t="9380" x="2822575" y="3046413"/>
          <p14:tracePt t="9382" x="2830513" y="3070225"/>
          <p14:tracePt t="9384" x="2846388" y="3094038"/>
          <p14:tracePt t="9386" x="2862263" y="3109913"/>
          <p14:tracePt t="9388" x="2878138" y="3133725"/>
          <p14:tracePt t="9390" x="2894013" y="3149600"/>
          <p14:tracePt t="9392" x="2917825" y="3181350"/>
          <p14:tracePt t="9394" x="2933700" y="3197225"/>
          <p14:tracePt t="9397" x="2949575" y="3213100"/>
          <p14:tracePt t="9398" x="2967038" y="3244850"/>
          <p14:tracePt t="9400" x="2982913" y="3262313"/>
          <p14:tracePt t="9402" x="3006725" y="3278188"/>
          <p14:tracePt t="9404" x="3022600" y="3302000"/>
          <p14:tracePt t="9406" x="3030538" y="3317875"/>
          <p14:tracePt t="9408" x="3046413" y="3333750"/>
          <p14:tracePt t="9410" x="3062288" y="3349625"/>
          <p14:tracePt t="9412" x="3078163" y="3365500"/>
          <p14:tracePt t="9414" x="3086100" y="3373438"/>
          <p14:tracePt t="9416" x="3101975" y="3389313"/>
          <p14:tracePt t="9418" x="3109913" y="3397250"/>
          <p14:tracePt t="9420" x="3117850" y="3413125"/>
          <p14:tracePt t="9422" x="3117850" y="3421063"/>
          <p14:tracePt t="9424" x="3125788" y="3421063"/>
          <p14:tracePt t="9426" x="3133725" y="3436938"/>
          <p14:tracePt t="9430" x="3133725" y="3444875"/>
          <p14:tracePt t="9434" x="3141663" y="3452813"/>
          <p14:tracePt t="9436" x="3141663" y="3460750"/>
          <p14:tracePt t="9442" x="3141663" y="3468688"/>
          <p14:tracePt t="9448" x="3141663" y="3476625"/>
          <p14:tracePt t="9452" x="3133725" y="3476625"/>
          <p14:tracePt t="9454" x="3125788" y="3476625"/>
          <p14:tracePt t="9458" x="3125788" y="3484563"/>
          <p14:tracePt t="9460" x="3117850" y="3484563"/>
          <p14:tracePt t="9462" x="3109913" y="3484563"/>
          <p14:tracePt t="9464" x="3101975" y="3484563"/>
          <p14:tracePt t="9468" x="3094038" y="3492500"/>
          <p14:tracePt t="9470" x="3086100" y="3492500"/>
          <p14:tracePt t="9472" x="3078163" y="3492500"/>
          <p14:tracePt t="9474" x="3070225" y="3492500"/>
          <p14:tracePt t="9476" x="3054350" y="3492500"/>
          <p14:tracePt t="9478" x="3046413" y="3492500"/>
          <p14:tracePt t="9480" x="3030538" y="3492500"/>
          <p14:tracePt t="9482" x="3022600" y="3492500"/>
          <p14:tracePt t="9484" x="2998788" y="3492500"/>
          <p14:tracePt t="9486" x="2990850" y="3492500"/>
          <p14:tracePt t="9488" x="2974975" y="3492500"/>
          <p14:tracePt t="9490" x="2957513" y="3492500"/>
          <p14:tracePt t="9492" x="2941638" y="3492500"/>
          <p14:tracePt t="9494" x="2925763" y="3492500"/>
          <p14:tracePt t="9497" x="2901950" y="3492500"/>
          <p14:tracePt t="9498" x="2886075" y="3492500"/>
          <p14:tracePt t="9500" x="2870200" y="3492500"/>
          <p14:tracePt t="9502" x="2854325" y="3484563"/>
          <p14:tracePt t="9504" x="2838450" y="3484563"/>
          <p14:tracePt t="9506" x="2822575" y="3484563"/>
          <p14:tracePt t="9508" x="2806700" y="3484563"/>
          <p14:tracePt t="9510" x="2798763" y="3484563"/>
          <p14:tracePt t="9512" x="2782888" y="3484563"/>
          <p14:tracePt t="9514" x="2767013" y="3484563"/>
          <p14:tracePt t="9516" x="2743200" y="3476625"/>
          <p14:tracePt t="9518" x="2719388" y="3476625"/>
          <p14:tracePt t="9520" x="2703513" y="3476625"/>
          <p14:tracePt t="9522" x="2679700" y="3476625"/>
          <p14:tracePt t="9524" x="2655888" y="3476625"/>
          <p14:tracePt t="9526" x="2632075" y="3476625"/>
          <p14:tracePt t="9528" x="2606675" y="3476625"/>
          <p14:tracePt t="9530" x="2582863" y="3476625"/>
          <p14:tracePt t="9532" x="2559050" y="3476625"/>
          <p14:tracePt t="9534" x="2535238" y="3476625"/>
          <p14:tracePt t="9536" x="2511425" y="3476625"/>
          <p14:tracePt t="9538" x="2487613" y="3476625"/>
          <p14:tracePt t="9540" x="2463800" y="3476625"/>
          <p14:tracePt t="9542" x="2439988" y="3476625"/>
          <p14:tracePt t="9544" x="2416175" y="3476625"/>
          <p14:tracePt t="9547" x="2392363" y="3476625"/>
          <p14:tracePt t="9548" x="2368550" y="3476625"/>
          <p14:tracePt t="9550" x="2336800" y="3476625"/>
          <p14:tracePt t="9552" x="2312988" y="3476625"/>
          <p14:tracePt t="9554" x="2289175" y="3476625"/>
          <p14:tracePt t="9556" x="2265363" y="3476625"/>
          <p14:tracePt t="9558" x="2239963" y="3476625"/>
          <p14:tracePt t="9560" x="2216150" y="3476625"/>
          <p14:tracePt t="9562" x="2192338" y="3476625"/>
          <p14:tracePt t="9564" x="2168525" y="3476625"/>
          <p14:tracePt t="9566" x="2144713" y="3476625"/>
          <p14:tracePt t="9568" x="2128838" y="3476625"/>
          <p14:tracePt t="9570" x="2105025" y="3476625"/>
          <p14:tracePt t="9572" x="2081213" y="3484563"/>
          <p14:tracePt t="9574" x="2057400" y="3484563"/>
          <p14:tracePt t="9576" x="2041525" y="3492500"/>
          <p14:tracePt t="9578" x="2025650" y="3492500"/>
          <p14:tracePt t="9580" x="2009775" y="3492500"/>
          <p14:tracePt t="9582" x="1993900" y="3500438"/>
          <p14:tracePt t="9584" x="1970088" y="3508375"/>
          <p14:tracePt t="9586" x="1962150" y="3508375"/>
          <p14:tracePt t="9588" x="1946275" y="3516313"/>
          <p14:tracePt t="9590" x="1938338" y="3524250"/>
          <p14:tracePt t="9592" x="1922463" y="3532188"/>
          <p14:tracePt t="9594" x="1912938" y="3532188"/>
          <p14:tracePt t="9597" x="1897063" y="3540125"/>
          <p14:tracePt t="9598" x="1889125" y="3548063"/>
          <p14:tracePt t="9600" x="1881188" y="3548063"/>
          <p14:tracePt t="9602" x="1873250" y="3556000"/>
          <p14:tracePt t="9604" x="1865313" y="3563938"/>
          <p14:tracePt t="9606" x="1849438" y="3571875"/>
          <p14:tracePt t="9608" x="1849438" y="3579813"/>
          <p14:tracePt t="9610" x="1841500" y="3579813"/>
          <p14:tracePt t="9612" x="1833563" y="3595688"/>
          <p14:tracePt t="9614" x="1825625" y="3595688"/>
          <p14:tracePt t="9616" x="1825625" y="3605213"/>
          <p14:tracePt t="9618" x="1817688" y="3613150"/>
          <p14:tracePt t="9622" x="1809750" y="3629025"/>
          <p14:tracePt t="9624" x="1801813" y="3629025"/>
          <p14:tracePt t="9626" x="1801813" y="3636963"/>
          <p14:tracePt t="9628" x="1801813" y="3644900"/>
          <p14:tracePt t="9630" x="1793875" y="3652838"/>
          <p14:tracePt t="9634" x="1793875" y="3660775"/>
          <p14:tracePt t="9638" x="1785938" y="3676650"/>
          <p14:tracePt t="9642" x="1785938" y="3684588"/>
          <p14:tracePt t="9647" x="1778000" y="3692525"/>
          <p14:tracePt t="9652" x="1778000" y="3700463"/>
          <p14:tracePt t="9654" x="1778000" y="3708400"/>
          <p14:tracePt t="9662" x="1770063" y="3716338"/>
          <p14:tracePt t="9702" x="1762125" y="3716338"/>
          <p14:tracePt t="9710" x="1754188" y="3716338"/>
          <p14:tracePt t="9712" x="1746250" y="3716338"/>
          <p14:tracePt t="9716" x="1746250" y="3708400"/>
          <p14:tracePt t="9718" x="1738313" y="3700463"/>
          <p14:tracePt t="9722" x="1722438" y="3692525"/>
          <p14:tracePt t="9724" x="1722438" y="3684588"/>
          <p14:tracePt t="9726" x="1714500" y="3676650"/>
          <p14:tracePt t="9728" x="1714500" y="3660775"/>
          <p14:tracePt t="9730" x="1698625" y="3660775"/>
          <p14:tracePt t="9732" x="1698625" y="3644900"/>
          <p14:tracePt t="9734" x="1690688" y="3629025"/>
          <p14:tracePt t="9736" x="1674813" y="3621088"/>
          <p14:tracePt t="9738" x="1666875" y="3605213"/>
          <p14:tracePt t="9740" x="1658938" y="3587750"/>
          <p14:tracePt t="9742" x="1651000" y="3571875"/>
          <p14:tracePt t="9744" x="1635125" y="3556000"/>
          <p14:tracePt t="9747" x="1627188" y="3532188"/>
          <p14:tracePt t="9748" x="1611313" y="3516313"/>
          <p14:tracePt t="9750" x="1611313" y="3500438"/>
          <p14:tracePt t="9752" x="1587500" y="3484563"/>
          <p14:tracePt t="9754" x="1579563" y="3460750"/>
          <p14:tracePt t="9756" x="1579563" y="3452813"/>
          <p14:tracePt t="9758" x="1562100" y="3444875"/>
          <p14:tracePt t="9760" x="1554163" y="3421063"/>
          <p14:tracePt t="9762" x="1538288" y="3405188"/>
          <p14:tracePt t="9764" x="1530350" y="3389313"/>
          <p14:tracePt t="9766" x="1514475" y="3373438"/>
          <p14:tracePt t="9768" x="1506538" y="3349625"/>
          <p14:tracePt t="9770" x="1490663" y="3325813"/>
          <p14:tracePt t="9772" x="1474788" y="3302000"/>
          <p14:tracePt t="9774" x="1458913" y="3286125"/>
          <p14:tracePt t="9776" x="1443038" y="3262313"/>
          <p14:tracePt t="9778" x="1427163" y="3228975"/>
          <p14:tracePt t="9780" x="1411288" y="3205163"/>
          <p14:tracePt t="9782" x="1395413" y="3181350"/>
          <p14:tracePt t="9784" x="1379538" y="3157538"/>
          <p14:tracePt t="9786" x="1363663" y="3141663"/>
          <p14:tracePt t="9788" x="1347788" y="3117850"/>
          <p14:tracePt t="9790" x="1323975" y="3086100"/>
          <p14:tracePt t="9792" x="1308100" y="3062288"/>
          <p14:tracePt t="9794" x="1292225" y="3046413"/>
          <p14:tracePt t="9797" x="1276350" y="3014663"/>
          <p14:tracePt t="9798" x="1260475" y="2990850"/>
          <p14:tracePt t="9800" x="1244600" y="2974975"/>
          <p14:tracePt t="9802" x="1228725" y="2943225"/>
          <p14:tracePt t="9804" x="1211263" y="2927350"/>
          <p14:tracePt t="9806" x="1203325" y="2909888"/>
          <p14:tracePt t="9808" x="1187450" y="2894013"/>
          <p14:tracePt t="9810" x="1179513" y="2862263"/>
          <p14:tracePt t="9812" x="1163638" y="2846388"/>
          <p14:tracePt t="9814" x="1155700" y="2830513"/>
          <p14:tracePt t="9816" x="1139825" y="2814638"/>
          <p14:tracePt t="9818" x="1139825" y="2790825"/>
          <p14:tracePt t="9820" x="1123950" y="2782888"/>
          <p14:tracePt t="9822" x="1116013" y="2767013"/>
          <p14:tracePt t="9824" x="1116013" y="2751138"/>
          <p14:tracePt t="9826" x="1108075" y="2735263"/>
          <p14:tracePt t="9828" x="1100138" y="2719388"/>
          <p14:tracePt t="9830" x="1100138" y="2711450"/>
          <p14:tracePt t="9832" x="1092200" y="2695575"/>
          <p14:tracePt t="9834" x="1092200" y="2679700"/>
          <p14:tracePt t="9836" x="1092200" y="2663825"/>
          <p14:tracePt t="9838" x="1092200" y="2655888"/>
          <p14:tracePt t="9840" x="1092200" y="2640013"/>
          <p14:tracePt t="9842" x="1092200" y="2624138"/>
          <p14:tracePt t="9844" x="1092200" y="2608263"/>
          <p14:tracePt t="9847" x="1092200" y="2600325"/>
          <p14:tracePt t="9848" x="1092200" y="2584450"/>
          <p14:tracePt t="9850" x="1092200" y="2576513"/>
          <p14:tracePt t="9852" x="1092200" y="2551113"/>
          <p14:tracePt t="9854" x="1092200" y="2535238"/>
          <p14:tracePt t="9856" x="1092200" y="2527300"/>
          <p14:tracePt t="9858" x="1092200" y="2511425"/>
          <p14:tracePt t="9860" x="1092200" y="2495550"/>
          <p14:tracePt t="9862" x="1100138" y="2479675"/>
          <p14:tracePt t="9864" x="1108075" y="2463800"/>
          <p14:tracePt t="9866" x="1108075" y="2447925"/>
          <p14:tracePt t="9868" x="1116013" y="2432050"/>
          <p14:tracePt t="9870" x="1123950" y="2416175"/>
          <p14:tracePt t="9872" x="1123950" y="2400300"/>
          <p14:tracePt t="9874" x="1131888" y="2384425"/>
          <p14:tracePt t="9876" x="1139825" y="2376488"/>
          <p14:tracePt t="9878" x="1147763" y="2352675"/>
          <p14:tracePt t="9880" x="1147763" y="2344738"/>
          <p14:tracePt t="9897" x="1211263" y="2224088"/>
          <p14:tracePt t="9898" x="1228725" y="2208213"/>
          <p14:tracePt t="9900" x="1236663" y="2192338"/>
          <p14:tracePt t="9902" x="1252538" y="2176463"/>
          <p14:tracePt t="9904" x="1260475" y="2168525"/>
          <p14:tracePt t="9906" x="1276350" y="2152650"/>
          <p14:tracePt t="9908" x="1284288" y="2136775"/>
          <p14:tracePt t="9910" x="1300163" y="2120900"/>
          <p14:tracePt t="9912" x="1308100" y="2112963"/>
          <p14:tracePt t="9914" x="1316038" y="2105025"/>
          <p14:tracePt t="9916" x="1339850" y="2089150"/>
          <p14:tracePt t="9918" x="1347788" y="2081213"/>
          <p14:tracePt t="9920" x="1363663" y="2065338"/>
          <p14:tracePt t="9922" x="1379538" y="2057400"/>
          <p14:tracePt t="9924" x="1395413" y="2041525"/>
          <p14:tracePt t="9926" x="1403350" y="2033588"/>
          <p14:tracePt t="9928" x="1427163" y="2025650"/>
          <p14:tracePt t="9930" x="1435100" y="2017713"/>
          <p14:tracePt t="9932" x="1450975" y="2009775"/>
          <p14:tracePt t="9934" x="1466850" y="2001838"/>
          <p14:tracePt t="9936" x="1482725" y="1993900"/>
          <p14:tracePt t="9938" x="1498600" y="1985963"/>
          <p14:tracePt t="9940" x="1514475" y="1978025"/>
          <p14:tracePt t="9942" x="1530350" y="1978025"/>
          <p14:tracePt t="9944" x="1546225" y="1970088"/>
          <p14:tracePt t="9947" x="1562100" y="1962150"/>
          <p14:tracePt t="9948" x="1579563" y="1954213"/>
          <p14:tracePt t="9950" x="1587500" y="1954213"/>
          <p14:tracePt t="9952" x="1611313" y="1954213"/>
          <p14:tracePt t="9954" x="1627188" y="1954213"/>
          <p14:tracePt t="9956" x="1643063" y="1954213"/>
          <p14:tracePt t="9958" x="1651000" y="1954213"/>
          <p14:tracePt t="9960" x="1666875" y="1954213"/>
          <p14:tracePt t="9962" x="1682750" y="1954213"/>
          <p14:tracePt t="9964" x="1706563" y="1954213"/>
          <p14:tracePt t="9966" x="1722438" y="1954213"/>
          <p14:tracePt t="9968" x="1738313" y="1954213"/>
          <p14:tracePt t="9970" x="1746250" y="1954213"/>
          <p14:tracePt t="9972" x="1762125" y="1954213"/>
          <p14:tracePt t="9974" x="1785938" y="1954213"/>
          <p14:tracePt t="9976" x="1801813" y="1962150"/>
          <p14:tracePt t="9978" x="1809750" y="1970088"/>
          <p14:tracePt t="9980" x="1825625" y="1978025"/>
          <p14:tracePt t="9982" x="1849438" y="1993900"/>
          <p14:tracePt t="9984" x="1865313" y="2001838"/>
          <p14:tracePt t="9986" x="1881188" y="2017713"/>
          <p14:tracePt t="9988" x="1897063" y="2025650"/>
          <p14:tracePt t="9990" x="1922463" y="2041525"/>
          <p14:tracePt t="9992" x="1930400" y="2049463"/>
          <p14:tracePt t="9994" x="1946275" y="2065338"/>
          <p14:tracePt t="9997" x="1970088" y="2089150"/>
          <p14:tracePt t="9998" x="1985963" y="2105025"/>
          <p14:tracePt t="10000" x="2001838" y="2120900"/>
          <p14:tracePt t="10002" x="2025650" y="2144713"/>
          <p14:tracePt t="10004" x="2041525" y="2160588"/>
          <p14:tracePt t="10006" x="2057400" y="2176463"/>
          <p14:tracePt t="10008" x="2073275" y="2192338"/>
          <p14:tracePt t="10010" x="2089150" y="2216150"/>
          <p14:tracePt t="10012" x="2112963" y="2241550"/>
          <p14:tracePt t="10014" x="2128838" y="2273300"/>
          <p14:tracePt t="10016" x="2144713" y="2289175"/>
          <p14:tracePt t="10018" x="2152650" y="2312988"/>
          <p14:tracePt t="10020" x="2176463" y="2328863"/>
          <p14:tracePt t="10022" x="2184400" y="2360613"/>
          <p14:tracePt t="10024" x="2200275" y="2384425"/>
          <p14:tracePt t="10026" x="2216150" y="2408238"/>
          <p14:tracePt t="10028" x="2224088" y="2432050"/>
          <p14:tracePt t="10030" x="2239963" y="2455863"/>
          <p14:tracePt t="10032" x="2239963" y="2471738"/>
          <p14:tracePt t="10034" x="2255838" y="2495550"/>
          <p14:tracePt t="10036" x="2265363" y="2519363"/>
          <p14:tracePt t="10038" x="2265363" y="2535238"/>
          <p14:tracePt t="10040" x="2273300" y="2559050"/>
          <p14:tracePt t="10042" x="2281238" y="2592388"/>
          <p14:tracePt t="10044" x="2289175" y="2608263"/>
          <p14:tracePt t="10046" x="2289175" y="2624138"/>
          <p14:tracePt t="10048" x="2289175" y="2640013"/>
          <p14:tracePt t="10050" x="2289175" y="2663825"/>
          <p14:tracePt t="10052" x="2289175" y="2679700"/>
          <p14:tracePt t="10054" x="2289175" y="2703513"/>
          <p14:tracePt t="10056" x="2289175" y="2719388"/>
          <p14:tracePt t="10058" x="2289175" y="2735263"/>
          <p14:tracePt t="10060" x="2289175" y="2759075"/>
          <p14:tracePt t="10062" x="2289175" y="2782888"/>
          <p14:tracePt t="10064" x="2289175" y="2798763"/>
          <p14:tracePt t="10066" x="2289175" y="2814638"/>
          <p14:tracePt t="10068" x="2289175" y="2830513"/>
          <p14:tracePt t="10070" x="2281238" y="2846388"/>
          <p14:tracePt t="10072" x="2281238" y="2870200"/>
          <p14:tracePt t="10074" x="2273300" y="2886075"/>
          <p14:tracePt t="10076" x="2265363" y="2901950"/>
          <p14:tracePt t="10078" x="2255838" y="2919413"/>
          <p14:tracePt t="10080" x="2239963" y="2935288"/>
          <p14:tracePt t="10082" x="2232025" y="2959100"/>
          <p14:tracePt t="10084" x="2224088" y="2974975"/>
          <p14:tracePt t="10086" x="2208213" y="2990850"/>
          <p14:tracePt t="10088" x="2200275" y="3006725"/>
          <p14:tracePt t="10090" x="2184400" y="3022600"/>
          <p14:tracePt t="10092" x="2176463" y="3038475"/>
          <p14:tracePt t="10094" x="2160588" y="3054350"/>
          <p14:tracePt t="10097" x="2152650" y="3070225"/>
          <p14:tracePt t="10098" x="2144713" y="3086100"/>
          <p14:tracePt t="10100" x="2120900" y="3094038"/>
          <p14:tracePt t="10102" x="2112963" y="3109913"/>
          <p14:tracePt t="10104" x="2097088" y="3125788"/>
          <p14:tracePt t="10106" x="2081213" y="3141663"/>
          <p14:tracePt t="10108" x="2065338" y="3149600"/>
          <p14:tracePt t="10110" x="2049463" y="3165475"/>
          <p14:tracePt t="10112" x="2033588" y="3173413"/>
          <p14:tracePt t="10114" x="2017713" y="3181350"/>
          <p14:tracePt t="10116" x="2001838" y="3197225"/>
          <p14:tracePt t="10118" x="1985963" y="3205163"/>
          <p14:tracePt t="10120" x="1970088" y="3221038"/>
          <p14:tracePt t="10122" x="1954213" y="3228975"/>
          <p14:tracePt t="10124" x="1938338" y="3236913"/>
          <p14:tracePt t="10126" x="1912938" y="3244850"/>
          <p14:tracePt t="10128" x="1897063" y="3252788"/>
          <p14:tracePt t="10130" x="1889125" y="3262313"/>
          <p14:tracePt t="10132" x="1873250" y="3270250"/>
          <p14:tracePt t="10134" x="1857375" y="3270250"/>
          <p14:tracePt t="10136" x="1841500" y="3286125"/>
          <p14:tracePt t="10138" x="1833563" y="3294063"/>
          <p14:tracePt t="10140" x="1809750" y="3294063"/>
          <p14:tracePt t="10142" x="1801813" y="3302000"/>
          <p14:tracePt t="10144" x="1785938" y="3309938"/>
          <p14:tracePt t="10146" x="1778000" y="3309938"/>
          <p14:tracePt t="10148" x="1762125" y="3317875"/>
          <p14:tracePt t="10150" x="1754188" y="3325813"/>
          <p14:tracePt t="10152" x="1738313" y="3325813"/>
          <p14:tracePt t="10154" x="1730375" y="3325813"/>
          <p14:tracePt t="10156" x="1722438" y="3333750"/>
          <p14:tracePt t="10158" x="1714500" y="3333750"/>
          <p14:tracePt t="10160" x="1706563" y="3333750"/>
          <p14:tracePt t="10162" x="1698625" y="3341688"/>
          <p14:tracePt t="10164" x="1690688" y="3341688"/>
          <p14:tracePt t="10168" x="1682750" y="3341688"/>
          <p14:tracePt t="10170" x="1674813" y="3341688"/>
          <p14:tracePt t="10174" x="1666875" y="3341688"/>
          <p14:tracePt t="10180" x="1658938" y="3341688"/>
          <p14:tracePt t="10190" x="1651000" y="3341688"/>
          <p14:tracePt t="10194" x="1643063" y="3341688"/>
          <p14:tracePt t="10200" x="1643063" y="3333750"/>
          <p14:tracePt t="10204" x="1635125" y="3333750"/>
          <p14:tracePt t="10206" x="1635125" y="3325813"/>
          <p14:tracePt t="10208" x="1635125" y="3317875"/>
          <p14:tracePt t="10212" x="1627188" y="3309938"/>
          <p14:tracePt t="10216" x="1627188" y="3302000"/>
          <p14:tracePt t="10218" x="1619250" y="3302000"/>
          <p14:tracePt t="10220" x="1619250" y="3294063"/>
          <p14:tracePt t="10222" x="1611313" y="3286125"/>
          <p14:tracePt t="10224" x="1611313" y="3278188"/>
          <p14:tracePt t="10228" x="1603375" y="3270250"/>
          <p14:tracePt t="10230" x="1603375" y="3262313"/>
          <p14:tracePt t="10234" x="1595438" y="3252788"/>
          <p14:tracePt t="10236" x="1595438" y="3244850"/>
          <p14:tracePt t="10238" x="1587500" y="3236913"/>
          <p14:tracePt t="10242" x="1587500" y="3228975"/>
          <p14:tracePt t="10244" x="1579563" y="3221038"/>
          <p14:tracePt t="10248" x="1579563" y="3213100"/>
          <p14:tracePt t="10250" x="1571625" y="3205163"/>
          <p14:tracePt t="10252" x="1571625" y="3197225"/>
          <p14:tracePt t="10256" x="1571625" y="3189288"/>
          <p14:tracePt t="10258" x="1562100" y="3189288"/>
          <p14:tracePt t="10260" x="1562100" y="3181350"/>
          <p14:tracePt t="10264" x="1554163" y="3173413"/>
          <p14:tracePt t="10270" x="1554163" y="3165475"/>
          <p14:tracePt t="10278" x="1554163" y="3157538"/>
          <p14:tracePt t="10582" x="1562100" y="3157538"/>
          <p14:tracePt t="10586" x="1571625" y="3157538"/>
          <p14:tracePt t="10590" x="1587500" y="3149600"/>
          <p14:tracePt t="10594" x="1595438" y="3141663"/>
          <p14:tracePt t="10597" x="1603375" y="3141663"/>
          <p14:tracePt t="10598" x="1611313" y="3141663"/>
          <p14:tracePt t="10600" x="1627188" y="3133725"/>
          <p14:tracePt t="10602" x="1635125" y="3133725"/>
          <p14:tracePt t="10604" x="1643063" y="3125788"/>
          <p14:tracePt t="10606" x="1658938" y="3125788"/>
          <p14:tracePt t="10608" x="1666875" y="3117850"/>
          <p14:tracePt t="10610" x="1674813" y="3117850"/>
          <p14:tracePt t="10612" x="1690688" y="3109913"/>
          <p14:tracePt t="10614" x="1706563" y="3101975"/>
          <p14:tracePt t="10616" x="1714500" y="3101975"/>
          <p14:tracePt t="10618" x="1730375" y="3094038"/>
          <p14:tracePt t="10620" x="1738313" y="3094038"/>
          <p14:tracePt t="10624" x="1754188" y="3086100"/>
          <p14:tracePt t="10628" x="1762125" y="3086100"/>
          <p14:tracePt t="10632" x="1770063" y="3086100"/>
          <p14:tracePt t="10634" x="1778000" y="3086100"/>
          <p14:tracePt t="10636" x="1778000" y="3078163"/>
          <p14:tracePt t="10640" x="1785938" y="3078163"/>
          <p14:tracePt t="10718" x="1793875" y="3078163"/>
          <p14:tracePt t="10726" x="1793875" y="3070225"/>
          <p14:tracePt t="10728" x="1801813" y="3070225"/>
          <p14:tracePt t="10732" x="1809750" y="3070225"/>
          <p14:tracePt t="10738" x="1817688" y="3070225"/>
          <p14:tracePt t="10742" x="1817688" y="3062288"/>
          <p14:tracePt t="10744" x="1825625" y="3062288"/>
          <p14:tracePt t="10750" x="1833563" y="3062288"/>
          <p14:tracePt t="10756" x="1841500" y="3062288"/>
          <p14:tracePt t="10758" x="1849438" y="3062288"/>
          <p14:tracePt t="10760" x="1849438" y="3054350"/>
          <p14:tracePt t="10764" x="1857375" y="3054350"/>
          <p14:tracePt t="10770" x="1865313" y="3054350"/>
          <p14:tracePt t="10772" x="1865313" y="3046413"/>
          <p14:tracePt t="10774" x="1873250" y="3046413"/>
          <p14:tracePt t="10776" x="1881188" y="3046413"/>
          <p14:tracePt t="10782" x="1889125" y="3046413"/>
          <p14:tracePt t="10786" x="1897063" y="3046413"/>
          <p14:tracePt t="10790" x="1905000" y="3046413"/>
          <p14:tracePt t="10792" x="1912938" y="3046413"/>
          <p14:tracePt t="10797" x="1922463" y="3046413"/>
          <p14:tracePt t="10800" x="1930400" y="3046413"/>
          <p14:tracePt t="10802" x="1938338" y="3046413"/>
          <p14:tracePt t="10806" x="1946275" y="3046413"/>
          <p14:tracePt t="10810" x="1954213" y="3046413"/>
          <p14:tracePt t="10814" x="1962150" y="3046413"/>
          <p14:tracePt t="10816" x="1970088" y="3046413"/>
          <p14:tracePt t="10820" x="1978025" y="3046413"/>
          <p14:tracePt t="10822" x="1985963" y="3046413"/>
          <p14:tracePt t="10824" x="1993900" y="3046413"/>
          <p14:tracePt t="10828" x="2001838" y="3046413"/>
          <p14:tracePt t="10832" x="2001838" y="3054350"/>
          <p14:tracePt t="10834" x="2009775" y="3054350"/>
          <p14:tracePt t="10838" x="2017713" y="3054350"/>
          <p14:tracePt t="10840" x="2025650" y="3054350"/>
          <p14:tracePt t="10847" x="2033588" y="3054350"/>
          <p14:tracePt t="10850" x="2033588" y="3062288"/>
          <p14:tracePt t="10852" x="2041525" y="3062288"/>
          <p14:tracePt t="10858" x="2049463" y="3062288"/>
          <p14:tracePt t="10862" x="2057400" y="3062288"/>
          <p14:tracePt t="10868" x="2065338" y="3062288"/>
          <p14:tracePt t="10872" x="2065338" y="3070225"/>
          <p14:tracePt t="10876" x="2073275" y="3070225"/>
          <p14:tracePt t="10896" x="2089150" y="3070225"/>
          <p14:tracePt t="10900" x="2097088" y="3070225"/>
          <p14:tracePt t="10910" x="2105025" y="3070225"/>
          <p14:tracePt t="10920" x="2112963" y="3070225"/>
          <p14:tracePt t="10926" x="2112963" y="3078163"/>
          <p14:tracePt t="10928" x="2120900" y="3078163"/>
          <p14:tracePt t="10930" x="2128838" y="3078163"/>
          <p14:tracePt t="10934" x="2128838" y="3086100"/>
          <p14:tracePt t="10938" x="2128838" y="3094038"/>
          <p14:tracePt t="10942" x="2128838" y="3101975"/>
          <p14:tracePt t="10944" x="2136775" y="3101975"/>
          <p14:tracePt t="10947" x="2136775" y="3109913"/>
          <p14:tracePt t="10950" x="2136775" y="3117850"/>
          <p14:tracePt t="10952" x="2136775" y="3125788"/>
          <p14:tracePt t="10956" x="2136775" y="3133725"/>
          <p14:tracePt t="10962" x="2136775" y="3141663"/>
          <p14:tracePt t="10966" x="2144713" y="3141663"/>
          <p14:tracePt t="10968" x="2152650" y="3149600"/>
          <p14:tracePt t="10970" x="2160588" y="3149600"/>
          <p14:tracePt t="11310" x="2152650" y="3149600"/>
          <p14:tracePt t="11312" x="2144713" y="3149600"/>
          <p14:tracePt t="11318" x="2136775" y="3149600"/>
          <p14:tracePt t="11324" x="2128838" y="3149600"/>
          <p14:tracePt t="11330" x="2120900" y="3149600"/>
          <p14:tracePt t="11334" x="2112963" y="3149600"/>
          <p14:tracePt t="11338" x="2105025" y="3149600"/>
          <p14:tracePt t="11342" x="2097088" y="3149600"/>
          <p14:tracePt t="11348" x="2089150" y="3149600"/>
          <p14:tracePt t="11350" x="2081213" y="3149600"/>
          <p14:tracePt t="11394" x="2089150" y="3149600"/>
          <p14:tracePt t="11414" x="2097088" y="3149600"/>
          <p14:tracePt t="11420" x="2097088" y="3141663"/>
          <p14:tracePt t="11430" x="2097088" y="3133725"/>
          <p14:tracePt t="11432" x="2105025" y="3133725"/>
          <p14:tracePt t="11440" x="2105025" y="3125788"/>
          <p14:tracePt t="11444" x="2112963" y="3125788"/>
          <p14:tracePt t="11450" x="2112963" y="3117850"/>
          <p14:tracePt t="11452" x="2120900" y="3117850"/>
          <p14:tracePt t="11454" x="2120900" y="3109913"/>
          <p14:tracePt t="11460" x="2128838" y="3109913"/>
          <p14:tracePt t="11462" x="2128838" y="3101975"/>
          <p14:tracePt t="11468" x="2136775" y="3094038"/>
          <p14:tracePt t="11474" x="2144713" y="3094038"/>
          <p14:tracePt t="11476" x="2152650" y="3086100"/>
          <p14:tracePt t="11480" x="2160588" y="3078163"/>
          <p14:tracePt t="11484" x="2168525" y="3078163"/>
          <p14:tracePt t="11486" x="2168525" y="3070225"/>
          <p14:tracePt t="11488" x="2184400" y="3070225"/>
          <p14:tracePt t="11492" x="2192338" y="3062288"/>
          <p14:tracePt t="11494" x="2200275" y="3054350"/>
          <p14:tracePt t="11496" x="2208213" y="3054350"/>
          <p14:tracePt t="11498" x="2216150" y="3054350"/>
          <p14:tracePt t="11500" x="2224088" y="3054350"/>
          <p14:tracePt t="11502" x="2239963" y="3046413"/>
          <p14:tracePt t="11504" x="2247900" y="3046413"/>
          <p14:tracePt t="11506" x="2255838" y="3038475"/>
          <p14:tracePt t="11508" x="2265363" y="3038475"/>
          <p14:tracePt t="11510" x="2289175" y="3038475"/>
          <p14:tracePt t="11512" x="2305050" y="3030538"/>
          <p14:tracePt t="11514" x="2320925" y="3030538"/>
          <p14:tracePt t="11516" x="2328863" y="3030538"/>
          <p14:tracePt t="11518" x="2344738" y="3022600"/>
          <p14:tracePt t="11520" x="2360613" y="3022600"/>
          <p14:tracePt t="11522" x="2384425" y="3022600"/>
          <p14:tracePt t="11524" x="2408238" y="3022600"/>
          <p14:tracePt t="11526" x="2439988" y="3014663"/>
          <p14:tracePt t="11528" x="2471738" y="3014663"/>
          <p14:tracePt t="11530" x="2503488" y="3014663"/>
          <p14:tracePt t="11532" x="2543175" y="3006725"/>
          <p14:tracePt t="11534" x="2582863" y="3006725"/>
          <p14:tracePt t="11536" x="2624138" y="3006725"/>
          <p14:tracePt t="11538" x="2671763" y="3006725"/>
          <p14:tracePt t="11540" x="2727325" y="3006725"/>
          <p14:tracePt t="11542" x="2767013" y="3006725"/>
          <p14:tracePt t="11544" x="2822575" y="3006725"/>
          <p14:tracePt t="11547" x="2886075" y="3006725"/>
          <p14:tracePt t="11548" x="2949575" y="3006725"/>
          <p14:tracePt t="11550" x="3014663" y="3006725"/>
          <p14:tracePt t="11552" x="3078163" y="3006725"/>
          <p14:tracePt t="11554" x="3149600" y="3006725"/>
          <p14:tracePt t="11556" x="3221038" y="3006725"/>
          <p14:tracePt t="11558" x="3300413" y="3006725"/>
          <p14:tracePt t="11560" x="3373438" y="3006725"/>
          <p14:tracePt t="11562" x="3460750" y="3006725"/>
          <p14:tracePt t="11564" x="3540125" y="3006725"/>
          <p14:tracePt t="11566" x="3619500" y="3006725"/>
          <p14:tracePt t="11568" x="3700463" y="3014663"/>
          <p14:tracePt t="11570" x="3787775" y="3022600"/>
          <p14:tracePt t="11572" x="3883025" y="3022600"/>
          <p14:tracePt t="11574" x="3970338" y="3030538"/>
          <p14:tracePt t="11576" x="4067175" y="3030538"/>
          <p14:tracePt t="11578" x="4154488" y="3038475"/>
          <p14:tracePt t="11580" x="4233863" y="3046413"/>
          <p14:tracePt t="11582" x="4329113" y="3054350"/>
          <p14:tracePt t="11584" x="4425950" y="3062288"/>
          <p14:tracePt t="11586" x="4521200" y="3078163"/>
          <p14:tracePt t="11588" x="4608513" y="3086100"/>
          <p14:tracePt t="11590" x="4705350" y="3094038"/>
          <p14:tracePt t="11592" x="4792663" y="3101975"/>
          <p14:tracePt t="11594" x="4887913" y="3109913"/>
          <p14:tracePt t="11596" x="4983163" y="3117850"/>
          <p14:tracePt t="11598" x="5072063" y="3125788"/>
          <p14:tracePt t="11600" x="5167313" y="3133725"/>
          <p14:tracePt t="11602" x="5246688" y="3141663"/>
          <p14:tracePt t="11604" x="5349875" y="3157538"/>
          <p14:tracePt t="11606" x="5446713" y="3173413"/>
          <p14:tracePt t="11608" x="5541963" y="3189288"/>
          <p14:tracePt t="11610" x="5629275" y="3205163"/>
          <p14:tracePt t="11612" x="5724525" y="3213100"/>
          <p14:tracePt t="11614" x="5805488" y="3228975"/>
          <p14:tracePt t="11616" x="5892800" y="3244850"/>
          <p14:tracePt t="11618" x="5988050" y="3270250"/>
          <p14:tracePt t="11620" x="6075363" y="3286125"/>
          <p14:tracePt t="11622" x="6164263" y="3302000"/>
          <p14:tracePt t="11624" x="6251575" y="3317875"/>
          <p14:tracePt t="11626" x="6338888" y="3325813"/>
          <p14:tracePt t="11628" x="6418263" y="3341688"/>
          <p14:tracePt t="11630" x="6507163" y="3357563"/>
          <p14:tracePt t="11632" x="6594475" y="3381375"/>
          <p14:tracePt t="11634" x="6681788" y="3397250"/>
          <p14:tracePt t="11636" x="6769100" y="3413125"/>
          <p14:tracePt t="11638" x="6842125" y="3429000"/>
          <p14:tracePt t="11640" x="6921500" y="3444875"/>
          <p14:tracePt t="11642" x="7000875" y="3460750"/>
          <p14:tracePt t="11644" x="7072313" y="3468688"/>
          <p14:tracePt t="11647" x="7161213" y="3492500"/>
          <p14:tracePt t="11648" x="7232650" y="3508375"/>
          <p14:tracePt t="11650" x="7304088" y="3524250"/>
          <p14:tracePt t="11652" x="7367588" y="3540125"/>
          <p14:tracePt t="11654" x="7431088" y="3556000"/>
          <p14:tracePt t="11656" x="7496175" y="3563938"/>
          <p14:tracePt t="11658" x="7567613" y="3579813"/>
          <p14:tracePt t="11660" x="7623175" y="3595688"/>
          <p14:tracePt t="11662" x="7686675" y="3605213"/>
          <p14:tracePt t="11664" x="7742238" y="3621088"/>
          <p14:tracePt t="11666" x="7797800" y="3629025"/>
          <p14:tracePt t="11668" x="7854950" y="3644900"/>
          <p14:tracePt t="11670" x="7894638" y="3652838"/>
          <p14:tracePt t="11672" x="7942263" y="3660775"/>
          <p14:tracePt t="11674" x="7989888" y="3676650"/>
          <p14:tracePt t="11676" x="8029575" y="3684588"/>
          <p14:tracePt t="11678" x="8069263" y="3692525"/>
          <p14:tracePt t="11680" x="8101013" y="3700463"/>
          <p14:tracePt t="11682" x="8140700" y="3708400"/>
          <p14:tracePt t="11684" x="8172450" y="3716338"/>
          <p14:tracePt t="11686" x="8197850" y="3724275"/>
          <p14:tracePt t="11688" x="8229600" y="3732213"/>
          <p14:tracePt t="11690" x="8253413" y="3740150"/>
          <p14:tracePt t="11692" x="8285163" y="3740150"/>
          <p14:tracePt t="11694" x="8301038" y="3748088"/>
          <p14:tracePt t="11697" x="8316913" y="3756025"/>
          <p14:tracePt t="11698" x="8332788" y="3763963"/>
          <p14:tracePt t="11700" x="8348663" y="3763963"/>
          <p14:tracePt t="11702" x="8372475" y="3771900"/>
          <p14:tracePt t="11704" x="8380413" y="3779838"/>
          <p14:tracePt t="11706" x="8396288" y="3779838"/>
          <p14:tracePt t="11708" x="8404225" y="3779838"/>
          <p14:tracePt t="11710" x="8420100" y="3787775"/>
          <p14:tracePt t="11714" x="8435975" y="3795713"/>
          <p14:tracePt t="11716" x="8443913" y="3795713"/>
          <p14:tracePt t="11720" x="8451850" y="3795713"/>
          <p14:tracePt t="11722" x="8459788" y="3803650"/>
          <p14:tracePt t="11724" x="8467725" y="3803650"/>
          <p14:tracePt t="11730" x="8475663" y="3803650"/>
          <p14:tracePt t="11732" x="8483600" y="3803650"/>
          <p14:tracePt t="11908" x="8491538" y="3803650"/>
          <p14:tracePt t="11914" x="8491538" y="3811588"/>
          <p14:tracePt t="11920" x="8499475" y="3811588"/>
          <p14:tracePt t="11926" x="8499475" y="3819525"/>
          <p14:tracePt t="11962" x="8499475" y="3827463"/>
          <p14:tracePt t="11966" x="8491538" y="3827463"/>
          <p14:tracePt t="11970" x="8483600" y="3827463"/>
          <p14:tracePt t="11972" x="8475663" y="3827463"/>
          <p14:tracePt t="11978" x="8467725" y="3827463"/>
          <p14:tracePt t="12004" x="8467725" y="3819525"/>
          <p14:tracePt t="12006" x="8459788" y="3811588"/>
          <p14:tracePt t="12008" x="8459788" y="3803650"/>
          <p14:tracePt t="12010" x="8451850" y="3795713"/>
          <p14:tracePt t="12012" x="8451850" y="3779838"/>
          <p14:tracePt t="12014" x="8451850" y="3763963"/>
          <p14:tracePt t="12016" x="8443913" y="3740150"/>
          <p14:tracePt t="12018" x="8443913" y="3732213"/>
          <p14:tracePt t="12020" x="8443913" y="3716338"/>
          <p14:tracePt t="12022" x="8435975" y="3692525"/>
          <p14:tracePt t="12024" x="8428038" y="3668713"/>
          <p14:tracePt t="12026" x="8428038" y="3629025"/>
          <p14:tracePt t="12028" x="8420100" y="3587750"/>
          <p14:tracePt t="12030" x="8412163" y="3540125"/>
          <p14:tracePt t="12032" x="8404225" y="3500438"/>
          <p14:tracePt t="12034" x="8396288" y="3444875"/>
          <p14:tracePt t="12036" x="8396288" y="3389313"/>
          <p14:tracePt t="12038" x="8388350" y="3333750"/>
          <p14:tracePt t="12040" x="8380413" y="3278188"/>
          <p14:tracePt t="12042" x="8372475" y="3213100"/>
          <p14:tracePt t="12044" x="8372475" y="3149600"/>
          <p14:tracePt t="12047" x="8364538" y="3086100"/>
          <p14:tracePt t="12048" x="8356600" y="3022600"/>
          <p14:tracePt t="12050" x="8348663" y="2943225"/>
          <p14:tracePt t="12052" x="8348663" y="2878138"/>
          <p14:tracePt t="12054" x="8340725" y="2814638"/>
          <p14:tracePt t="12056" x="8332788" y="2751138"/>
          <p14:tracePt t="12058" x="8324850" y="2671763"/>
          <p14:tracePt t="12060" x="8324850" y="2608263"/>
          <p14:tracePt t="12062" x="8316913" y="2543175"/>
          <p14:tracePt t="12064" x="8308975" y="2471738"/>
          <p14:tracePt t="12066" x="8308975" y="2408238"/>
          <p14:tracePt t="12068" x="8293100" y="2344738"/>
          <p14:tracePt t="12070" x="8293100" y="2281238"/>
          <p14:tracePt t="12072" x="8293100" y="2216150"/>
          <p14:tracePt t="12074" x="8293100" y="2160588"/>
          <p14:tracePt t="12076" x="8293100" y="2105025"/>
          <p14:tracePt t="12078" x="8293100" y="2049463"/>
          <p14:tracePt t="12080" x="8293100" y="1993900"/>
          <p14:tracePt t="12082" x="8293100" y="1946275"/>
          <p14:tracePt t="12084" x="8293100" y="1890713"/>
          <p14:tracePt t="12086" x="8293100" y="1833563"/>
          <p14:tracePt t="12088" x="8293100" y="1793875"/>
          <p14:tracePt t="12090" x="8293100" y="1746250"/>
          <p14:tracePt t="12092" x="8293100" y="1706563"/>
          <p14:tracePt t="12094" x="8293100" y="1666875"/>
          <p14:tracePt t="12097" x="8293100" y="1619250"/>
          <p14:tracePt t="12098" x="8293100" y="1571625"/>
          <p14:tracePt t="12100" x="8293100" y="1530350"/>
          <p14:tracePt t="12102" x="8301038" y="1482725"/>
          <p14:tracePt t="12104" x="8308975" y="1450975"/>
          <p14:tracePt t="12106" x="8316913" y="1403350"/>
          <p14:tracePt t="12108" x="8324850" y="1371600"/>
          <p14:tracePt t="12110" x="8332788" y="1339850"/>
          <p14:tracePt t="12112" x="8340725" y="1300163"/>
          <p14:tracePt t="12114" x="8348663" y="1260475"/>
          <p14:tracePt t="12116" x="8356600" y="1220788"/>
          <p14:tracePt t="12118" x="8364538" y="1187450"/>
          <p14:tracePt t="12120" x="8372475" y="1155700"/>
          <p14:tracePt t="12122" x="8388350" y="1116013"/>
          <p14:tracePt t="12124" x="8404225" y="1084263"/>
          <p14:tracePt t="12126" x="8412163" y="1052513"/>
          <p14:tracePt t="12128" x="8428038" y="1028700"/>
          <p14:tracePt t="12130" x="8443913" y="989013"/>
          <p14:tracePt t="12132" x="8459788" y="965200"/>
          <p14:tracePt t="12134" x="8467725" y="941388"/>
          <p14:tracePt t="12136" x="8483600" y="917575"/>
          <p14:tracePt t="12138" x="8499475" y="885825"/>
          <p14:tracePt t="12140" x="8515350" y="869950"/>
          <p14:tracePt t="12142" x="8523288" y="844550"/>
          <p14:tracePt t="12144" x="8548688" y="820738"/>
          <p14:tracePt t="12147" x="8564563" y="804863"/>
          <p14:tracePt t="12148" x="8580438" y="788988"/>
          <p14:tracePt t="12150" x="8604250" y="765175"/>
          <p14:tracePt t="12152" x="8620125" y="757238"/>
          <p14:tracePt t="12154" x="8636000" y="741363"/>
          <p14:tracePt t="12156" x="8651875" y="733425"/>
          <p14:tracePt t="12158" x="8675688" y="717550"/>
          <p14:tracePt t="12160" x="8699500" y="709613"/>
          <p14:tracePt t="12162" x="8723313" y="701675"/>
          <p14:tracePt t="12164" x="8739188" y="693738"/>
          <p14:tracePt t="12166" x="8763000" y="693738"/>
          <p14:tracePt t="12168" x="8786813" y="685800"/>
          <p14:tracePt t="12170" x="8810625" y="677863"/>
          <p14:tracePt t="12172" x="8842375" y="669925"/>
          <p14:tracePt t="12174" x="8874125" y="661988"/>
          <p14:tracePt t="12176" x="8899525" y="661988"/>
          <p14:tracePt t="12178" x="8931275" y="661988"/>
          <p14:tracePt t="12180" x="8955088" y="661988"/>
          <p14:tracePt t="12182" x="8986838" y="661988"/>
          <p14:tracePt t="12184" x="9018588" y="661988"/>
          <p14:tracePt t="12186" x="9050338" y="661988"/>
          <p14:tracePt t="12188" x="9082088" y="661988"/>
          <p14:tracePt t="12190" x="9121775" y="661988"/>
          <p14:tracePt t="12192" x="9161463" y="669925"/>
          <p14:tracePt t="12194" x="9209088" y="677863"/>
          <p14:tracePt t="12197" x="9242425" y="685800"/>
          <p14:tracePt t="12198" x="9282113" y="701675"/>
          <p14:tracePt t="12200" x="9321800" y="717550"/>
          <p14:tracePt t="12202" x="9369425" y="733425"/>
          <p14:tracePt t="12204" x="9417050" y="741363"/>
          <p14:tracePt t="12206" x="9464675" y="757238"/>
          <p14:tracePt t="12208" x="9512300" y="781050"/>
          <p14:tracePt t="12210" x="9551988" y="804863"/>
          <p14:tracePt t="12212" x="9601200" y="828675"/>
          <p14:tracePt t="12214" x="9648825" y="852488"/>
          <p14:tracePt t="12216" x="9696450" y="877888"/>
          <p14:tracePt t="12218" x="9744075" y="901700"/>
          <p14:tracePt t="12220" x="9783763" y="925513"/>
          <p14:tracePt t="12222" x="9831388" y="957263"/>
          <p14:tracePt t="12224" x="9863138" y="981075"/>
          <p14:tracePt t="12226" x="9910763" y="1012825"/>
          <p14:tracePt t="12228" x="9959975" y="1036638"/>
          <p14:tracePt t="12230" x="9999663" y="1068388"/>
          <p14:tracePt t="12232" x="10039350" y="1092200"/>
          <p14:tracePt t="12234" x="10086975" y="1123950"/>
          <p14:tracePt t="12236" x="10126663" y="1155700"/>
          <p14:tracePt t="12238" x="10166350" y="1187450"/>
          <p14:tracePt t="12240" x="10198100" y="1220788"/>
          <p14:tracePt t="12242" x="10237788" y="1252538"/>
          <p14:tracePt t="12244" x="10269538" y="1276350"/>
          <p14:tracePt t="12247" x="10310813" y="1308100"/>
          <p14:tracePt t="12248" x="10334625" y="1339850"/>
          <p14:tracePt t="12250" x="10366375" y="1363663"/>
          <p14:tracePt t="12252" x="10390188" y="1395413"/>
          <p14:tracePt t="12254" x="10421938" y="1427163"/>
          <p14:tracePt t="12256" x="10445750" y="1450975"/>
          <p14:tracePt t="12258" x="10461625" y="1482725"/>
          <p14:tracePt t="12260" x="10485438" y="1498600"/>
          <p14:tracePt t="12262" x="10501313" y="1522413"/>
          <p14:tracePt t="12264" x="10525125" y="1547813"/>
          <p14:tracePt t="12266" x="10541000" y="1571625"/>
          <p14:tracePt t="12268" x="10556875" y="1587500"/>
          <p14:tracePt t="12270" x="10564813" y="1611313"/>
          <p14:tracePt t="12272" x="10580688" y="1627188"/>
          <p14:tracePt t="12274" x="10588625" y="1643063"/>
          <p14:tracePt t="12276" x="10604500" y="1658938"/>
          <p14:tracePt t="12278" x="10604500" y="1674813"/>
          <p14:tracePt t="12280" x="10612438" y="1682750"/>
          <p14:tracePt t="12282" x="10620375" y="1698625"/>
          <p14:tracePt t="12284" x="10620375" y="1706563"/>
          <p14:tracePt t="12286" x="10629900" y="1714500"/>
          <p14:tracePt t="12288" x="10637838" y="1730375"/>
          <p14:tracePt t="12290" x="10637838" y="1738313"/>
          <p14:tracePt t="12292" x="10637838" y="1746250"/>
          <p14:tracePt t="12297" x="10637838" y="1754188"/>
          <p14:tracePt t="12298" x="10637838" y="1762125"/>
          <p14:tracePt t="12300" x="10645775" y="1762125"/>
          <p14:tracePt t="12302" x="10645775" y="1770063"/>
          <p14:tracePt t="12304" x="10645775" y="1778000"/>
          <p14:tracePt t="12308" x="10645775" y="1785938"/>
          <p14:tracePt t="12310" x="10645775" y="1793875"/>
          <p14:tracePt t="12312" x="10645775" y="1801813"/>
          <p14:tracePt t="12316" x="10645775" y="1809750"/>
          <p14:tracePt t="12320" x="10645775" y="1817688"/>
          <p14:tracePt t="12322" x="10637838" y="1825625"/>
          <p14:tracePt t="12324" x="10637838" y="1833563"/>
          <p14:tracePt t="12328" x="10637838" y="1841500"/>
          <p14:tracePt t="12330" x="10629900" y="1849438"/>
          <p14:tracePt t="12332" x="10620375" y="1857375"/>
          <p14:tracePt t="12334" x="10620375" y="1873250"/>
          <p14:tracePt t="12338" x="10612438" y="1881188"/>
          <p14:tracePt t="12340" x="10612438" y="1898650"/>
          <p14:tracePt t="12342" x="10612438" y="1906588"/>
          <p14:tracePt t="12344" x="10604500" y="1914525"/>
          <p14:tracePt t="12347" x="10596563" y="1930400"/>
          <p14:tracePt t="12348" x="10588625" y="1946275"/>
          <p14:tracePt t="12350" x="10588625" y="1954213"/>
          <p14:tracePt t="12352" x="10580688" y="1970088"/>
          <p14:tracePt t="12354" x="10572750" y="1985963"/>
          <p14:tracePt t="12356" x="10572750" y="1993900"/>
          <p14:tracePt t="12358" x="10564813" y="2009775"/>
          <p14:tracePt t="12360" x="10556875" y="2025650"/>
          <p14:tracePt t="12362" x="10556875" y="2041525"/>
          <p14:tracePt t="12364" x="10548938" y="2057400"/>
          <p14:tracePt t="12366" x="10541000" y="2073275"/>
          <p14:tracePt t="12368" x="10533063" y="2097088"/>
          <p14:tracePt t="12370" x="10533063" y="2112963"/>
          <p14:tracePt t="12372" x="10525125" y="2128838"/>
          <p14:tracePt t="12374" x="10517188" y="2144713"/>
          <p14:tracePt t="12376" x="10509250" y="2160588"/>
          <p14:tracePt t="12378" x="10509250" y="2184400"/>
          <p14:tracePt t="12380" x="10501313" y="2200275"/>
          <p14:tracePt t="12382" x="10501313" y="2216150"/>
          <p14:tracePt t="12384" x="10493375" y="2233613"/>
          <p14:tracePt t="12386" x="10485438" y="2249488"/>
          <p14:tracePt t="12388" x="10485438" y="2265363"/>
          <p14:tracePt t="12390" x="10485438" y="2273300"/>
          <p14:tracePt t="12392" x="10477500" y="2289175"/>
          <p14:tracePt t="12394" x="10477500" y="2305050"/>
          <p14:tracePt t="12397" x="10469563" y="2320925"/>
          <p14:tracePt t="12398" x="10469563" y="2344738"/>
          <p14:tracePt t="12400" x="10461625" y="2368550"/>
          <p14:tracePt t="12402" x="10453688" y="2384425"/>
          <p14:tracePt t="12404" x="10445750" y="2408238"/>
          <p14:tracePt t="12406" x="10445750" y="2424113"/>
          <p14:tracePt t="12408" x="10445750" y="2447925"/>
          <p14:tracePt t="12410" x="10437813" y="2471738"/>
          <p14:tracePt t="12412" x="10429875" y="2495550"/>
          <p14:tracePt t="12414" x="10421938" y="2519363"/>
          <p14:tracePt t="12416" x="10414000" y="2551113"/>
          <p14:tracePt t="12418" x="10414000" y="2576513"/>
          <p14:tracePt t="12420" x="10406063" y="2600325"/>
          <p14:tracePt t="12422" x="10406063" y="2624138"/>
          <p14:tracePt t="12424" x="10398125" y="2655888"/>
          <p14:tracePt t="12426" x="10398125" y="2687638"/>
          <p14:tracePt t="12428" x="10390188" y="2719388"/>
          <p14:tracePt t="12430" x="10390188" y="2751138"/>
          <p14:tracePt t="12432" x="10390188" y="2790825"/>
          <p14:tracePt t="12434" x="10390188" y="2830513"/>
          <p14:tracePt t="12436" x="10390188" y="2870200"/>
          <p14:tracePt t="12438" x="10390188" y="2909888"/>
          <p14:tracePt t="12440" x="10390188" y="2951163"/>
          <p14:tracePt t="12442" x="10390188" y="2982913"/>
          <p14:tracePt t="12444" x="10390188" y="3022600"/>
          <p14:tracePt t="12447" x="10390188" y="3070225"/>
          <p14:tracePt t="12448" x="10390188" y="3125788"/>
          <p14:tracePt t="12450" x="10390188" y="3165475"/>
          <p14:tracePt t="12452" x="10390188" y="3221038"/>
          <p14:tracePt t="12454" x="10390188" y="3262313"/>
          <p14:tracePt t="12456" x="10390188" y="3317875"/>
          <p14:tracePt t="12458" x="10390188" y="3365500"/>
          <p14:tracePt t="12460" x="10398125" y="3405188"/>
          <p14:tracePt t="12462" x="10398125" y="3452813"/>
          <p14:tracePt t="12464" x="10406063" y="3492500"/>
          <p14:tracePt t="12466" x="10406063" y="3540125"/>
          <p14:tracePt t="12468" x="10414000" y="3579813"/>
          <p14:tracePt t="12470" x="10421938" y="3629025"/>
          <p14:tracePt t="12472" x="10429875" y="3668713"/>
          <p14:tracePt t="12474" x="10429875" y="3716338"/>
          <p14:tracePt t="12476" x="10437813" y="3756025"/>
          <p14:tracePt t="12478" x="10445750" y="3795713"/>
          <p14:tracePt t="12480" x="10445750" y="3827463"/>
          <p14:tracePt t="12482" x="10453688" y="3875088"/>
          <p14:tracePt t="12484" x="10453688" y="3906838"/>
          <p14:tracePt t="12486" x="10453688" y="3938588"/>
          <p14:tracePt t="12488" x="10461625" y="3963988"/>
          <p14:tracePt t="12490" x="10461625" y="3987800"/>
          <p14:tracePt t="12492" x="10469563" y="4011613"/>
          <p14:tracePt t="12494" x="10477500" y="4035425"/>
          <p14:tracePt t="12496" x="10477500" y="4059238"/>
          <p14:tracePt t="12498" x="10485438" y="4083050"/>
          <p14:tracePt t="12500" x="10485438" y="4098925"/>
          <p14:tracePt t="12502" x="10485438" y="4122738"/>
          <p14:tracePt t="12504" x="10485438" y="4138613"/>
          <p14:tracePt t="12506" x="10485438" y="4154488"/>
          <p14:tracePt t="12508" x="10485438" y="4170363"/>
          <p14:tracePt t="12510" x="10485438" y="4178300"/>
          <p14:tracePt t="12512" x="10485438" y="4194175"/>
          <p14:tracePt t="12514" x="10485438" y="4210050"/>
          <p14:tracePt t="12516" x="10485438" y="4217988"/>
          <p14:tracePt t="12518" x="10485438" y="4233863"/>
          <p14:tracePt t="12520" x="10485438" y="4241800"/>
          <p14:tracePt t="12522" x="10485438" y="4265613"/>
          <p14:tracePt t="12524" x="10485438" y="4273550"/>
          <p14:tracePt t="12526" x="10485438" y="4291013"/>
          <p14:tracePt t="12528" x="10477500" y="4298950"/>
          <p14:tracePt t="12530" x="10469563" y="4322763"/>
          <p14:tracePt t="12532" x="10469563" y="4330700"/>
          <p14:tracePt t="12534" x="10461625" y="4346575"/>
          <p14:tracePt t="12536" x="10453688" y="4362450"/>
          <p14:tracePt t="12538" x="10437813" y="4386263"/>
          <p14:tracePt t="12540" x="10429875" y="4394200"/>
          <p14:tracePt t="12542" x="10414000" y="4410075"/>
          <p14:tracePt t="12544" x="10406063" y="4433888"/>
          <p14:tracePt t="12546" x="10382250" y="4449763"/>
          <p14:tracePt t="12548" x="10366375" y="4457700"/>
          <p14:tracePt t="12550" x="10350500" y="4481513"/>
          <p14:tracePt t="12552" x="10318750" y="4489450"/>
          <p14:tracePt t="12554" x="10294938" y="4505325"/>
          <p14:tracePt t="12556" x="10269538" y="4521200"/>
          <p14:tracePt t="12558" x="10237788" y="4537075"/>
          <p14:tracePt t="12560" x="10206038" y="4552950"/>
          <p14:tracePt t="12562" x="10166350" y="4568825"/>
          <p14:tracePt t="12564" x="10134600" y="4584700"/>
          <p14:tracePt t="12566" x="10086975" y="4608513"/>
          <p14:tracePt t="12568" x="10047288" y="4616450"/>
          <p14:tracePt t="12570" x="10007600" y="4633913"/>
          <p14:tracePt t="12572" x="9952038" y="46497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245175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LSTM self-feedback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은닉층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, LSTM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순환신경망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5" y="715792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계층의 간략표현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상태만 빼면 기본적으로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은닉층과 동일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B11CC7C3-CEB4-438E-AF57-B2DE6DF48161}"/>
              </a:ext>
            </a:extLst>
          </p:cNvPr>
          <p:cNvSpPr txBox="1">
            <a:spLocks/>
          </p:cNvSpPr>
          <p:nvPr/>
        </p:nvSpPr>
        <p:spPr>
          <a:xfrm>
            <a:off x="6144904" y="730901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순환신경망의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시간펼침망</a:t>
            </a:r>
            <a:endParaRPr kumimoji="0" lang="ko-KR" altLang="en-US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48783B-238B-43FB-B116-0778BC188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05" y="1843172"/>
            <a:ext cx="5980850" cy="483555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E9BCB85-E35F-4303-8CBA-15898027C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67" y="5237097"/>
            <a:ext cx="5718028" cy="142463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EC721CB-27C4-444B-B98C-8C75D3BD2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" t="2141" r="2700" b="2966"/>
          <a:stretch/>
        </p:blipFill>
        <p:spPr>
          <a:xfrm>
            <a:off x="6293615" y="1893957"/>
            <a:ext cx="5690079" cy="324179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ADB7663-06DD-4BBA-9DA7-1678A48C1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8"/>
    </mc:Choice>
    <mc:Fallback>
      <p:transition spd="slow" advTm="18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6538913" y="4059238"/>
          <p14:tracePt t="11" x="6467475" y="3995738"/>
          <p14:tracePt t="12" x="6394450" y="3948113"/>
          <p14:tracePt t="14" x="6323013" y="3883025"/>
          <p14:tracePt t="16" x="6259513" y="3819525"/>
          <p14:tracePt t="18" x="6188075" y="3763963"/>
          <p14:tracePt t="20" x="6124575" y="3692525"/>
          <p14:tracePt t="22" x="6067425" y="3629025"/>
          <p14:tracePt t="24" x="6003925" y="3571875"/>
          <p14:tracePt t="26" x="5948363" y="3508375"/>
          <p14:tracePt t="28" x="5892800" y="3452813"/>
          <p14:tracePt t="30" x="5845175" y="3397250"/>
          <p14:tracePt t="32" x="5789613" y="3325813"/>
          <p14:tracePt t="34" x="5740400" y="3262313"/>
          <p14:tracePt t="36" x="5700713" y="3205163"/>
          <p14:tracePt t="38" x="5661025" y="3149600"/>
          <p14:tracePt t="40" x="5621338" y="3086100"/>
          <p14:tracePt t="42" x="5589588" y="3030538"/>
          <p14:tracePt t="45" x="5557838" y="2982913"/>
          <p14:tracePt t="46" x="5526088" y="2935288"/>
          <p14:tracePt t="48" x="5502275" y="2878138"/>
          <p14:tracePt t="50" x="5478463" y="2830513"/>
          <p14:tracePt t="52" x="5454650" y="2782888"/>
          <p14:tracePt t="54" x="5438775" y="2735263"/>
          <p14:tracePt t="56" x="5422900" y="2695575"/>
          <p14:tracePt t="58" x="5422900" y="2647950"/>
          <p14:tracePt t="60" x="5414963" y="2600325"/>
          <p14:tracePt t="62" x="5407025" y="2566988"/>
          <p14:tracePt t="64" x="5397500" y="2527300"/>
          <p14:tracePt t="66" x="5397500" y="2487613"/>
          <p14:tracePt t="68" x="5397500" y="2447925"/>
          <p14:tracePt t="70" x="5397500" y="2416175"/>
          <p14:tracePt t="72" x="5397500" y="2384425"/>
          <p14:tracePt t="74" x="5397500" y="2352675"/>
          <p14:tracePt t="76" x="5397500" y="2312988"/>
          <p14:tracePt t="78" x="5397500" y="2281238"/>
          <p14:tracePt t="80" x="5407025" y="2249488"/>
          <p14:tracePt t="82" x="5414963" y="2208213"/>
          <p14:tracePt t="84" x="5430838" y="2176463"/>
          <p14:tracePt t="86" x="5438775" y="2136775"/>
          <p14:tracePt t="88" x="5454650" y="2105025"/>
          <p14:tracePt t="90" x="5462588" y="2081213"/>
          <p14:tracePt t="92" x="5478463" y="2049463"/>
          <p14:tracePt t="95" x="5502275" y="2025650"/>
          <p14:tracePt t="96" x="5526088" y="1985963"/>
          <p14:tracePt t="98" x="5534025" y="1962150"/>
          <p14:tracePt t="100" x="5557838" y="1930400"/>
          <p14:tracePt t="102" x="5573713" y="1906588"/>
          <p14:tracePt t="104" x="5597525" y="1873250"/>
          <p14:tracePt t="106" x="5621338" y="1849438"/>
          <p14:tracePt t="108" x="5645150" y="1825625"/>
          <p14:tracePt t="110" x="5676900" y="1809750"/>
          <p14:tracePt t="112" x="5700713" y="1778000"/>
          <p14:tracePt t="114" x="5716588" y="1762125"/>
          <p14:tracePt t="116" x="5749925" y="1738313"/>
          <p14:tracePt t="118" x="5773738" y="1722438"/>
          <p14:tracePt t="120" x="5805488" y="1698625"/>
          <p14:tracePt t="122" x="5829300" y="1682750"/>
          <p14:tracePt t="124" x="5868988" y="1666875"/>
          <p14:tracePt t="126" x="5892800" y="1651000"/>
          <p14:tracePt t="128" x="5932488" y="1635125"/>
          <p14:tracePt t="130" x="5956300" y="1619250"/>
          <p14:tracePt t="132" x="5988050" y="1611313"/>
          <p14:tracePt t="134" x="6019800" y="1595438"/>
          <p14:tracePt t="136" x="6051550" y="1579563"/>
          <p14:tracePt t="138" x="6091238" y="1571625"/>
          <p14:tracePt t="140" x="6124575" y="1555750"/>
          <p14:tracePt t="142" x="6164263" y="1555750"/>
          <p14:tracePt t="145" x="6196013" y="1547813"/>
          <p14:tracePt t="146" x="6227763" y="1538288"/>
          <p14:tracePt t="148" x="6267450" y="1530350"/>
          <p14:tracePt t="150" x="6299200" y="1530350"/>
          <p14:tracePt t="152" x="6338888" y="1530350"/>
          <p14:tracePt t="154" x="6370638" y="1530350"/>
          <p14:tracePt t="156" x="6418263" y="1530350"/>
          <p14:tracePt t="158" x="6459538" y="1530350"/>
          <p14:tracePt t="160" x="6499225" y="1530350"/>
          <p14:tracePt t="162" x="6538913" y="1530350"/>
          <p14:tracePt t="164" x="6578600" y="1530350"/>
          <p14:tracePt t="166" x="6618288" y="1530350"/>
          <p14:tracePt t="168" x="6673850" y="1530350"/>
          <p14:tracePt t="170" x="6721475" y="1530350"/>
          <p14:tracePt t="172" x="6769100" y="1530350"/>
          <p14:tracePt t="174" x="6826250" y="1530350"/>
          <p14:tracePt t="176" x="6881813" y="1530350"/>
          <p14:tracePt t="178" x="6937375" y="1538288"/>
          <p14:tracePt t="180" x="6992938" y="1547813"/>
          <p14:tracePt t="182" x="7048500" y="1555750"/>
          <p14:tracePt t="184" x="7096125" y="1563688"/>
          <p14:tracePt t="186" x="7153275" y="1571625"/>
          <p14:tracePt t="188" x="7208838" y="1587500"/>
          <p14:tracePt t="190" x="7264400" y="1595438"/>
          <p14:tracePt t="192" x="7335838" y="1611313"/>
          <p14:tracePt t="195" x="7383463" y="1619250"/>
          <p14:tracePt t="196" x="7439025" y="1635125"/>
          <p14:tracePt t="198" x="7512050" y="1643063"/>
          <p14:tracePt t="200" x="7567613" y="1658938"/>
          <p14:tracePt t="202" x="7623175" y="1666875"/>
          <p14:tracePt t="204" x="7678738" y="1682750"/>
          <p14:tracePt t="206" x="7742238" y="1698625"/>
          <p14:tracePt t="208" x="7797800" y="1706563"/>
          <p14:tracePt t="210" x="7854950" y="1722438"/>
          <p14:tracePt t="212" x="7910513" y="1730375"/>
          <p14:tracePt t="214" x="7974013" y="1746250"/>
          <p14:tracePt t="216" x="8029575" y="1762125"/>
          <p14:tracePt t="218" x="8085138" y="1778000"/>
          <p14:tracePt t="220" x="8140700" y="1793875"/>
          <p14:tracePt t="222" x="8205788" y="1809750"/>
          <p14:tracePt t="224" x="8261350" y="1825625"/>
          <p14:tracePt t="226" x="8316913" y="1849438"/>
          <p14:tracePt t="228" x="8372475" y="1865313"/>
          <p14:tracePt t="230" x="8443913" y="1890713"/>
          <p14:tracePt t="232" x="8499475" y="1914525"/>
          <p14:tracePt t="234" x="8556625" y="1946275"/>
          <p14:tracePt t="236" x="8612188" y="1970088"/>
          <p14:tracePt t="238" x="8667750" y="1993900"/>
          <p14:tracePt t="240" x="8731250" y="2017713"/>
          <p14:tracePt t="242" x="8786813" y="2041525"/>
          <p14:tracePt t="244" x="8842375" y="2065338"/>
          <p14:tracePt t="246" x="8899525" y="2097088"/>
          <p14:tracePt t="248" x="8947150" y="2128838"/>
          <p14:tracePt t="250" x="9002713" y="2152650"/>
          <p14:tracePt t="252" x="9050338" y="2184400"/>
          <p14:tracePt t="254" x="9097963" y="2216150"/>
          <p14:tracePt t="256" x="9145588" y="2249488"/>
          <p14:tracePt t="258" x="9185275" y="2281238"/>
          <p14:tracePt t="260" x="9224963" y="2312988"/>
          <p14:tracePt t="262" x="9274175" y="2344738"/>
          <p14:tracePt t="264" x="9313863" y="2376488"/>
          <p14:tracePt t="266" x="9353550" y="2416175"/>
          <p14:tracePt t="268" x="9385300" y="2439988"/>
          <p14:tracePt t="270" x="9424988" y="2479675"/>
          <p14:tracePt t="272" x="9456738" y="2519363"/>
          <p14:tracePt t="274" x="9496425" y="2559050"/>
          <p14:tracePt t="276" x="9528175" y="2600325"/>
          <p14:tracePt t="278" x="9559925" y="2640013"/>
          <p14:tracePt t="280" x="9593263" y="2671763"/>
          <p14:tracePt t="282" x="9609138" y="2711450"/>
          <p14:tracePt t="284" x="9632950" y="2751138"/>
          <p14:tracePt t="286" x="9656763" y="2782888"/>
          <p14:tracePt t="288" x="9680575" y="2822575"/>
          <p14:tracePt t="290" x="9704388" y="2862263"/>
          <p14:tracePt t="292" x="9728200" y="2894013"/>
          <p14:tracePt t="295" x="9744075" y="2935288"/>
          <p14:tracePt t="296" x="9759950" y="2974975"/>
          <p14:tracePt t="298" x="9775825" y="3014663"/>
          <p14:tracePt t="300" x="9791700" y="3054350"/>
          <p14:tracePt t="302" x="9807575" y="3086100"/>
          <p14:tracePt t="304" x="9815513" y="3125788"/>
          <p14:tracePt t="306" x="9831388" y="3165475"/>
          <p14:tracePt t="308" x="9839325" y="3197225"/>
          <p14:tracePt t="310" x="9847263" y="3236913"/>
          <p14:tracePt t="312" x="9855200" y="3278188"/>
          <p14:tracePt t="314" x="9863138" y="3309938"/>
          <p14:tracePt t="316" x="9871075" y="3349625"/>
          <p14:tracePt t="318" x="9879013" y="3389313"/>
          <p14:tracePt t="320" x="9879013" y="3421063"/>
          <p14:tracePt t="322" x="9886950" y="3460750"/>
          <p14:tracePt t="324" x="9886950" y="3492500"/>
          <p14:tracePt t="326" x="9886950" y="3524250"/>
          <p14:tracePt t="328" x="9886950" y="3556000"/>
          <p14:tracePt t="330" x="9886950" y="3587750"/>
          <p14:tracePt t="332" x="9886950" y="3621088"/>
          <p14:tracePt t="334" x="9886950" y="3660775"/>
          <p14:tracePt t="336" x="9886950" y="3692525"/>
          <p14:tracePt t="338" x="9886950" y="3724275"/>
          <p14:tracePt t="340" x="9886950" y="3756025"/>
          <p14:tracePt t="342" x="9886950" y="3787775"/>
          <p14:tracePt t="344" x="9879013" y="3827463"/>
          <p14:tracePt t="346" x="9871075" y="3859213"/>
          <p14:tracePt t="348" x="9863138" y="3883025"/>
          <p14:tracePt t="350" x="9847263" y="3922713"/>
          <p14:tracePt t="352" x="9839325" y="3956050"/>
          <p14:tracePt t="354" x="9831388" y="3995738"/>
          <p14:tracePt t="356" x="9815513" y="4019550"/>
          <p14:tracePt t="358" x="9799638" y="4051300"/>
          <p14:tracePt t="360" x="9791700" y="4083050"/>
          <p14:tracePt t="362" x="9767888" y="4114800"/>
          <p14:tracePt t="364" x="9744075" y="4154488"/>
          <p14:tracePt t="366" x="9728200" y="4194175"/>
          <p14:tracePt t="368" x="9704388" y="4217988"/>
          <p14:tracePt t="370" x="9688513" y="4257675"/>
          <p14:tracePt t="372" x="9656763" y="4298950"/>
          <p14:tracePt t="374" x="9632950" y="4330700"/>
          <p14:tracePt t="376" x="9601200" y="4370388"/>
          <p14:tracePt t="378" x="9567863" y="4410075"/>
          <p14:tracePt t="380" x="9544050" y="4449763"/>
          <p14:tracePt t="382" x="9504363" y="4489450"/>
          <p14:tracePt t="384" x="9464675" y="4521200"/>
          <p14:tracePt t="386" x="9424988" y="4560888"/>
          <p14:tracePt t="388" x="9385300" y="4600575"/>
          <p14:tracePt t="390" x="9345613" y="4641850"/>
          <p14:tracePt t="392" x="9297988" y="4681538"/>
          <p14:tracePt t="395" x="9258300" y="4721225"/>
          <p14:tracePt t="396" x="9217025" y="4760913"/>
          <p14:tracePt t="398" x="9177338" y="4800600"/>
          <p14:tracePt t="400" x="9129713" y="4840288"/>
          <p14:tracePt t="402" x="9090025" y="4879975"/>
          <p14:tracePt t="404" x="9042400" y="4919663"/>
          <p14:tracePt t="406" x="9002713" y="4951413"/>
          <p14:tracePt t="408" x="8955088" y="4992688"/>
          <p14:tracePt t="410" x="8915400" y="5032375"/>
          <p14:tracePt t="412" x="8866188" y="5064125"/>
          <p14:tracePt t="414" x="8826500" y="5103813"/>
          <p14:tracePt t="416" x="8778875" y="5135563"/>
          <p14:tracePt t="418" x="8739188" y="5167313"/>
          <p14:tracePt t="420" x="8699500" y="5207000"/>
          <p14:tracePt t="422" x="8667750" y="5238750"/>
          <p14:tracePt t="424" x="8620125" y="5270500"/>
          <p14:tracePt t="426" x="8580438" y="5294313"/>
          <p14:tracePt t="428" x="8531225" y="5327650"/>
          <p14:tracePt t="430" x="8491538" y="5359400"/>
          <p14:tracePt t="432" x="8451850" y="5391150"/>
          <p14:tracePt t="434" x="8412163" y="5414963"/>
          <p14:tracePt t="436" x="8372475" y="5438775"/>
          <p14:tracePt t="438" x="8332788" y="5462588"/>
          <p14:tracePt t="440" x="8285163" y="5494338"/>
          <p14:tracePt t="442" x="8245475" y="5518150"/>
          <p14:tracePt t="444" x="8213725" y="5534025"/>
          <p14:tracePt t="446" x="8172450" y="5557838"/>
          <p14:tracePt t="448" x="8124825" y="5581650"/>
          <p14:tracePt t="450" x="8085138" y="5597525"/>
          <p14:tracePt t="452" x="8045450" y="5621338"/>
          <p14:tracePt t="454" x="8005763" y="5645150"/>
          <p14:tracePt t="456" x="7958138" y="5662613"/>
          <p14:tracePt t="458" x="7918450" y="5678488"/>
          <p14:tracePt t="460" x="7878763" y="5694363"/>
          <p14:tracePt t="462" x="7829550" y="5710238"/>
          <p14:tracePt t="464" x="7789863" y="5734050"/>
          <p14:tracePt t="466" x="7758113" y="5749925"/>
          <p14:tracePt t="468" x="7710488" y="5765800"/>
          <p14:tracePt t="470" x="7670800" y="5781675"/>
          <p14:tracePt t="472" x="7631113" y="5789613"/>
          <p14:tracePt t="474" x="7591425" y="5805488"/>
          <p14:tracePt t="476" x="7543800" y="5821363"/>
          <p14:tracePt t="478" x="7512050" y="5829300"/>
          <p14:tracePt t="480" x="7478713" y="5845175"/>
          <p14:tracePt t="482" x="7439025" y="5853113"/>
          <p14:tracePt t="484" x="7391400" y="5868988"/>
          <p14:tracePt t="486" x="7359650" y="5876925"/>
          <p14:tracePt t="488" x="7327900" y="5884863"/>
          <p14:tracePt t="490" x="7288213" y="5892800"/>
          <p14:tracePt t="492" x="7256463" y="5900738"/>
          <p14:tracePt t="495" x="7224713" y="5908675"/>
          <p14:tracePt t="496" x="7185025" y="5916613"/>
          <p14:tracePt t="498" x="7161213" y="5924550"/>
          <p14:tracePt t="500" x="7127875" y="5924550"/>
          <p14:tracePt t="502" x="7104063" y="5932488"/>
          <p14:tracePt t="504" x="7080250" y="5940425"/>
          <p14:tracePt t="506" x="7048500" y="5948363"/>
          <p14:tracePt t="508" x="7024688" y="5948363"/>
          <p14:tracePt t="510" x="7000875" y="5956300"/>
          <p14:tracePt t="512" x="6977063" y="5956300"/>
          <p14:tracePt t="514" x="6953250" y="5956300"/>
          <p14:tracePt t="516" x="6929438" y="5956300"/>
          <p14:tracePt t="518" x="6913563" y="5956300"/>
          <p14:tracePt t="520" x="6897688" y="5964238"/>
          <p14:tracePt t="522" x="6881813" y="5964238"/>
          <p14:tracePt t="524" x="6865938" y="5964238"/>
          <p14:tracePt t="526" x="6850063" y="5964238"/>
          <p14:tracePt t="528" x="6826250" y="5964238"/>
          <p14:tracePt t="530" x="6818313" y="5964238"/>
          <p14:tracePt t="532" x="6802438" y="5964238"/>
          <p14:tracePt t="534" x="6794500" y="5964238"/>
          <p14:tracePt t="536" x="6777038" y="5964238"/>
          <p14:tracePt t="538" x="6769100" y="5964238"/>
          <p14:tracePt t="540" x="6761163" y="5964238"/>
          <p14:tracePt t="542" x="6753225" y="5964238"/>
          <p14:tracePt t="545" x="6737350" y="5964238"/>
          <p14:tracePt t="548" x="6729413" y="5964238"/>
          <p14:tracePt t="550" x="6721475" y="5964238"/>
          <p14:tracePt t="552" x="6713538" y="5964238"/>
          <p14:tracePt t="554" x="6705600" y="5964238"/>
          <p14:tracePt t="558" x="6697663" y="5964238"/>
          <p14:tracePt t="562" x="6689725" y="5964238"/>
          <p14:tracePt t="564" x="6681788" y="5964238"/>
          <p14:tracePt t="568" x="6673850" y="5964238"/>
          <p14:tracePt t="574" x="6665913" y="5964238"/>
          <p14:tracePt t="578" x="6665913" y="5956300"/>
          <p14:tracePt t="580" x="6657975" y="5956300"/>
          <p14:tracePt t="586" x="6650038" y="5956300"/>
          <p14:tracePt t="606" x="6642100" y="5956300"/>
          <p14:tracePt t="678" x="6642100" y="5948363"/>
          <p14:tracePt t="844" x="6634163" y="5948363"/>
          <p14:tracePt t="848" x="6634163" y="5940425"/>
          <p14:tracePt t="850" x="6626225" y="5940425"/>
          <p14:tracePt t="852" x="6618288" y="5940425"/>
          <p14:tracePt t="856" x="6610350" y="5940425"/>
          <p14:tracePt t="858" x="6610350" y="5932488"/>
          <p14:tracePt t="862" x="6602413" y="5924550"/>
          <p14:tracePt t="866" x="6594475" y="5924550"/>
          <p14:tracePt t="868" x="6586538" y="5924550"/>
          <p14:tracePt t="872" x="6578600" y="5916613"/>
          <p14:tracePt t="876" x="6570663" y="5916613"/>
          <p14:tracePt t="880" x="6562725" y="5916613"/>
          <p14:tracePt t="882" x="6554788" y="5916613"/>
          <p14:tracePt t="895" x="6530975" y="5900738"/>
          <p14:tracePt t="896" x="6530975" y="5892800"/>
          <p14:tracePt t="898" x="6515100" y="5892800"/>
          <p14:tracePt t="902" x="6507163" y="5884863"/>
          <p14:tracePt t="904" x="6499225" y="5884863"/>
          <p14:tracePt t="906" x="6491288" y="5884863"/>
          <p14:tracePt t="910" x="6483350" y="5876925"/>
          <p14:tracePt t="912" x="6475413" y="5868988"/>
          <p14:tracePt t="914" x="6467475" y="5868988"/>
          <p14:tracePt t="916" x="6459538" y="5868988"/>
          <p14:tracePt t="920" x="6442075" y="5861050"/>
          <p14:tracePt t="924" x="6434138" y="5853113"/>
          <p14:tracePt t="926" x="6426200" y="5853113"/>
          <p14:tracePt t="928" x="6418263" y="5845175"/>
          <p14:tracePt t="930" x="6410325" y="5845175"/>
          <p14:tracePt t="932" x="6402388" y="5845175"/>
          <p14:tracePt t="934" x="6394450" y="5837238"/>
          <p14:tracePt t="936" x="6386513" y="5837238"/>
          <p14:tracePt t="938" x="6378575" y="5837238"/>
          <p14:tracePt t="940" x="6362700" y="5829300"/>
          <p14:tracePt t="942" x="6362700" y="5821363"/>
          <p14:tracePt t="944" x="6354763" y="5821363"/>
          <p14:tracePt t="946" x="6346825" y="5821363"/>
          <p14:tracePt t="948" x="6338888" y="5821363"/>
          <p14:tracePt t="950" x="6330950" y="5813425"/>
          <p14:tracePt t="952" x="6323013" y="5813425"/>
          <p14:tracePt t="954" x="6315075" y="5813425"/>
          <p14:tracePt t="956" x="6307138" y="5805488"/>
          <p14:tracePt t="958" x="6299200" y="5797550"/>
          <p14:tracePt t="960" x="6291263" y="5797550"/>
          <p14:tracePt t="962" x="6283325" y="5797550"/>
          <p14:tracePt t="964" x="6275388" y="5797550"/>
          <p14:tracePt t="966" x="6267450" y="5789613"/>
          <p14:tracePt t="968" x="6259513" y="5789613"/>
          <p14:tracePt t="970" x="6251575" y="5789613"/>
          <p14:tracePt t="972" x="6235700" y="5789613"/>
          <p14:tracePt t="974" x="6227763" y="5781675"/>
          <p14:tracePt t="976" x="6219825" y="5773738"/>
          <p14:tracePt t="978" x="6203950" y="5765800"/>
          <p14:tracePt t="980" x="6196013" y="5765800"/>
          <p14:tracePt t="982" x="6180138" y="5765800"/>
          <p14:tracePt t="984" x="6164263" y="5757863"/>
          <p14:tracePt t="986" x="6156325" y="5757863"/>
          <p14:tracePt t="988" x="6140450" y="5749925"/>
          <p14:tracePt t="990" x="6124575" y="5749925"/>
          <p14:tracePt t="992" x="6108700" y="5749925"/>
          <p14:tracePt t="994" x="6091238" y="5741988"/>
          <p14:tracePt t="996" x="6075363" y="5741988"/>
          <p14:tracePt t="998" x="6059488" y="5734050"/>
          <p14:tracePt t="1000" x="6043613" y="5726113"/>
          <p14:tracePt t="1002" x="6027738" y="5726113"/>
          <p14:tracePt t="1004" x="6011863" y="5726113"/>
          <p14:tracePt t="1006" x="6003925" y="5726113"/>
          <p14:tracePt t="1008" x="5988050" y="5726113"/>
          <p14:tracePt t="1010" x="5972175" y="5718175"/>
          <p14:tracePt t="1012" x="5948363" y="5718175"/>
          <p14:tracePt t="1014" x="5924550" y="5710238"/>
          <p14:tracePt t="1016" x="5900738" y="5710238"/>
          <p14:tracePt t="1018" x="5876925" y="5702300"/>
          <p14:tracePt t="1020" x="5853113" y="5702300"/>
          <p14:tracePt t="1022" x="5829300" y="5702300"/>
          <p14:tracePt t="1024" x="5805488" y="5694363"/>
          <p14:tracePt t="1026" x="5781675" y="5694363"/>
          <p14:tracePt t="1028" x="5757863" y="5686425"/>
          <p14:tracePt t="1030" x="5732463" y="5686425"/>
          <p14:tracePt t="1032" x="5708650" y="5678488"/>
          <p14:tracePt t="1034" x="5684838" y="5678488"/>
          <p14:tracePt t="1036" x="5661025" y="5678488"/>
          <p14:tracePt t="1038" x="5637213" y="5670550"/>
          <p14:tracePt t="1040" x="5613400" y="5662613"/>
          <p14:tracePt t="1042" x="5581650" y="5662613"/>
          <p14:tracePt t="1044" x="5557838" y="5653088"/>
          <p14:tracePt t="1046" x="5518150" y="5645150"/>
          <p14:tracePt t="1048" x="5486400" y="5645150"/>
          <p14:tracePt t="1050" x="5454650" y="5645150"/>
          <p14:tracePt t="1052" x="5422900" y="5637213"/>
          <p14:tracePt t="1054" x="5381625" y="5629275"/>
          <p14:tracePt t="1056" x="5349875" y="5621338"/>
          <p14:tracePt t="1058" x="5318125" y="5613400"/>
          <p14:tracePt t="1060" x="5278438" y="5605463"/>
          <p14:tracePt t="1062" x="5246688" y="5597525"/>
          <p14:tracePt t="1064" x="5199063" y="5589588"/>
          <p14:tracePt t="1066" x="5167313" y="5581650"/>
          <p14:tracePt t="1068" x="5119688" y="5573713"/>
          <p14:tracePt t="1070" x="5072063" y="5557838"/>
          <p14:tracePt t="1072" x="5038725" y="5549900"/>
          <p14:tracePt t="1074" x="4991100" y="5534025"/>
          <p14:tracePt t="1076" x="4959350" y="5518150"/>
          <p14:tracePt t="1078" x="4911725" y="5502275"/>
          <p14:tracePt t="1080" x="4864100" y="5486400"/>
          <p14:tracePt t="1082" x="4816475" y="5470525"/>
          <p14:tracePt t="1084" x="4776788" y="5454650"/>
          <p14:tracePt t="1086" x="4729163" y="5446713"/>
          <p14:tracePt t="1088" x="4679950" y="5422900"/>
          <p14:tracePt t="1091" x="4640263" y="5399088"/>
          <p14:tracePt t="1092" x="4592638" y="5375275"/>
          <p14:tracePt t="1098" x="4457700" y="5294313"/>
          <p14:tracePt t="1100" x="4410075" y="5262563"/>
          <p14:tracePt t="1102" x="4370388" y="5230813"/>
          <p14:tracePt t="1104" x="4321175" y="5199063"/>
          <p14:tracePt t="1106" x="4273550" y="5167313"/>
          <p14:tracePt t="1108" x="4225925" y="5127625"/>
          <p14:tracePt t="1110" x="4178300" y="5087938"/>
          <p14:tracePt t="1112" x="4122738" y="5040313"/>
          <p14:tracePt t="1114" x="4075113" y="5000625"/>
          <p14:tracePt t="1116" x="4027488" y="4943475"/>
          <p14:tracePt t="1118" x="3978275" y="4887913"/>
          <p14:tracePt t="1120" x="3922713" y="4824413"/>
          <p14:tracePt t="1122" x="3875088" y="4768850"/>
          <p14:tracePt t="1124" x="3819525" y="4697413"/>
          <p14:tracePt t="1126" x="3771900" y="4633913"/>
          <p14:tracePt t="1128" x="3716338" y="4552950"/>
          <p14:tracePt t="1130" x="3668713" y="4473575"/>
          <p14:tracePt t="1132" x="3603625" y="4394200"/>
          <p14:tracePt t="1134" x="3540125" y="4306888"/>
          <p14:tracePt t="1136" x="3484563" y="4210050"/>
          <p14:tracePt t="1138" x="3421063" y="4122738"/>
          <p14:tracePt t="1140" x="3357563" y="4019550"/>
          <p14:tracePt t="1142" x="3292475" y="3914775"/>
          <p14:tracePt t="1144" x="3221038" y="3803650"/>
          <p14:tracePt t="1146" x="3149600" y="3700463"/>
          <p14:tracePt t="1148" x="3078163" y="3571875"/>
          <p14:tracePt t="1150" x="3006725" y="3460750"/>
          <p14:tracePt t="1152" x="2941638" y="3357563"/>
          <p14:tracePt t="1154" x="2870200" y="3244850"/>
          <p14:tracePt t="1156" x="2782888" y="3117850"/>
          <p14:tracePt t="1158" x="2719388" y="3022600"/>
          <p14:tracePt t="1160" x="2647950" y="2919413"/>
          <p14:tracePt t="1162" x="2582863" y="2830513"/>
          <p14:tracePt t="1164" x="2511425" y="2735263"/>
          <p14:tracePt t="1166" x="2447925" y="2655888"/>
          <p14:tracePt t="1168" x="2384425" y="2566988"/>
          <p14:tracePt t="1170" x="2320925" y="2487613"/>
          <p14:tracePt t="1172" x="2255838" y="2408238"/>
          <p14:tracePt t="1174" x="2200275" y="2336800"/>
          <p14:tracePt t="1176" x="2136775" y="2273300"/>
          <p14:tracePt t="1178" x="2089150" y="2208213"/>
          <p14:tracePt t="1180" x="2025650" y="2136775"/>
          <p14:tracePt t="1182" x="1978025" y="2081213"/>
          <p14:tracePt t="1184" x="1922463" y="2025650"/>
          <p14:tracePt t="1186" x="1873250" y="1962150"/>
          <p14:tracePt t="1188" x="1825625" y="1906588"/>
          <p14:tracePt t="1190" x="1778000" y="1841500"/>
          <p14:tracePt t="1192" x="1738313" y="1785938"/>
          <p14:tracePt t="1194" x="1698625" y="1738313"/>
          <p14:tracePt t="1196" x="1658938" y="1690688"/>
          <p14:tracePt t="1198" x="1619250" y="1643063"/>
          <p14:tracePt t="1200" x="1571625" y="1579563"/>
          <p14:tracePt t="1202" x="1530350" y="1530350"/>
          <p14:tracePt t="1204" x="1490663" y="1482725"/>
          <p14:tracePt t="1206" x="1458913" y="1435100"/>
          <p14:tracePt t="1208" x="1427163" y="1395413"/>
          <p14:tracePt t="1210" x="1387475" y="1347788"/>
          <p14:tracePt t="1212" x="1355725" y="1308100"/>
          <p14:tracePt t="1214" x="1331913" y="1268413"/>
          <p14:tracePt t="1216" x="1300163" y="1236663"/>
          <p14:tracePt t="1218" x="1276350" y="1195388"/>
          <p14:tracePt t="1220" x="1252538" y="1163638"/>
          <p14:tracePt t="1222" x="1228725" y="1131888"/>
          <p14:tracePt t="1224" x="1203325" y="1100138"/>
          <p14:tracePt t="1226" x="1179513" y="1076325"/>
          <p14:tracePt t="1228" x="1163638" y="1052513"/>
          <p14:tracePt t="1230" x="1139825" y="1028700"/>
          <p14:tracePt t="1232" x="1123950" y="1012825"/>
          <p14:tracePt t="1234" x="1116013" y="989013"/>
          <p14:tracePt t="1236" x="1100138" y="973138"/>
          <p14:tracePt t="1238" x="1092200" y="957263"/>
          <p14:tracePt t="1240" x="1076325" y="941388"/>
          <p14:tracePt t="1242" x="1068388" y="933450"/>
          <p14:tracePt t="1244" x="1052513" y="925513"/>
          <p14:tracePt t="1246" x="1044575" y="909638"/>
          <p14:tracePt t="1248" x="1036638" y="901700"/>
          <p14:tracePt t="1250" x="1036638" y="893763"/>
          <p14:tracePt t="1252" x="1028700" y="893763"/>
          <p14:tracePt t="1254" x="1028700" y="885825"/>
          <p14:tracePt t="1256" x="1020763" y="885825"/>
          <p14:tracePt t="1258" x="1012825" y="877888"/>
          <p14:tracePt t="1260" x="1012825" y="869950"/>
          <p14:tracePt t="1262" x="1004888" y="869950"/>
          <p14:tracePt t="1268" x="996950" y="869950"/>
          <p14:tracePt t="1270" x="996950" y="862013"/>
          <p14:tracePt t="1274" x="989013" y="862013"/>
          <p14:tracePt t="1280" x="981075" y="862013"/>
          <p14:tracePt t="1284" x="981075" y="852488"/>
          <p14:tracePt t="1568" x="981075" y="862013"/>
          <p14:tracePt t="1570" x="973138" y="862013"/>
          <p14:tracePt t="1574" x="973138" y="869950"/>
          <p14:tracePt t="1578" x="965200" y="877888"/>
          <p14:tracePt t="1582" x="965200" y="885825"/>
          <p14:tracePt t="1584" x="957263" y="885825"/>
          <p14:tracePt t="1586" x="949325" y="893763"/>
          <p14:tracePt t="1592" x="941388" y="901700"/>
          <p14:tracePt t="1595" x="941388" y="909638"/>
          <p14:tracePt t="1598" x="933450" y="909638"/>
          <p14:tracePt t="1600" x="933450" y="917575"/>
          <p14:tracePt t="1604" x="925513" y="925513"/>
          <p14:tracePt t="1608" x="917575" y="925513"/>
          <p14:tracePt t="1612" x="917575" y="933450"/>
          <p14:tracePt t="1614" x="909638" y="941388"/>
          <p14:tracePt t="1620" x="901700" y="949325"/>
          <p14:tracePt t="1624" x="893763" y="949325"/>
          <p14:tracePt t="1628" x="885825" y="957263"/>
          <p14:tracePt t="1634" x="877888" y="965200"/>
          <p14:tracePt t="1638" x="877888" y="973138"/>
          <p14:tracePt t="1640" x="868363" y="973138"/>
          <p14:tracePt t="1645" x="860425" y="981075"/>
          <p14:tracePt t="1646" x="852488" y="981075"/>
          <p14:tracePt t="1650" x="852488" y="989013"/>
          <p14:tracePt t="1652" x="844550" y="989013"/>
          <p14:tracePt t="1654" x="844550" y="996950"/>
          <p14:tracePt t="1656" x="836613" y="996950"/>
          <p14:tracePt t="1662" x="828675" y="1004888"/>
          <p14:tracePt t="1664" x="828675" y="1012825"/>
          <p14:tracePt t="1668" x="820738" y="1012825"/>
          <p14:tracePt t="1670" x="820738" y="1020763"/>
          <p14:tracePt t="1672" x="812800" y="1020763"/>
          <p14:tracePt t="1678" x="804863" y="1028700"/>
          <p14:tracePt t="1684" x="796925" y="1036638"/>
          <p14:tracePt t="1688" x="796925" y="1044575"/>
          <p14:tracePt t="1692" x="788988" y="1044575"/>
          <p14:tracePt t="1696" x="781050" y="1052513"/>
          <p14:tracePt t="1702" x="773113" y="1060450"/>
          <p14:tracePt t="1708" x="765175" y="1060450"/>
          <p14:tracePt t="1710" x="765175" y="1068388"/>
          <p14:tracePt t="1714" x="757238" y="1076325"/>
          <p14:tracePt t="1718" x="749300" y="1076325"/>
          <p14:tracePt t="1722" x="749300" y="1084263"/>
          <p14:tracePt t="1724" x="741363" y="1084263"/>
          <p14:tracePt t="1730" x="741363" y="1092200"/>
          <p14:tracePt t="1734" x="733425" y="1092200"/>
          <p14:tracePt t="1870" x="741363" y="1092200"/>
          <p14:tracePt t="1876" x="749300" y="1092200"/>
          <p14:tracePt t="1880" x="757238" y="1100138"/>
          <p14:tracePt t="1894" x="773113" y="1108075"/>
          <p14:tracePt t="1896" x="781050" y="1108075"/>
          <p14:tracePt t="1900" x="788988" y="1108075"/>
          <p14:tracePt t="1904" x="796925" y="1116013"/>
          <p14:tracePt t="1908" x="804863" y="1116013"/>
          <p14:tracePt t="1914" x="812800" y="1116013"/>
          <p14:tracePt t="1916" x="820738" y="1123950"/>
          <p14:tracePt t="1922" x="828675" y="1123950"/>
          <p14:tracePt t="1926" x="828675" y="1131888"/>
          <p14:tracePt t="1928" x="836613" y="1131888"/>
          <p14:tracePt t="1932" x="836613" y="1139825"/>
          <p14:tracePt t="1934" x="844550" y="1139825"/>
          <p14:tracePt t="1944" x="852488" y="1139825"/>
          <p14:tracePt t="1946" x="852488" y="1147763"/>
          <p14:tracePt t="1948" x="860425" y="1147763"/>
          <p14:tracePt t="1962" x="860425" y="1155700"/>
          <p14:tracePt t="1966" x="868363" y="1155700"/>
          <p14:tracePt t="2018" x="877888" y="1155700"/>
          <p14:tracePt t="2028" x="885825" y="1155700"/>
          <p14:tracePt t="2032" x="893763" y="1155700"/>
          <p14:tracePt t="2040" x="901700" y="1155700"/>
          <p14:tracePt t="2046" x="909638" y="1155700"/>
          <p14:tracePt t="2052" x="917575" y="1155700"/>
          <p14:tracePt t="2056" x="925513" y="1155700"/>
          <p14:tracePt t="2058" x="925513" y="1147763"/>
          <p14:tracePt t="2060" x="933450" y="1147763"/>
          <p14:tracePt t="2066" x="941388" y="1147763"/>
          <p14:tracePt t="2070" x="949325" y="1139825"/>
          <p14:tracePt t="2072" x="957263" y="1139825"/>
          <p14:tracePt t="2074" x="957263" y="1131888"/>
          <p14:tracePt t="2078" x="965200" y="1131888"/>
          <p14:tracePt t="2082" x="973138" y="1123950"/>
          <p14:tracePt t="2086" x="981075" y="1123950"/>
          <p14:tracePt t="2090" x="989013" y="1123950"/>
          <p14:tracePt t="2094" x="996950" y="1116013"/>
          <p14:tracePt t="2098" x="1004888" y="1116013"/>
          <p14:tracePt t="2102" x="1012825" y="1116013"/>
          <p14:tracePt t="2104" x="1012825" y="1108075"/>
          <p14:tracePt t="2106" x="1020763" y="1108075"/>
          <p14:tracePt t="2110" x="1028700" y="1100138"/>
          <p14:tracePt t="2116" x="1036638" y="1100138"/>
          <p14:tracePt t="2122" x="1044575" y="1100138"/>
          <p14:tracePt t="2126" x="1052513" y="1100138"/>
          <p14:tracePt t="2132" x="1060450" y="1100138"/>
          <p14:tracePt t="2138" x="1060450" y="1092200"/>
          <p14:tracePt t="2140" x="1068388" y="1092200"/>
          <p14:tracePt t="2148" x="1076325" y="1092200"/>
          <p14:tracePt t="2160" x="1084263" y="1092200"/>
          <p14:tracePt t="2168" x="1092200" y="1092200"/>
          <p14:tracePt t="2186" x="1100138" y="1092200"/>
          <p14:tracePt t="2206" x="1108075" y="1092200"/>
          <p14:tracePt t="2218" x="1108075" y="1100138"/>
          <p14:tracePt t="2226" x="1116013" y="1100138"/>
          <p14:tracePt t="2236" x="1123950" y="1108075"/>
          <p14:tracePt t="2254" x="1131888" y="1108075"/>
          <p14:tracePt t="2270" x="1139825" y="1108075"/>
          <p14:tracePt t="2282" x="1147763" y="1108075"/>
          <p14:tracePt t="2288" x="1155700" y="1108075"/>
          <p14:tracePt t="2296" x="1163638" y="1108075"/>
          <p14:tracePt t="2304" x="1171575" y="1108075"/>
          <p14:tracePt t="2312" x="1179513" y="1108075"/>
          <p14:tracePt t="2314" x="1187450" y="1108075"/>
          <p14:tracePt t="2320" x="1195388" y="1108075"/>
          <p14:tracePt t="2326" x="1203325" y="1108075"/>
          <p14:tracePt t="2330" x="1211263" y="1108075"/>
          <p14:tracePt t="2332" x="1220788" y="1108075"/>
          <p14:tracePt t="2336" x="1228725" y="1108075"/>
          <p14:tracePt t="2340" x="1236663" y="1108075"/>
          <p14:tracePt t="2342" x="1244600" y="1108075"/>
          <p14:tracePt t="2345" x="1252538" y="1108075"/>
          <p14:tracePt t="2346" x="1260475" y="1108075"/>
          <p14:tracePt t="2350" x="1276350" y="1108075"/>
          <p14:tracePt t="2352" x="1284288" y="1108075"/>
          <p14:tracePt t="2354" x="1292225" y="1108075"/>
          <p14:tracePt t="2356" x="1300163" y="1108075"/>
          <p14:tracePt t="2358" x="1316038" y="1108075"/>
          <p14:tracePt t="2360" x="1323975" y="1108075"/>
          <p14:tracePt t="2362" x="1339850" y="1108075"/>
          <p14:tracePt t="2364" x="1347788" y="1108075"/>
          <p14:tracePt t="2366" x="1363663" y="1108075"/>
          <p14:tracePt t="2368" x="1379538" y="1108075"/>
          <p14:tracePt t="2370" x="1387475" y="1108075"/>
          <p14:tracePt t="2372" x="1403350" y="1108075"/>
          <p14:tracePt t="2374" x="1419225" y="1108075"/>
          <p14:tracePt t="2376" x="1435100" y="1108075"/>
          <p14:tracePt t="2378" x="1450975" y="1108075"/>
          <p14:tracePt t="2380" x="1458913" y="1108075"/>
          <p14:tracePt t="2382" x="1474788" y="1108075"/>
          <p14:tracePt t="2384" x="1482725" y="1108075"/>
          <p14:tracePt t="2386" x="1506538" y="1108075"/>
          <p14:tracePt t="2388" x="1522413" y="1108075"/>
          <p14:tracePt t="2390" x="1538288" y="1108075"/>
          <p14:tracePt t="2392" x="1546225" y="1108075"/>
          <p14:tracePt t="2395" x="1562100" y="1108075"/>
          <p14:tracePt t="2396" x="1579563" y="1108075"/>
          <p14:tracePt t="2398" x="1595438" y="1108075"/>
          <p14:tracePt t="2400" x="1603375" y="1108075"/>
          <p14:tracePt t="2402" x="1619250" y="1108075"/>
          <p14:tracePt t="2404" x="1635125" y="1108075"/>
          <p14:tracePt t="2406" x="1651000" y="1108075"/>
          <p14:tracePt t="2408" x="1658938" y="1116013"/>
          <p14:tracePt t="2410" x="1666875" y="1116013"/>
          <p14:tracePt t="2412" x="1682750" y="1116013"/>
          <p14:tracePt t="2414" x="1690688" y="1116013"/>
          <p14:tracePt t="2416" x="1698625" y="1116013"/>
          <p14:tracePt t="2418" x="1714500" y="1123950"/>
          <p14:tracePt t="2420" x="1722438" y="1123950"/>
          <p14:tracePt t="2422" x="1730375" y="1123950"/>
          <p14:tracePt t="2424" x="1738313" y="1123950"/>
          <p14:tracePt t="2426" x="1754188" y="1123950"/>
          <p14:tracePt t="2428" x="1762125" y="1123950"/>
          <p14:tracePt t="2430" x="1770063" y="1123950"/>
          <p14:tracePt t="2432" x="1778000" y="1123950"/>
          <p14:tracePt t="2434" x="1785938" y="1123950"/>
          <p14:tracePt t="2436" x="1793875" y="1131888"/>
          <p14:tracePt t="2438" x="1801813" y="1131888"/>
          <p14:tracePt t="2442" x="1809750" y="1131888"/>
          <p14:tracePt t="2444" x="1817688" y="1131888"/>
          <p14:tracePt t="2446" x="1825625" y="1131888"/>
          <p14:tracePt t="2450" x="1841500" y="1131888"/>
          <p14:tracePt t="2454" x="1849438" y="1139825"/>
          <p14:tracePt t="2458" x="1857375" y="1139825"/>
          <p14:tracePt t="2462" x="1865313" y="1139825"/>
          <p14:tracePt t="2464" x="1873250" y="1147763"/>
          <p14:tracePt t="2470" x="1881188" y="1147763"/>
          <p14:tracePt t="2476" x="1889125" y="1147763"/>
          <p14:tracePt t="2482" x="1897063" y="1147763"/>
          <p14:tracePt t="2484" x="1897063" y="1155700"/>
          <p14:tracePt t="2492" x="1905000" y="1155700"/>
          <p14:tracePt t="2500" x="1912938" y="1155700"/>
          <p14:tracePt t="2512" x="1922463" y="1155700"/>
          <p14:tracePt t="2524" x="1930400" y="1155700"/>
          <p14:tracePt t="2534" x="1938338" y="1155700"/>
          <p14:tracePt t="2538" x="1946275" y="1155700"/>
          <p14:tracePt t="2546" x="1954213" y="1155700"/>
          <p14:tracePt t="2554" x="1962150" y="1155700"/>
          <p14:tracePt t="2558" x="1970088" y="1155700"/>
          <p14:tracePt t="2562" x="1978025" y="1155700"/>
          <p14:tracePt t="2566" x="1985963" y="1155700"/>
          <p14:tracePt t="2572" x="1993900" y="1155700"/>
          <p14:tracePt t="2576" x="2001838" y="1155700"/>
          <p14:tracePt t="2578" x="2009775" y="1155700"/>
          <p14:tracePt t="2582" x="2017713" y="1155700"/>
          <p14:tracePt t="2586" x="2025650" y="1155700"/>
          <p14:tracePt t="2590" x="2033588" y="1155700"/>
          <p14:tracePt t="2592" x="2041525" y="1155700"/>
          <p14:tracePt t="2595" x="2049463" y="1155700"/>
          <p14:tracePt t="2598" x="2057400" y="1155700"/>
          <p14:tracePt t="2602" x="2065338" y="1155700"/>
          <p14:tracePt t="2604" x="2073275" y="1155700"/>
          <p14:tracePt t="2606" x="2081213" y="1155700"/>
          <p14:tracePt t="2610" x="2089150" y="1155700"/>
          <p14:tracePt t="2612" x="2097088" y="1155700"/>
          <p14:tracePt t="2616" x="2105025" y="1155700"/>
          <p14:tracePt t="2620" x="2112963" y="1155700"/>
          <p14:tracePt t="2624" x="2128838" y="1155700"/>
          <p14:tracePt t="2628" x="2136775" y="1155700"/>
          <p14:tracePt t="2630" x="2144713" y="1155700"/>
          <p14:tracePt t="2634" x="2152650" y="1155700"/>
          <p14:tracePt t="2636" x="2160588" y="1155700"/>
          <p14:tracePt t="2638" x="2168525" y="1155700"/>
          <p14:tracePt t="2640" x="2176463" y="1155700"/>
          <p14:tracePt t="2642" x="2184400" y="1155700"/>
          <p14:tracePt t="2644" x="2192338" y="1155700"/>
          <p14:tracePt t="2648" x="2208213" y="1155700"/>
          <p14:tracePt t="2652" x="2216150" y="1155700"/>
          <p14:tracePt t="2654" x="2224088" y="1155700"/>
          <p14:tracePt t="2656" x="2232025" y="1155700"/>
          <p14:tracePt t="2660" x="2239963" y="1155700"/>
          <p14:tracePt t="2662" x="2247900" y="1155700"/>
          <p14:tracePt t="2666" x="2255838" y="1155700"/>
          <p14:tracePt t="2668" x="2265363" y="1155700"/>
          <p14:tracePt t="2672" x="2273300" y="1155700"/>
          <p14:tracePt t="2676" x="2281238" y="1155700"/>
          <p14:tracePt t="2680" x="2289175" y="1155700"/>
          <p14:tracePt t="2682" x="2297113" y="1155700"/>
          <p14:tracePt t="2686" x="2305050" y="1155700"/>
          <p14:tracePt t="2692" x="2312988" y="1155700"/>
          <p14:tracePt t="2700" x="2320925" y="1155700"/>
          <p14:tracePt t="2704" x="2328863" y="1155700"/>
          <p14:tracePt t="2718" x="2336800" y="1155700"/>
          <p14:tracePt t="3100" x="2344738" y="1155700"/>
          <p14:tracePt t="3120" x="2352675" y="1155700"/>
          <p14:tracePt t="3128" x="2360613" y="1155700"/>
          <p14:tracePt t="3132" x="2360613" y="1163638"/>
          <p14:tracePt t="3144" x="2368550" y="1163638"/>
          <p14:tracePt t="3162" x="2376488" y="1163638"/>
          <p14:tracePt t="3170" x="2376488" y="1171575"/>
          <p14:tracePt t="3174" x="2384425" y="1171575"/>
          <p14:tracePt t="3180" x="2392363" y="1179513"/>
          <p14:tracePt t="3184" x="2400300" y="1179513"/>
          <p14:tracePt t="3190" x="2408238" y="1179513"/>
          <p14:tracePt t="3198" x="2416175" y="1179513"/>
          <p14:tracePt t="3204" x="2424113" y="1187450"/>
          <p14:tracePt t="3208" x="2432050" y="1187450"/>
          <p14:tracePt t="3216" x="2439988" y="1187450"/>
          <p14:tracePt t="3224" x="2447925" y="1187450"/>
          <p14:tracePt t="3228" x="2447925" y="1195388"/>
          <p14:tracePt t="3232" x="2455863" y="1195388"/>
          <p14:tracePt t="3238" x="2463800" y="1195388"/>
          <p14:tracePt t="3246" x="2471738" y="1195388"/>
          <p14:tracePt t="3254" x="2479675" y="1195388"/>
          <p14:tracePt t="3260" x="2479675" y="1204913"/>
          <p14:tracePt t="3262" x="2487613" y="1204913"/>
          <p14:tracePt t="3264" x="2495550" y="1204913"/>
          <p14:tracePt t="3272" x="2503488" y="1204913"/>
          <p14:tracePt t="3280" x="2511425" y="1204913"/>
          <p14:tracePt t="3288" x="2519363" y="1204913"/>
          <p14:tracePt t="3292" x="2527300" y="1204913"/>
          <p14:tracePt t="3300" x="2535238" y="1204913"/>
          <p14:tracePt t="3306" x="2543175" y="1204913"/>
          <p14:tracePt t="3314" x="2551113" y="1204913"/>
          <p14:tracePt t="3318" x="2559050" y="1204913"/>
          <p14:tracePt t="3324" x="2566988" y="1204913"/>
          <p14:tracePt t="3330" x="2574925" y="1204913"/>
          <p14:tracePt t="3334" x="2582863" y="1204913"/>
          <p14:tracePt t="3338" x="2590800" y="1204913"/>
          <p14:tracePt t="3342" x="2598738" y="1204913"/>
          <p14:tracePt t="3346" x="2606675" y="1204913"/>
          <p14:tracePt t="3350" x="2616200" y="1204913"/>
          <p14:tracePt t="3352" x="2624138" y="1204913"/>
          <p14:tracePt t="3356" x="2632075" y="1204913"/>
          <p14:tracePt t="3362" x="2640013" y="1204913"/>
          <p14:tracePt t="3366" x="2647950" y="1204913"/>
          <p14:tracePt t="3370" x="2655888" y="1204913"/>
          <p14:tracePt t="3372" x="2663825" y="1204913"/>
          <p14:tracePt t="3376" x="2671763" y="1204913"/>
          <p14:tracePt t="3380" x="2679700" y="1204913"/>
          <p14:tracePt t="3382" x="2687638" y="1204913"/>
          <p14:tracePt t="3386" x="2695575" y="1204913"/>
          <p14:tracePt t="3390" x="2703513" y="1204913"/>
          <p14:tracePt t="3394" x="2711450" y="1204913"/>
          <p14:tracePt t="3396" x="2719388" y="1204913"/>
          <p14:tracePt t="3402" x="2727325" y="1204913"/>
          <p14:tracePt t="3404" x="2727325" y="1212850"/>
          <p14:tracePt t="3410" x="2735263" y="1212850"/>
          <p14:tracePt t="3418" x="2743200" y="1212850"/>
          <p14:tracePt t="3422" x="2751138" y="1212850"/>
          <p14:tracePt t="3432" x="2759075" y="1212850"/>
          <p14:tracePt t="3442" x="2767013" y="1212850"/>
          <p14:tracePt t="3450" x="2774950" y="1212850"/>
          <p14:tracePt t="3458" x="2782888" y="1212850"/>
          <p14:tracePt t="3462" x="2790825" y="1212850"/>
          <p14:tracePt t="3468" x="2798763" y="1212850"/>
          <p14:tracePt t="3476" x="2806700" y="1212850"/>
          <p14:tracePt t="3484" x="2814638" y="1212850"/>
          <p14:tracePt t="3488" x="2822575" y="1212850"/>
          <p14:tracePt t="3496" x="2830513" y="1212850"/>
          <p14:tracePt t="3504" x="2838450" y="1212850"/>
          <p14:tracePt t="3510" x="2846388" y="1212850"/>
          <p14:tracePt t="3514" x="2854325" y="1212850"/>
          <p14:tracePt t="3522" x="2862263" y="1212850"/>
          <p14:tracePt t="3528" x="2870200" y="1212850"/>
          <p14:tracePt t="3536" x="2878138" y="1212850"/>
          <p14:tracePt t="3540" x="2886075" y="1212850"/>
          <p14:tracePt t="3550" x="2894013" y="1212850"/>
          <p14:tracePt t="3558" x="2901950" y="1212850"/>
          <p14:tracePt t="3570" x="2909888" y="1212850"/>
          <p14:tracePt t="3576" x="2917825" y="1212850"/>
          <p14:tracePt t="3586" x="2925763" y="1212850"/>
          <p14:tracePt t="3602" x="2933700" y="1212850"/>
          <p14:tracePt t="3610" x="2933700" y="1204913"/>
          <p14:tracePt t="3614" x="2941638" y="1204913"/>
          <p14:tracePt t="3620" x="2949575" y="1204913"/>
          <p14:tracePt t="3628" x="2957513" y="1204913"/>
          <p14:tracePt t="3638" x="2967038" y="1204913"/>
          <p14:tracePt t="3645" x="2974975" y="1204913"/>
          <p14:tracePt t="3648" x="2982913" y="1204913"/>
          <p14:tracePt t="3654" x="2990850" y="1204913"/>
          <p14:tracePt t="3660" x="2998788" y="1204913"/>
          <p14:tracePt t="3666" x="3006725" y="1204913"/>
          <p14:tracePt t="3670" x="3014663" y="1204913"/>
          <p14:tracePt t="3674" x="3022600" y="1204913"/>
          <p14:tracePt t="3680" x="3030538" y="1212850"/>
          <p14:tracePt t="3684" x="3038475" y="1212850"/>
          <p14:tracePt t="3690" x="3046413" y="1212850"/>
          <p14:tracePt t="3692" x="3054350" y="1212850"/>
          <p14:tracePt t="3698" x="3062288" y="1212850"/>
          <p14:tracePt t="3702" x="3070225" y="1212850"/>
          <p14:tracePt t="3706" x="3078163" y="1212850"/>
          <p14:tracePt t="3708" x="3086100" y="1212850"/>
          <p14:tracePt t="3712" x="3094038" y="1212850"/>
          <p14:tracePt t="3716" x="3101975" y="1212850"/>
          <p14:tracePt t="3720" x="3109913" y="1212850"/>
          <p14:tracePt t="3722" x="3117850" y="1212850"/>
          <p14:tracePt t="3726" x="3125788" y="1212850"/>
          <p14:tracePt t="3730" x="3141663" y="1220788"/>
          <p14:tracePt t="3734" x="3149600" y="1220788"/>
          <p14:tracePt t="3738" x="3157538" y="1220788"/>
          <p14:tracePt t="3740" x="3165475" y="1220788"/>
          <p14:tracePt t="3742" x="3173413" y="1220788"/>
          <p14:tracePt t="3746" x="3181350" y="1220788"/>
          <p14:tracePt t="3748" x="3189288" y="1220788"/>
          <p14:tracePt t="3750" x="3197225" y="1220788"/>
          <p14:tracePt t="3754" x="3205163" y="1220788"/>
          <p14:tracePt t="3756" x="3213100" y="1220788"/>
          <p14:tracePt t="3760" x="3221038" y="1220788"/>
          <p14:tracePt t="3762" x="3228975" y="1220788"/>
          <p14:tracePt t="3764" x="3236913" y="1220788"/>
          <p14:tracePt t="3768" x="3244850" y="1220788"/>
          <p14:tracePt t="3770" x="3252788" y="1220788"/>
          <p14:tracePt t="3772" x="3260725" y="1220788"/>
          <p14:tracePt t="3776" x="3276600" y="1220788"/>
          <p14:tracePt t="3780" x="3284538" y="1220788"/>
          <p14:tracePt t="3784" x="3292475" y="1220788"/>
          <p14:tracePt t="3786" x="3300413" y="1220788"/>
          <p14:tracePt t="3788" x="3308350" y="1220788"/>
          <p14:tracePt t="3792" x="3317875" y="1228725"/>
          <p14:tracePt t="3796" x="3325813" y="1228725"/>
          <p14:tracePt t="3800" x="3333750" y="1228725"/>
          <p14:tracePt t="3802" x="3341688" y="1228725"/>
          <p14:tracePt t="3806" x="3349625" y="1228725"/>
          <p14:tracePt t="3812" x="3357563" y="1228725"/>
          <p14:tracePt t="3818" x="3365500" y="1228725"/>
          <p14:tracePt t="3822" x="3373438" y="1236663"/>
          <p14:tracePt t="4106" x="3381375" y="1236663"/>
          <p14:tracePt t="4120" x="3389313" y="1236663"/>
          <p14:tracePt t="4132" x="3397250" y="1236663"/>
          <p14:tracePt t="4136" x="3405188" y="1236663"/>
          <p14:tracePt t="4314" x="3397250" y="1236663"/>
          <p14:tracePt t="4324" x="3389313" y="1236663"/>
          <p14:tracePt t="4328" x="3389313" y="1244600"/>
          <p14:tracePt t="4334" x="3381375" y="1244600"/>
          <p14:tracePt t="4346" x="3373438" y="1244600"/>
          <p14:tracePt t="4354" x="3365500" y="1244600"/>
          <p14:tracePt t="4364" x="3365500" y="1252538"/>
          <p14:tracePt t="4486" x="3365500" y="1260475"/>
          <p14:tracePt t="4494" x="3373438" y="1260475"/>
          <p14:tracePt t="4496" x="3373438" y="1268413"/>
          <p14:tracePt t="4502" x="3381375" y="1276350"/>
          <p14:tracePt t="4508" x="3389313" y="1276350"/>
          <p14:tracePt t="4512" x="3389313" y="1284288"/>
          <p14:tracePt t="4514" x="3397250" y="1284288"/>
          <p14:tracePt t="4518" x="3405188" y="1284288"/>
          <p14:tracePt t="4524" x="3413125" y="1292225"/>
          <p14:tracePt t="4530" x="3421063" y="1292225"/>
          <p14:tracePt t="4534" x="3421063" y="1300163"/>
          <p14:tracePt t="4536" x="3429000" y="1300163"/>
          <p14:tracePt t="4540" x="3436938" y="1300163"/>
          <p14:tracePt t="4542" x="3436938" y="1308100"/>
          <p14:tracePt t="4572" x="3436938" y="1316038"/>
          <p14:tracePt t="4586" x="3436938" y="1323975"/>
          <p14:tracePt t="4588" x="3429000" y="1323975"/>
          <p14:tracePt t="4592" x="3421063" y="1323975"/>
          <p14:tracePt t="4594" x="3421063" y="1331913"/>
          <p14:tracePt t="4596" x="3405188" y="1339850"/>
          <p14:tracePt t="4600" x="3397250" y="1339850"/>
          <p14:tracePt t="4602" x="3389313" y="1339850"/>
          <p14:tracePt t="4604" x="3389313" y="1347788"/>
          <p14:tracePt t="4606" x="3373438" y="1347788"/>
          <p14:tracePt t="4608" x="3365500" y="1347788"/>
          <p14:tracePt t="4610" x="3357563" y="1355725"/>
          <p14:tracePt t="4612" x="3341688" y="1363663"/>
          <p14:tracePt t="4614" x="3333750" y="1363663"/>
          <p14:tracePt t="4616" x="3317875" y="1371600"/>
          <p14:tracePt t="4618" x="3300413" y="1371600"/>
          <p14:tracePt t="4620" x="3292475" y="1371600"/>
          <p14:tracePt t="4622" x="3276600" y="1379538"/>
          <p14:tracePt t="4624" x="3268663" y="1387475"/>
          <p14:tracePt t="4626" x="3244850" y="1387475"/>
          <p14:tracePt t="4628" x="3236913" y="1387475"/>
          <p14:tracePt t="4630" x="3221038" y="1387475"/>
          <p14:tracePt t="4632" x="3213100" y="1395413"/>
          <p14:tracePt t="4634" x="3189288" y="1403350"/>
          <p14:tracePt t="4636" x="3173413" y="1403350"/>
          <p14:tracePt t="4638" x="3165475" y="1403350"/>
          <p14:tracePt t="4640" x="3149600" y="1411288"/>
          <p14:tracePt t="4642" x="3133725" y="1411288"/>
          <p14:tracePt t="4644" x="3117850" y="1419225"/>
          <p14:tracePt t="4646" x="3101975" y="1419225"/>
          <p14:tracePt t="4648" x="3086100" y="1427163"/>
          <p14:tracePt t="4650" x="3078163" y="1427163"/>
          <p14:tracePt t="4652" x="3054350" y="1427163"/>
          <p14:tracePt t="4654" x="3038475" y="1435100"/>
          <p14:tracePt t="4656" x="3030538" y="1435100"/>
          <p14:tracePt t="4658" x="3014663" y="1443038"/>
          <p14:tracePt t="4660" x="2990850" y="1443038"/>
          <p14:tracePt t="4662" x="2974975" y="1443038"/>
          <p14:tracePt t="4664" x="2957513" y="1450975"/>
          <p14:tracePt t="4666" x="2949575" y="1458913"/>
          <p14:tracePt t="4668" x="2933700" y="1466850"/>
          <p14:tracePt t="4670" x="2909888" y="1466850"/>
          <p14:tracePt t="4672" x="2894013" y="1466850"/>
          <p14:tracePt t="4674" x="2878138" y="1474788"/>
          <p14:tracePt t="4676" x="2862263" y="1474788"/>
          <p14:tracePt t="4678" x="2846388" y="1482725"/>
          <p14:tracePt t="4680" x="2830513" y="1482725"/>
          <p14:tracePt t="4682" x="2806700" y="1490663"/>
          <p14:tracePt t="4684" x="2798763" y="1490663"/>
          <p14:tracePt t="4686" x="2790825" y="1490663"/>
          <p14:tracePt t="4688" x="2774950" y="1498600"/>
          <p14:tracePt t="4690" x="2751138" y="1506538"/>
          <p14:tracePt t="4692" x="2727325" y="1506538"/>
          <p14:tracePt t="4694" x="2703513" y="1506538"/>
          <p14:tracePt t="4696" x="2679700" y="1514475"/>
          <p14:tracePt t="4698" x="2663825" y="1522413"/>
          <p14:tracePt t="4700" x="2640013" y="1522413"/>
          <p14:tracePt t="4702" x="2616200" y="1530350"/>
          <p14:tracePt t="4704" x="2590800" y="1530350"/>
          <p14:tracePt t="4706" x="2566988" y="1538288"/>
          <p14:tracePt t="4708" x="2543175" y="1538288"/>
          <p14:tracePt t="4710" x="2527300" y="1547813"/>
          <p14:tracePt t="4712" x="2503488" y="1555750"/>
          <p14:tracePt t="4714" x="2479675" y="1555750"/>
          <p14:tracePt t="4716" x="2455863" y="1563688"/>
          <p14:tracePt t="4718" x="2432050" y="1563688"/>
          <p14:tracePt t="4720" x="2408238" y="1563688"/>
          <p14:tracePt t="4722" x="2392363" y="1563688"/>
          <p14:tracePt t="4724" x="2376488" y="1571625"/>
          <p14:tracePt t="4726" x="2352675" y="1571625"/>
          <p14:tracePt t="4728" x="2336800" y="1579563"/>
          <p14:tracePt t="4730" x="2320925" y="1579563"/>
          <p14:tracePt t="4732" x="2305050" y="1579563"/>
          <p14:tracePt t="4734" x="2281238" y="1579563"/>
          <p14:tracePt t="4736" x="2265363" y="1579563"/>
          <p14:tracePt t="4738" x="2247900" y="1587500"/>
          <p14:tracePt t="4740" x="2232025" y="1587500"/>
          <p14:tracePt t="4742" x="2216150" y="1587500"/>
          <p14:tracePt t="4744" x="2200275" y="1595438"/>
          <p14:tracePt t="4746" x="2176463" y="1595438"/>
          <p14:tracePt t="4748" x="2168525" y="1603375"/>
          <p14:tracePt t="4750" x="2152650" y="1603375"/>
          <p14:tracePt t="4752" x="2144713" y="1603375"/>
          <p14:tracePt t="4754" x="2120900" y="1603375"/>
          <p14:tracePt t="4756" x="2112963" y="1603375"/>
          <p14:tracePt t="4758" x="2105025" y="1603375"/>
          <p14:tracePt t="4760" x="2097088" y="1603375"/>
          <p14:tracePt t="4762" x="2081213" y="1611313"/>
          <p14:tracePt t="4764" x="2073275" y="1611313"/>
          <p14:tracePt t="4766" x="2065338" y="1611313"/>
          <p14:tracePt t="4768" x="2049463" y="1619250"/>
          <p14:tracePt t="4770" x="2041525" y="1619250"/>
          <p14:tracePt t="4772" x="2033588" y="1619250"/>
          <p14:tracePt t="4774" x="2025650" y="1619250"/>
          <p14:tracePt t="4776" x="2017713" y="1619250"/>
          <p14:tracePt t="4778" x="2009775" y="1619250"/>
          <p14:tracePt t="4780" x="2001838" y="1619250"/>
          <p14:tracePt t="4782" x="1993900" y="1627188"/>
          <p14:tracePt t="4784" x="1985963" y="1627188"/>
          <p14:tracePt t="4786" x="1978025" y="1627188"/>
          <p14:tracePt t="4788" x="1970088" y="1627188"/>
          <p14:tracePt t="4790" x="1962150" y="1627188"/>
          <p14:tracePt t="4795" x="1954213" y="1635125"/>
          <p14:tracePt t="4796" x="1946275" y="1635125"/>
          <p14:tracePt t="4798" x="1938338" y="1635125"/>
          <p14:tracePt t="4802" x="1930400" y="1635125"/>
          <p14:tracePt t="4804" x="1922463" y="1635125"/>
          <p14:tracePt t="4806" x="1912938" y="1635125"/>
          <p14:tracePt t="4808" x="1905000" y="1635125"/>
          <p14:tracePt t="4812" x="1889125" y="1635125"/>
          <p14:tracePt t="4814" x="1881188" y="1643063"/>
          <p14:tracePt t="4818" x="1865313" y="1643063"/>
          <p14:tracePt t="4822" x="1857375" y="1643063"/>
          <p14:tracePt t="4824" x="1841500" y="1643063"/>
          <p14:tracePt t="4826" x="1833563" y="1643063"/>
          <p14:tracePt t="4828" x="1825625" y="1651000"/>
          <p14:tracePt t="4830" x="1817688" y="1651000"/>
          <p14:tracePt t="4832" x="1801813" y="1651000"/>
          <p14:tracePt t="4836" x="1785938" y="1651000"/>
          <p14:tracePt t="4838" x="1778000" y="1658938"/>
          <p14:tracePt t="4840" x="1770063" y="1658938"/>
          <p14:tracePt t="4842" x="1762125" y="1658938"/>
          <p14:tracePt t="4844" x="1746250" y="1658938"/>
          <p14:tracePt t="4846" x="1738313" y="1658938"/>
          <p14:tracePt t="4848" x="1730375" y="1658938"/>
          <p14:tracePt t="4850" x="1714500" y="1658938"/>
          <p14:tracePt t="4852" x="1698625" y="1658938"/>
          <p14:tracePt t="4856" x="1682750" y="1658938"/>
          <p14:tracePt t="4858" x="1666875" y="1658938"/>
          <p14:tracePt t="4860" x="1658938" y="1658938"/>
          <p14:tracePt t="4862" x="1658938" y="1666875"/>
          <p14:tracePt t="4864" x="1643063" y="1666875"/>
          <p14:tracePt t="4866" x="1635125" y="1666875"/>
          <p14:tracePt t="4868" x="1627188" y="1666875"/>
          <p14:tracePt t="4870" x="1619250" y="1666875"/>
          <p14:tracePt t="4872" x="1603375" y="1666875"/>
          <p14:tracePt t="4878" x="1579563" y="1666875"/>
          <p14:tracePt t="4880" x="1571625" y="1666875"/>
          <p14:tracePt t="4882" x="1562100" y="1666875"/>
          <p14:tracePt t="4884" x="1546225" y="1674813"/>
          <p14:tracePt t="4886" x="1538288" y="1674813"/>
          <p14:tracePt t="4888" x="1530350" y="1674813"/>
          <p14:tracePt t="4890" x="1522413" y="1674813"/>
          <p14:tracePt t="4892" x="1514475" y="1674813"/>
          <p14:tracePt t="4895" x="1506538" y="1674813"/>
          <p14:tracePt t="4896" x="1490663" y="1682750"/>
          <p14:tracePt t="4898" x="1482725" y="1682750"/>
          <p14:tracePt t="4900" x="1474788" y="1682750"/>
          <p14:tracePt t="4902" x="1466850" y="1682750"/>
          <p14:tracePt t="4904" x="1450975" y="1690688"/>
          <p14:tracePt t="4908" x="1435100" y="1690688"/>
          <p14:tracePt t="4910" x="1419225" y="1690688"/>
          <p14:tracePt t="4912" x="1411288" y="1690688"/>
          <p14:tracePt t="4914" x="1403350" y="1690688"/>
          <p14:tracePt t="4916" x="1387475" y="1690688"/>
          <p14:tracePt t="4918" x="1379538" y="1698625"/>
          <p14:tracePt t="4922" x="1363663" y="1698625"/>
          <p14:tracePt t="4924" x="1355725" y="1706563"/>
          <p14:tracePt t="4926" x="1347788" y="1706563"/>
          <p14:tracePt t="4928" x="1331913" y="1706563"/>
          <p14:tracePt t="4930" x="1323975" y="1706563"/>
          <p14:tracePt t="4932" x="1316038" y="1706563"/>
          <p14:tracePt t="4934" x="1300163" y="1706563"/>
          <p14:tracePt t="4938" x="1292225" y="1706563"/>
          <p14:tracePt t="4940" x="1284288" y="1714500"/>
          <p14:tracePt t="4942" x="1276350" y="1714500"/>
          <p14:tracePt t="4944" x="1268413" y="1714500"/>
          <p14:tracePt t="4946" x="1260475" y="1714500"/>
          <p14:tracePt t="4950" x="1244600" y="1714500"/>
          <p14:tracePt t="4954" x="1236663" y="1714500"/>
          <p14:tracePt t="4958" x="1228725" y="1722438"/>
          <p14:tracePt t="4960" x="1220788" y="1722438"/>
          <p14:tracePt t="4964" x="1211263" y="1722438"/>
          <p14:tracePt t="4968" x="1211263" y="1730375"/>
          <p14:tracePt t="4970" x="1203325" y="1730375"/>
          <p14:tracePt t="4978" x="1195388" y="1730375"/>
          <p14:tracePt t="4990" x="1187450" y="1730375"/>
          <p14:tracePt t="5046" x="1179513" y="1730375"/>
          <p14:tracePt t="5068" x="1171575" y="1730375"/>
          <p14:tracePt t="5086" x="1163638" y="1730375"/>
          <p14:tracePt t="5094" x="1155700" y="1730375"/>
          <p14:tracePt t="5104" x="1147763" y="1730375"/>
          <p14:tracePt t="5112" x="1139825" y="1730375"/>
          <p14:tracePt t="5118" x="1131888" y="1730375"/>
          <p14:tracePt t="5124" x="1123950" y="1730375"/>
          <p14:tracePt t="5128" x="1116013" y="1730375"/>
          <p14:tracePt t="5134" x="1108075" y="1730375"/>
          <p14:tracePt t="5142" x="1100138" y="1730375"/>
          <p14:tracePt t="5150" x="1092200" y="1730375"/>
          <p14:tracePt t="5154" x="1084263" y="1730375"/>
          <p14:tracePt t="5170" x="1076325" y="1730375"/>
          <p14:tracePt t="5538" x="1084263" y="1730375"/>
          <p14:tracePt t="5546" x="1092200" y="1730375"/>
          <p14:tracePt t="5624" x="1084263" y="1730375"/>
          <p14:tracePt t="5628" x="1076325" y="1738313"/>
          <p14:tracePt t="5632" x="1068388" y="1746250"/>
          <p14:tracePt t="5634" x="1060450" y="1754188"/>
          <p14:tracePt t="5636" x="1052513" y="1762125"/>
          <p14:tracePt t="5638" x="1044575" y="1770063"/>
          <p14:tracePt t="5640" x="1028700" y="1778000"/>
          <p14:tracePt t="5642" x="1020763" y="1785938"/>
          <p14:tracePt t="5644" x="1012825" y="1793875"/>
          <p14:tracePt t="5646" x="996950" y="1809750"/>
          <p14:tracePt t="5648" x="989013" y="1817688"/>
          <p14:tracePt t="5650" x="973138" y="1825625"/>
          <p14:tracePt t="5652" x="957263" y="1841500"/>
          <p14:tracePt t="5654" x="949325" y="1849438"/>
          <p14:tracePt t="5656" x="933450" y="1865313"/>
          <p14:tracePt t="5658" x="917575" y="1873250"/>
          <p14:tracePt t="5660" x="909638" y="1890713"/>
          <p14:tracePt t="5662" x="893763" y="1898650"/>
          <p14:tracePt t="5664" x="877888" y="1914525"/>
          <p14:tracePt t="5666" x="860425" y="1930400"/>
          <p14:tracePt t="5668" x="844550" y="1938338"/>
          <p14:tracePt t="5670" x="828675" y="1954213"/>
          <p14:tracePt t="5672" x="820738" y="1962150"/>
          <p14:tracePt t="5674" x="804863" y="1978025"/>
          <p14:tracePt t="5676" x="788988" y="1993900"/>
          <p14:tracePt t="5678" x="773113" y="2001838"/>
          <p14:tracePt t="5680" x="757238" y="2017713"/>
          <p14:tracePt t="5682" x="749300" y="2025650"/>
          <p14:tracePt t="5684" x="725488" y="2041525"/>
          <p14:tracePt t="5686" x="717550" y="2049463"/>
          <p14:tracePt t="5688" x="701675" y="2057400"/>
          <p14:tracePt t="5690" x="685800" y="2073275"/>
          <p14:tracePt t="5692" x="677863" y="2081213"/>
          <p14:tracePt t="5694" x="661988" y="2089150"/>
          <p14:tracePt t="5696" x="646113" y="2097088"/>
          <p14:tracePt t="5698" x="638175" y="2112963"/>
          <p14:tracePt t="5700" x="622300" y="2112963"/>
          <p14:tracePt t="5702" x="606425" y="2128838"/>
          <p14:tracePt t="5704" x="598488" y="2128838"/>
          <p14:tracePt t="5706" x="590550" y="2136775"/>
          <p14:tracePt t="5708" x="574675" y="2144713"/>
          <p14:tracePt t="5710" x="566738" y="2152650"/>
          <p14:tracePt t="5712" x="550863" y="2160588"/>
          <p14:tracePt t="5714" x="542925" y="2168525"/>
          <p14:tracePt t="5718" x="527050" y="2176463"/>
          <p14:tracePt t="5722" x="517525" y="2176463"/>
          <p14:tracePt t="5724" x="517525" y="2184400"/>
          <p14:tracePt t="5726" x="509588" y="2184400"/>
          <p14:tracePt t="5730" x="501650" y="2192338"/>
          <p14:tracePt t="5734" x="501650" y="2200275"/>
          <p14:tracePt t="5740" x="501650" y="2208213"/>
          <p14:tracePt t="5745" x="509588" y="2208213"/>
          <p14:tracePt t="5748" x="517525" y="2216150"/>
          <p14:tracePt t="5752" x="534988" y="2224088"/>
          <p14:tracePt t="5754" x="550863" y="2233613"/>
          <p14:tracePt t="5756" x="558800" y="2233613"/>
          <p14:tracePt t="5758" x="574675" y="2241550"/>
          <p14:tracePt t="5760" x="590550" y="2241550"/>
          <p14:tracePt t="5762" x="606425" y="2241550"/>
          <p14:tracePt t="5764" x="614363" y="2249488"/>
          <p14:tracePt t="5766" x="638175" y="2257425"/>
          <p14:tracePt t="5768" x="661988" y="2257425"/>
          <p14:tracePt t="5770" x="685800" y="2265363"/>
          <p14:tracePt t="5772" x="709613" y="2273300"/>
          <p14:tracePt t="5774" x="749300" y="2281238"/>
          <p14:tracePt t="5776" x="781050" y="2289175"/>
          <p14:tracePt t="5778" x="828675" y="2297113"/>
          <p14:tracePt t="5780" x="860425" y="2297113"/>
          <p14:tracePt t="5782" x="909638" y="2305050"/>
          <p14:tracePt t="5784" x="949325" y="2312988"/>
          <p14:tracePt t="5786" x="996950" y="2320925"/>
          <p14:tracePt t="5788" x="1036638" y="2320925"/>
          <p14:tracePt t="5790" x="1084263" y="2328863"/>
          <p14:tracePt t="5792" x="1123950" y="2336800"/>
          <p14:tracePt t="5794" x="1171575" y="2344738"/>
          <p14:tracePt t="5796" x="1203325" y="2352675"/>
          <p14:tracePt t="5798" x="1252538" y="2360613"/>
          <p14:tracePt t="5800" x="1284288" y="2360613"/>
          <p14:tracePt t="5802" x="1331913" y="2368550"/>
          <p14:tracePt t="5804" x="1363663" y="2376488"/>
          <p14:tracePt t="5806" x="1395413" y="2376488"/>
          <p14:tracePt t="5808" x="1427163" y="2384425"/>
          <p14:tracePt t="5810" x="1466850" y="2384425"/>
          <p14:tracePt t="5812" x="1490663" y="2384425"/>
          <p14:tracePt t="5814" x="1514475" y="2384425"/>
          <p14:tracePt t="5816" x="1538288" y="2384425"/>
          <p14:tracePt t="5818" x="1562100" y="2392363"/>
          <p14:tracePt t="5820" x="1587500" y="2392363"/>
          <p14:tracePt t="5822" x="1611313" y="2392363"/>
          <p14:tracePt t="5824" x="1627188" y="2392363"/>
          <p14:tracePt t="5826" x="1643063" y="2392363"/>
          <p14:tracePt t="5828" x="1658938" y="2392363"/>
          <p14:tracePt t="5830" x="1674813" y="2392363"/>
          <p14:tracePt t="5832" x="1690688" y="2400300"/>
          <p14:tracePt t="5834" x="1698625" y="2400300"/>
          <p14:tracePt t="5836" x="1706563" y="2400300"/>
          <p14:tracePt t="5838" x="1714500" y="2400300"/>
          <p14:tracePt t="5840" x="1730375" y="2400300"/>
          <p14:tracePt t="5842" x="1738313" y="2400300"/>
          <p14:tracePt t="5844" x="1746250" y="2400300"/>
          <p14:tracePt t="5846" x="1754188" y="2400300"/>
          <p14:tracePt t="5850" x="1770063" y="2400300"/>
          <p14:tracePt t="5854" x="1778000" y="2400300"/>
          <p14:tracePt t="5856" x="1785938" y="2408238"/>
          <p14:tracePt t="5858" x="1793875" y="2408238"/>
          <p14:tracePt t="5862" x="1801813" y="2408238"/>
          <p14:tracePt t="5864" x="1809750" y="2416175"/>
          <p14:tracePt t="5866" x="1817688" y="2416175"/>
          <p14:tracePt t="5870" x="1825625" y="2416175"/>
          <p14:tracePt t="5872" x="1825625" y="2424113"/>
          <p14:tracePt t="5874" x="1833563" y="2424113"/>
          <p14:tracePt t="5878" x="1833563" y="2432050"/>
          <p14:tracePt t="5880" x="1841500" y="2432050"/>
          <p14:tracePt t="5882" x="1849438" y="2432050"/>
          <p14:tracePt t="5884" x="1849438" y="2439988"/>
          <p14:tracePt t="5895" x="1865313" y="2455863"/>
          <p14:tracePt t="5896" x="1865313" y="2463800"/>
          <p14:tracePt t="5898" x="1873250" y="2463800"/>
          <p14:tracePt t="5900" x="1873250" y="2471738"/>
          <p14:tracePt t="5904" x="1873250" y="2479675"/>
          <p14:tracePt t="5908" x="1881188" y="2487613"/>
          <p14:tracePt t="5914" x="1889125" y="2495550"/>
          <p14:tracePt t="5920" x="1889125" y="2503488"/>
          <p14:tracePt t="5922" x="1889125" y="2511425"/>
          <p14:tracePt t="5928" x="1889125" y="2519363"/>
          <p14:tracePt t="5934" x="1889125" y="2527300"/>
          <p14:tracePt t="5940" x="1889125" y="2535238"/>
          <p14:tracePt t="5942" x="1889125" y="2543175"/>
          <p14:tracePt t="5950" x="1889125" y="2551113"/>
          <p14:tracePt t="5956" x="1889125" y="2559050"/>
          <p14:tracePt t="5964" x="1897063" y="2566988"/>
          <p14:tracePt t="5968" x="1897063" y="2576513"/>
          <p14:tracePt t="5970" x="1905000" y="2576513"/>
          <p14:tracePt t="5976" x="1912938" y="2584450"/>
          <p14:tracePt t="5980" x="1922463" y="2584450"/>
          <p14:tracePt t="5984" x="1922463" y="2592388"/>
          <p14:tracePt t="5986" x="1930400" y="2592388"/>
          <p14:tracePt t="5992" x="1938338" y="2600325"/>
          <p14:tracePt t="5996" x="1938338" y="2608263"/>
          <p14:tracePt t="5998" x="1946275" y="2608263"/>
          <p14:tracePt t="6002" x="1954213" y="2608263"/>
          <p14:tracePt t="6008" x="1954213" y="2616200"/>
          <p14:tracePt t="6012" x="1962150" y="2616200"/>
          <p14:tracePt t="6018" x="1962150" y="2624138"/>
          <p14:tracePt t="6022" x="1970088" y="2624138"/>
          <p14:tracePt t="6032" x="1970088" y="2632075"/>
          <p14:tracePt t="6034" x="1978025" y="2632075"/>
          <p14:tracePt t="6038" x="1978025" y="2640013"/>
          <p14:tracePt t="6040" x="1985963" y="2640013"/>
          <p14:tracePt t="6052" x="1985963" y="2647950"/>
          <p14:tracePt t="6058" x="1993900" y="2647950"/>
          <p14:tracePt t="6080" x="1993900" y="2655888"/>
          <p14:tracePt t="6112" x="1993900" y="2663825"/>
          <p14:tracePt t="6122" x="1985963" y="2671763"/>
          <p14:tracePt t="6124" x="1978025" y="2671763"/>
          <p14:tracePt t="6126" x="1978025" y="2679700"/>
          <p14:tracePt t="6128" x="1970088" y="2679700"/>
          <p14:tracePt t="6132" x="1954213" y="2679700"/>
          <p14:tracePt t="6136" x="1946275" y="2679700"/>
          <p14:tracePt t="6138" x="1938338" y="2687638"/>
          <p14:tracePt t="6140" x="1930400" y="2687638"/>
          <p14:tracePt t="6142" x="1922463" y="2687638"/>
          <p14:tracePt t="6144" x="1905000" y="2687638"/>
          <p14:tracePt t="6146" x="1897063" y="2687638"/>
          <p14:tracePt t="6148" x="1881188" y="2687638"/>
          <p14:tracePt t="6150" x="1873250" y="2687638"/>
          <p14:tracePt t="6152" x="1857375" y="2687638"/>
          <p14:tracePt t="6154" x="1849438" y="2687638"/>
          <p14:tracePt t="6156" x="1833563" y="2687638"/>
          <p14:tracePt t="6158" x="1825625" y="2687638"/>
          <p14:tracePt t="6160" x="1809750" y="2687638"/>
          <p14:tracePt t="6162" x="1801813" y="2687638"/>
          <p14:tracePt t="6164" x="1785938" y="2687638"/>
          <p14:tracePt t="6166" x="1778000" y="2687638"/>
          <p14:tracePt t="6168" x="1754188" y="2687638"/>
          <p14:tracePt t="6170" x="1746250" y="2679700"/>
          <p14:tracePt t="6172" x="1738313" y="2679700"/>
          <p14:tracePt t="6174" x="1722438" y="2679700"/>
          <p14:tracePt t="6176" x="1714500" y="2679700"/>
          <p14:tracePt t="6178" x="1706563" y="2671763"/>
          <p14:tracePt t="6180" x="1690688" y="2663825"/>
          <p14:tracePt t="6182" x="1674813" y="2663825"/>
          <p14:tracePt t="6184" x="1666875" y="2655888"/>
          <p14:tracePt t="6186" x="1658938" y="2647950"/>
          <p14:tracePt t="6188" x="1651000" y="2640013"/>
          <p14:tracePt t="6190" x="1635125" y="2632075"/>
          <p14:tracePt t="6192" x="1627188" y="2632075"/>
          <p14:tracePt t="6195" x="1619250" y="2624138"/>
          <p14:tracePt t="6196" x="1603375" y="2616200"/>
          <p14:tracePt t="6198" x="1595438" y="2608263"/>
          <p14:tracePt t="6200" x="1587500" y="2600325"/>
          <p14:tracePt t="6202" x="1579563" y="2600325"/>
          <p14:tracePt t="6204" x="1571625" y="2584450"/>
          <p14:tracePt t="6206" x="1562100" y="2584450"/>
          <p14:tracePt t="6208" x="1554163" y="2566988"/>
          <p14:tracePt t="6212" x="1546225" y="2551113"/>
          <p14:tracePt t="6214" x="1538288" y="2551113"/>
          <p14:tracePt t="6216" x="1538288" y="2543175"/>
          <p14:tracePt t="6218" x="1530350" y="2527300"/>
          <p14:tracePt t="6222" x="1530350" y="2511425"/>
          <p14:tracePt t="6224" x="1522413" y="2503488"/>
          <p14:tracePt t="6226" x="1522413" y="2495550"/>
          <p14:tracePt t="6228" x="1522413" y="2487613"/>
          <p14:tracePt t="6230" x="1522413" y="2479675"/>
          <p14:tracePt t="6232" x="1522413" y="2471738"/>
          <p14:tracePt t="6234" x="1522413" y="2463800"/>
          <p14:tracePt t="6238" x="1530350" y="2455863"/>
          <p14:tracePt t="6240" x="1538288" y="2447925"/>
          <p14:tracePt t="6242" x="1538288" y="2439988"/>
          <p14:tracePt t="6244" x="1546225" y="2432050"/>
          <p14:tracePt t="6246" x="1554163" y="2432050"/>
          <p14:tracePt t="6248" x="1562100" y="2424113"/>
          <p14:tracePt t="6250" x="1571625" y="2416175"/>
          <p14:tracePt t="6252" x="1579563" y="2408238"/>
          <p14:tracePt t="6254" x="1595438" y="2408238"/>
          <p14:tracePt t="6256" x="1603375" y="2408238"/>
          <p14:tracePt t="6258" x="1611313" y="2392363"/>
          <p14:tracePt t="6260" x="1627188" y="2392363"/>
          <p14:tracePt t="6262" x="1635125" y="2392363"/>
          <p14:tracePt t="6264" x="1643063" y="2384425"/>
          <p14:tracePt t="6266" x="1658938" y="2376488"/>
          <p14:tracePt t="6268" x="1666875" y="2368550"/>
          <p14:tracePt t="6270" x="1674813" y="2368550"/>
          <p14:tracePt t="6272" x="1690688" y="2368550"/>
          <p14:tracePt t="6274" x="1698625" y="2360613"/>
          <p14:tracePt t="6276" x="1706563" y="2352675"/>
          <p14:tracePt t="6278" x="1730375" y="2352675"/>
          <p14:tracePt t="6280" x="1738313" y="2352675"/>
          <p14:tracePt t="6282" x="1746250" y="2352675"/>
          <p14:tracePt t="6284" x="1762125" y="2344738"/>
          <p14:tracePt t="6286" x="1770063" y="2336800"/>
          <p14:tracePt t="6288" x="1778000" y="2336800"/>
          <p14:tracePt t="6290" x="1793875" y="2336800"/>
          <p14:tracePt t="6292" x="1801813" y="2336800"/>
          <p14:tracePt t="6295" x="1809750" y="2328863"/>
          <p14:tracePt t="6296" x="1825625" y="2328863"/>
          <p14:tracePt t="6298" x="1833563" y="2328863"/>
          <p14:tracePt t="6300" x="1841500" y="2320925"/>
          <p14:tracePt t="6302" x="1849438" y="2320925"/>
          <p14:tracePt t="6304" x="1865313" y="2320925"/>
          <p14:tracePt t="6308" x="1873250" y="2320925"/>
          <p14:tracePt t="6310" x="1889125" y="2320925"/>
          <p14:tracePt t="6314" x="1905000" y="2320925"/>
          <p14:tracePt t="6318" x="1912938" y="2320925"/>
          <p14:tracePt t="6320" x="1922463" y="2320925"/>
          <p14:tracePt t="6322" x="1930400" y="2320925"/>
          <p14:tracePt t="6326" x="1938338" y="2320925"/>
          <p14:tracePt t="6328" x="1946275" y="2320925"/>
          <p14:tracePt t="6332" x="1954213" y="2320925"/>
          <p14:tracePt t="6334" x="1962150" y="2320925"/>
          <p14:tracePt t="6338" x="1970088" y="2320925"/>
          <p14:tracePt t="6342" x="1978025" y="2328863"/>
          <p14:tracePt t="6348" x="1985963" y="2336800"/>
          <p14:tracePt t="6350" x="1993900" y="2344738"/>
          <p14:tracePt t="6354" x="1993900" y="2352675"/>
          <p14:tracePt t="6356" x="2001838" y="2352675"/>
          <p14:tracePt t="6358" x="2001838" y="2360613"/>
          <p14:tracePt t="6362" x="2009775" y="2368550"/>
          <p14:tracePt t="6364" x="2009775" y="2376488"/>
          <p14:tracePt t="6368" x="2017713" y="2384425"/>
          <p14:tracePt t="6370" x="2017713" y="2392363"/>
          <p14:tracePt t="6372" x="2025650" y="2400300"/>
          <p14:tracePt t="6374" x="2025650" y="2408238"/>
          <p14:tracePt t="6378" x="2025650" y="2424113"/>
          <p14:tracePt t="6382" x="2025650" y="2432050"/>
          <p14:tracePt t="6384" x="2033588" y="2439988"/>
          <p14:tracePt t="6386" x="2033588" y="2447925"/>
          <p14:tracePt t="6388" x="2033588" y="2455863"/>
          <p14:tracePt t="6390" x="2033588" y="2463800"/>
          <p14:tracePt t="6392" x="2033588" y="2471738"/>
          <p14:tracePt t="6394" x="2033588" y="2479675"/>
          <p14:tracePt t="6396" x="2033588" y="2487613"/>
          <p14:tracePt t="6398" x="2041525" y="2495550"/>
          <p14:tracePt t="6400" x="2041525" y="2503488"/>
          <p14:tracePt t="6402" x="2041525" y="2511425"/>
          <p14:tracePt t="6404" x="2041525" y="2519363"/>
          <p14:tracePt t="6406" x="2041525" y="2527300"/>
          <p14:tracePt t="6408" x="2041525" y="2535238"/>
          <p14:tracePt t="6410" x="2049463" y="2543175"/>
          <p14:tracePt t="6412" x="2049463" y="2551113"/>
          <p14:tracePt t="6414" x="2049463" y="2559050"/>
          <p14:tracePt t="6416" x="2049463" y="2566988"/>
          <p14:tracePt t="6418" x="2049463" y="2576513"/>
          <p14:tracePt t="6420" x="2049463" y="2584450"/>
          <p14:tracePt t="6424" x="2049463" y="2592388"/>
          <p14:tracePt t="6426" x="2049463" y="2600325"/>
          <p14:tracePt t="6428" x="2049463" y="2608263"/>
          <p14:tracePt t="6434" x="2049463" y="2616200"/>
          <p14:tracePt t="6438" x="2049463" y="2624138"/>
          <p14:tracePt t="6448" x="2049463" y="2632075"/>
          <p14:tracePt t="6462" x="2041525" y="2632075"/>
          <p14:tracePt t="6472" x="2033588" y="2632075"/>
          <p14:tracePt t="6478" x="2025650" y="2632075"/>
          <p14:tracePt t="6486" x="2017713" y="2632075"/>
          <p14:tracePt t="6492" x="2009775" y="2632075"/>
          <p14:tracePt t="6496" x="2001838" y="2632075"/>
          <p14:tracePt t="6502" x="1993900" y="2632075"/>
          <p14:tracePt t="6508" x="1985963" y="2632075"/>
          <p14:tracePt t="6516" x="1978025" y="2632075"/>
          <p14:tracePt t="6520" x="1970088" y="2632075"/>
          <p14:tracePt t="6526" x="1962150" y="2632075"/>
          <p14:tracePt t="6534" x="1954213" y="2632075"/>
          <p14:tracePt t="6542" x="1946275" y="2632075"/>
          <p14:tracePt t="6545" x="1946275" y="2624138"/>
          <p14:tracePt t="6548" x="1938338" y="2624138"/>
          <p14:tracePt t="6556" x="1930400" y="2624138"/>
          <p14:tracePt t="6564" x="1930400" y="2616200"/>
          <p14:tracePt t="6566" x="1922463" y="2616200"/>
          <p14:tracePt t="6578" x="1912938" y="2616200"/>
          <p14:tracePt t="6582" x="1912938" y="2608263"/>
          <p14:tracePt t="6588" x="1905000" y="2608263"/>
          <p14:tracePt t="6590" x="1905000" y="2600325"/>
          <p14:tracePt t="6602" x="1905000" y="2592388"/>
          <p14:tracePt t="6612" x="1905000" y="2584450"/>
          <p14:tracePt t="6622" x="1905000" y="2576513"/>
          <p14:tracePt t="6626" x="1905000" y="2566988"/>
          <p14:tracePt t="6634" x="1905000" y="2559050"/>
          <p14:tracePt t="6645" x="1905000" y="2551113"/>
          <p14:tracePt t="6650" x="1912938" y="2551113"/>
          <p14:tracePt t="6652" x="1912938" y="2543175"/>
          <p14:tracePt t="6656" x="1912938" y="2535238"/>
          <p14:tracePt t="6662" x="1922463" y="2535238"/>
          <p14:tracePt t="6664" x="1922463" y="2527300"/>
          <p14:tracePt t="6672" x="1930400" y="2519363"/>
          <p14:tracePt t="6678" x="1930400" y="2511425"/>
          <p14:tracePt t="6680" x="1938338" y="2511425"/>
          <p14:tracePt t="6682" x="1938338" y="2503488"/>
          <p14:tracePt t="6684" x="1946275" y="2503488"/>
          <p14:tracePt t="6688" x="1946275" y="2495550"/>
          <p14:tracePt t="6690" x="1954213" y="2495550"/>
          <p14:tracePt t="6694" x="1954213" y="2487613"/>
          <p14:tracePt t="6698" x="1962150" y="2487613"/>
          <p14:tracePt t="6700" x="1962150" y="2479675"/>
          <p14:tracePt t="6704" x="1970088" y="2471738"/>
          <p14:tracePt t="6708" x="1978025" y="2471738"/>
          <p14:tracePt t="6710" x="1978025" y="2463800"/>
          <p14:tracePt t="6716" x="1978025" y="2455863"/>
          <p14:tracePt t="6718" x="1985963" y="2455863"/>
          <p14:tracePt t="6722" x="1985963" y="2447925"/>
          <p14:tracePt t="6726" x="1985963" y="2439988"/>
          <p14:tracePt t="6730" x="1993900" y="2439988"/>
          <p14:tracePt t="6732" x="1993900" y="2432050"/>
          <p14:tracePt t="6736" x="1993900" y="2424113"/>
          <p14:tracePt t="6740" x="2001838" y="2424113"/>
          <p14:tracePt t="6742" x="2001838" y="2416175"/>
          <p14:tracePt t="6745" x="2001838" y="2408238"/>
          <p14:tracePt t="6746" x="2009775" y="2408238"/>
          <p14:tracePt t="6748" x="2009775" y="2400300"/>
          <p14:tracePt t="6752" x="2009775" y="2392363"/>
          <p14:tracePt t="6756" x="2009775" y="2384425"/>
          <p14:tracePt t="6758" x="2017713" y="2376488"/>
          <p14:tracePt t="6760" x="2017713" y="2368550"/>
          <p14:tracePt t="6764" x="2017713" y="2352675"/>
          <p14:tracePt t="6768" x="2025650" y="2344738"/>
          <p14:tracePt t="6770" x="2025650" y="2328863"/>
          <p14:tracePt t="6774" x="2033588" y="2312988"/>
          <p14:tracePt t="6776" x="2033588" y="2305050"/>
          <p14:tracePt t="6778" x="2033588" y="2297113"/>
          <p14:tracePt t="6780" x="2041525" y="2281238"/>
          <p14:tracePt t="6782" x="2041525" y="2273300"/>
          <p14:tracePt t="6784" x="2049463" y="2257425"/>
          <p14:tracePt t="6786" x="2049463" y="2249488"/>
          <p14:tracePt t="6788" x="2049463" y="2233613"/>
          <p14:tracePt t="6790" x="2049463" y="2216150"/>
          <p14:tracePt t="6792" x="2057400" y="2200275"/>
          <p14:tracePt t="6795" x="2057400" y="2192338"/>
          <p14:tracePt t="6796" x="2057400" y="2176463"/>
          <p14:tracePt t="6798" x="2057400" y="2168525"/>
          <p14:tracePt t="6800" x="2057400" y="2160588"/>
          <p14:tracePt t="6802" x="2057400" y="2144713"/>
          <p14:tracePt t="6804" x="2057400" y="2128838"/>
          <p14:tracePt t="6806" x="2057400" y="2112963"/>
          <p14:tracePt t="6808" x="2057400" y="2089150"/>
          <p14:tracePt t="6810" x="2057400" y="2073275"/>
          <p14:tracePt t="6812" x="2057400" y="2057400"/>
          <p14:tracePt t="6814" x="2057400" y="2041525"/>
          <p14:tracePt t="6816" x="2057400" y="2025650"/>
          <p14:tracePt t="6818" x="2057400" y="2009775"/>
          <p14:tracePt t="6820" x="2057400" y="1993900"/>
          <p14:tracePt t="6822" x="2057400" y="1978025"/>
          <p14:tracePt t="6824" x="2057400" y="1970088"/>
          <p14:tracePt t="6826" x="2057400" y="1954213"/>
          <p14:tracePt t="6828" x="2057400" y="1938338"/>
          <p14:tracePt t="6830" x="2057400" y="1922463"/>
          <p14:tracePt t="6832" x="2049463" y="1914525"/>
          <p14:tracePt t="6834" x="2041525" y="1906588"/>
          <p14:tracePt t="6836" x="2041525" y="1890713"/>
          <p14:tracePt t="6838" x="2041525" y="1881188"/>
          <p14:tracePt t="6840" x="2033588" y="1873250"/>
          <p14:tracePt t="6842" x="2025650" y="1857375"/>
          <p14:tracePt t="6846" x="2017713" y="1841500"/>
          <p14:tracePt t="6848" x="2017713" y="1833563"/>
          <p14:tracePt t="6852" x="2009775" y="1817688"/>
          <p14:tracePt t="6854" x="2001838" y="1817688"/>
          <p14:tracePt t="6856" x="2001838" y="1809750"/>
          <p14:tracePt t="6858" x="2001838" y="1801813"/>
          <p14:tracePt t="6860" x="1993900" y="1793875"/>
          <p14:tracePt t="6864" x="1985963" y="1785938"/>
          <p14:tracePt t="6868" x="1985963" y="1778000"/>
          <p14:tracePt t="6870" x="1978025" y="1778000"/>
          <p14:tracePt t="6872" x="1970088" y="1770063"/>
          <p14:tracePt t="6874" x="1970088" y="1762125"/>
          <p14:tracePt t="6878" x="1962150" y="1762125"/>
          <p14:tracePt t="6880" x="1962150" y="1754188"/>
          <p14:tracePt t="6884" x="1954213" y="1754188"/>
          <p14:tracePt t="6888" x="1954213" y="1746250"/>
          <p14:tracePt t="6890" x="1946275" y="1746250"/>
          <p14:tracePt t="6895" x="1938338" y="1746250"/>
          <p14:tracePt t="6896" x="1938338" y="1738313"/>
          <p14:tracePt t="6902" x="1930400" y="1730375"/>
          <p14:tracePt t="6910" x="1922463" y="1730375"/>
          <p14:tracePt t="6912" x="1922463" y="1722438"/>
          <p14:tracePt t="6922" x="1912938" y="1722438"/>
          <p14:tracePt t="6924" x="1912938" y="1714500"/>
          <p14:tracePt t="6928" x="1905000" y="1714500"/>
          <p14:tracePt t="6936" x="1905000" y="1706563"/>
          <p14:tracePt t="6940" x="1905000" y="1698625"/>
          <p14:tracePt t="6942" x="1897063" y="1698625"/>
          <p14:tracePt t="6952" x="1897063" y="1690688"/>
          <p14:tracePt t="6964" x="1897063" y="1682750"/>
          <p14:tracePt t="7002" x="1889125" y="1682750"/>
          <p14:tracePt t="7102" x="1889125" y="1674813"/>
          <p14:tracePt t="7108" x="1897063" y="1666875"/>
          <p14:tracePt t="7114" x="1905000" y="1666875"/>
          <p14:tracePt t="7116" x="1912938" y="1666875"/>
          <p14:tracePt t="7120" x="1912938" y="1658938"/>
          <p14:tracePt t="7122" x="1922463" y="1658938"/>
          <p14:tracePt t="7126" x="1930400" y="1658938"/>
          <p14:tracePt t="7128" x="1930400" y="1651000"/>
          <p14:tracePt t="7130" x="1938338" y="1651000"/>
          <p14:tracePt t="7134" x="1946275" y="1651000"/>
          <p14:tracePt t="7138" x="1954213" y="1643063"/>
          <p14:tracePt t="7142" x="1962150" y="1635125"/>
          <p14:tracePt t="7146" x="1970088" y="1635125"/>
          <p14:tracePt t="7150" x="1978025" y="1635125"/>
          <p14:tracePt t="7154" x="1985963" y="1635125"/>
          <p14:tracePt t="7158" x="1985963" y="1627188"/>
          <p14:tracePt t="7160" x="1993900" y="1627188"/>
          <p14:tracePt t="7166" x="2001838" y="1627188"/>
          <p14:tracePt t="7170" x="2009775" y="1627188"/>
          <p14:tracePt t="7172" x="2017713" y="1627188"/>
          <p14:tracePt t="7176" x="2025650" y="1627188"/>
          <p14:tracePt t="7180" x="2025650" y="1619250"/>
          <p14:tracePt t="7182" x="2033588" y="1619250"/>
          <p14:tracePt t="7188" x="2041525" y="1619250"/>
          <p14:tracePt t="7190" x="2049463" y="1619250"/>
          <p14:tracePt t="7200" x="2057400" y="1619250"/>
          <p14:tracePt t="7550" x="2065338" y="1619250"/>
          <p14:tracePt t="7560" x="2073275" y="1619250"/>
          <p14:tracePt t="7562" x="2081213" y="1619250"/>
          <p14:tracePt t="7566" x="2089150" y="1619250"/>
          <p14:tracePt t="7570" x="2105025" y="1619250"/>
          <p14:tracePt t="7574" x="2112963" y="1619250"/>
          <p14:tracePt t="7576" x="2128838" y="1619250"/>
          <p14:tracePt t="7578" x="2136775" y="1619250"/>
          <p14:tracePt t="7580" x="2144713" y="1619250"/>
          <p14:tracePt t="7582" x="2160588" y="1611313"/>
          <p14:tracePt t="7584" x="2176463" y="1611313"/>
          <p14:tracePt t="7586" x="2184400" y="1603375"/>
          <p14:tracePt t="7588" x="2200275" y="1603375"/>
          <p14:tracePt t="7590" x="2216150" y="1595438"/>
          <p14:tracePt t="7592" x="2239963" y="1595438"/>
          <p14:tracePt t="7595" x="2247900" y="1595438"/>
          <p14:tracePt t="7596" x="2265363" y="1595438"/>
          <p14:tracePt t="7598" x="2281238" y="1587500"/>
          <p14:tracePt t="7600" x="2297113" y="1587500"/>
          <p14:tracePt t="7602" x="2320925" y="1579563"/>
          <p14:tracePt t="7604" x="2336800" y="1579563"/>
          <p14:tracePt t="7606" x="2352675" y="1579563"/>
          <p14:tracePt t="7608" x="2368550" y="1571625"/>
          <p14:tracePt t="7610" x="2376488" y="1571625"/>
          <p14:tracePt t="7612" x="2400300" y="1571625"/>
          <p14:tracePt t="7614" x="2416175" y="1563688"/>
          <p14:tracePt t="7616" x="2432050" y="1563688"/>
          <p14:tracePt t="7618" x="2447925" y="1563688"/>
          <p14:tracePt t="7620" x="2463800" y="1555750"/>
          <p14:tracePt t="7622" x="2471738" y="1555750"/>
          <p14:tracePt t="7624" x="2495550" y="1555750"/>
          <p14:tracePt t="7626" x="2503488" y="1555750"/>
          <p14:tracePt t="7628" x="2519363" y="1555750"/>
          <p14:tracePt t="7630" x="2535238" y="1555750"/>
          <p14:tracePt t="7632" x="2551113" y="1555750"/>
          <p14:tracePt t="7634" x="2566988" y="1547813"/>
          <p14:tracePt t="7636" x="2582863" y="1547813"/>
          <p14:tracePt t="7638" x="2590800" y="1547813"/>
          <p14:tracePt t="7640" x="2606675" y="1547813"/>
          <p14:tracePt t="7642" x="2624138" y="1547813"/>
          <p14:tracePt t="7644" x="2640013" y="1547813"/>
          <p14:tracePt t="7646" x="2647950" y="1547813"/>
          <p14:tracePt t="7648" x="2663825" y="1547813"/>
          <p14:tracePt t="7650" x="2671763" y="1547813"/>
          <p14:tracePt t="7652" x="2695575" y="1547813"/>
          <p14:tracePt t="7654" x="2703513" y="1538288"/>
          <p14:tracePt t="7656" x="2711450" y="1538288"/>
          <p14:tracePt t="7658" x="2719388" y="1538288"/>
          <p14:tracePt t="7660" x="2743200" y="1538288"/>
          <p14:tracePt t="7664" x="2759075" y="1538288"/>
          <p14:tracePt t="7666" x="2767013" y="1538288"/>
          <p14:tracePt t="7668" x="2782888" y="1538288"/>
          <p14:tracePt t="7670" x="2790825" y="1538288"/>
          <p14:tracePt t="7672" x="2798763" y="1538288"/>
          <p14:tracePt t="7674" x="2806700" y="1538288"/>
          <p14:tracePt t="7676" x="2814638" y="1538288"/>
          <p14:tracePt t="7678" x="2822575" y="1538288"/>
          <p14:tracePt t="7680" x="2830513" y="1538288"/>
          <p14:tracePt t="7682" x="2838450" y="1538288"/>
          <p14:tracePt t="7684" x="2846388" y="1538288"/>
          <p14:tracePt t="7686" x="2854325" y="1538288"/>
          <p14:tracePt t="7690" x="2870200" y="1538288"/>
          <p14:tracePt t="7695" x="2878138" y="1538288"/>
          <p14:tracePt t="7698" x="2894013" y="1538288"/>
          <p14:tracePt t="7702" x="2901950" y="1538288"/>
          <p14:tracePt t="7706" x="2909888" y="1538288"/>
          <p14:tracePt t="7710" x="2917825" y="1538288"/>
          <p14:tracePt t="7712" x="2925763" y="1538288"/>
          <p14:tracePt t="7716" x="2933700" y="1538288"/>
          <p14:tracePt t="7722" x="2941638" y="1538288"/>
          <p14:tracePt t="7726" x="2949575" y="1547813"/>
          <p14:tracePt t="7728" x="2957513" y="1547813"/>
          <p14:tracePt t="7732" x="2967038" y="1547813"/>
          <p14:tracePt t="7736" x="2967038" y="1555750"/>
          <p14:tracePt t="7738" x="2974975" y="1555750"/>
          <p14:tracePt t="7742" x="2982913" y="1555750"/>
          <p14:tracePt t="7744" x="2990850" y="1555750"/>
          <p14:tracePt t="7750" x="2998788" y="1555750"/>
          <p14:tracePt t="7752" x="2998788" y="1563688"/>
          <p14:tracePt t="7754" x="3006725" y="1563688"/>
          <p14:tracePt t="7760" x="3014663" y="1563688"/>
          <p14:tracePt t="7762" x="3022600" y="1563688"/>
          <p14:tracePt t="7766" x="3030538" y="1571625"/>
          <p14:tracePt t="7770" x="3038475" y="1571625"/>
          <p14:tracePt t="7776" x="3046413" y="1571625"/>
          <p14:tracePt t="7778" x="3046413" y="1579563"/>
          <p14:tracePt t="7780" x="3054350" y="1579563"/>
          <p14:tracePt t="7782" x="3062288" y="1579563"/>
          <p14:tracePt t="7786" x="3062288" y="1587500"/>
          <p14:tracePt t="7788" x="3070225" y="1587500"/>
          <p14:tracePt t="7795" x="3078163" y="1587500"/>
          <p14:tracePt t="7800" x="3086100" y="1587500"/>
          <p14:tracePt t="7804" x="3094038" y="1587500"/>
          <p14:tracePt t="7806" x="3094038" y="1595438"/>
          <p14:tracePt t="7814" x="3101975" y="1595438"/>
          <p14:tracePt t="7830" x="3109913" y="1595438"/>
          <p14:tracePt t="7846" x="3117850" y="1595438"/>
          <p14:tracePt t="7852" x="3125788" y="1595438"/>
          <p14:tracePt t="7860" x="3133725" y="1595438"/>
          <p14:tracePt t="7866" x="3141663" y="1595438"/>
          <p14:tracePt t="7870" x="3141663" y="1603375"/>
          <p14:tracePt t="7872" x="3149600" y="1603375"/>
          <p14:tracePt t="7874" x="3157538" y="1603375"/>
          <p14:tracePt t="7880" x="3165475" y="1603375"/>
          <p14:tracePt t="7895" x="3189288" y="1603375"/>
          <p14:tracePt t="7898" x="3197225" y="1603375"/>
          <p14:tracePt t="7902" x="3205163" y="1603375"/>
          <p14:tracePt t="7906" x="3213100" y="1603375"/>
          <p14:tracePt t="7910" x="3221038" y="1603375"/>
          <p14:tracePt t="7914" x="3228975" y="1603375"/>
          <p14:tracePt t="7922" x="3236913" y="1603375"/>
          <p14:tracePt t="7928" x="3244850" y="1603375"/>
          <p14:tracePt t="7932" x="3252788" y="1603375"/>
          <p14:tracePt t="7946" x="3260725" y="1603375"/>
          <p14:tracePt t="8170" x="3268663" y="1603375"/>
          <p14:tracePt t="8182" x="3276600" y="1603375"/>
          <p14:tracePt t="8190" x="3284538" y="1603375"/>
          <p14:tracePt t="8194" x="3292475" y="1603375"/>
          <p14:tracePt t="8202" x="3300413" y="1603375"/>
          <p14:tracePt t="8206" x="3300413" y="1611313"/>
          <p14:tracePt t="8208" x="3308350" y="1611313"/>
          <p14:tracePt t="8214" x="3317875" y="1611313"/>
          <p14:tracePt t="8218" x="3325813" y="1611313"/>
          <p14:tracePt t="8222" x="3333750" y="1611313"/>
          <p14:tracePt t="8228" x="3341688" y="1611313"/>
          <p14:tracePt t="8234" x="3349625" y="1611313"/>
          <p14:tracePt t="8238" x="3357563" y="1611313"/>
          <p14:tracePt t="8242" x="3365500" y="1611313"/>
          <p14:tracePt t="8248" x="3373438" y="1611313"/>
          <p14:tracePt t="8254" x="3381375" y="1611313"/>
          <p14:tracePt t="8256" x="3389313" y="1611313"/>
          <p14:tracePt t="8262" x="3397250" y="1611313"/>
          <p14:tracePt t="8266" x="3405188" y="1611313"/>
          <p14:tracePt t="8272" x="3413125" y="1611313"/>
          <p14:tracePt t="8274" x="3421063" y="1611313"/>
          <p14:tracePt t="8278" x="3429000" y="1611313"/>
          <p14:tracePt t="8282" x="3436938" y="1611313"/>
          <p14:tracePt t="8286" x="3444875" y="1611313"/>
          <p14:tracePt t="8288" x="3452813" y="1611313"/>
          <p14:tracePt t="8292" x="3460750" y="1611313"/>
          <p14:tracePt t="8296" x="3468688" y="1611313"/>
          <p14:tracePt t="8298" x="3476625" y="1611313"/>
          <p14:tracePt t="8300" x="3484563" y="1611313"/>
          <p14:tracePt t="8304" x="3492500" y="1611313"/>
          <p14:tracePt t="8308" x="3508375" y="1611313"/>
          <p14:tracePt t="8312" x="3516313" y="1619250"/>
          <p14:tracePt t="8316" x="3524250" y="1619250"/>
          <p14:tracePt t="8318" x="3532188" y="1619250"/>
          <p14:tracePt t="8320" x="3540125" y="1619250"/>
          <p14:tracePt t="8322" x="3548063" y="1619250"/>
          <p14:tracePt t="8326" x="3556000" y="1619250"/>
          <p14:tracePt t="8330" x="3563938" y="1619250"/>
          <p14:tracePt t="8332" x="3571875" y="1619250"/>
          <p14:tracePt t="8334" x="3579813" y="1619250"/>
          <p14:tracePt t="8338" x="3587750" y="1619250"/>
          <p14:tracePt t="8340" x="3595688" y="1619250"/>
          <p14:tracePt t="8342" x="3603625" y="1619250"/>
          <p14:tracePt t="8346" x="3611563" y="1619250"/>
          <p14:tracePt t="8348" x="3611563" y="1627188"/>
          <p14:tracePt t="8350" x="3627438" y="1627188"/>
          <p14:tracePt t="8354" x="3635375" y="1627188"/>
          <p14:tracePt t="8356" x="3643313" y="1627188"/>
          <p14:tracePt t="8358" x="3651250" y="1627188"/>
          <p14:tracePt t="8362" x="3660775" y="1627188"/>
          <p14:tracePt t="8364" x="3668713" y="1635125"/>
          <p14:tracePt t="8366" x="3676650" y="1635125"/>
          <p14:tracePt t="8368" x="3684588" y="1635125"/>
          <p14:tracePt t="8370" x="3692525" y="1635125"/>
          <p14:tracePt t="8374" x="3708400" y="1635125"/>
          <p14:tracePt t="8378" x="3724275" y="1643063"/>
          <p14:tracePt t="8380" x="3732213" y="1643063"/>
          <p14:tracePt t="8384" x="3748088" y="1651000"/>
          <p14:tracePt t="8386" x="3756025" y="1651000"/>
          <p14:tracePt t="8390" x="3771900" y="1651000"/>
          <p14:tracePt t="8395" x="3779838" y="1651000"/>
          <p14:tracePt t="8396" x="3787775" y="1658938"/>
          <p14:tracePt t="8398" x="3795713" y="1658938"/>
          <p14:tracePt t="8400" x="3803650" y="1658938"/>
          <p14:tracePt t="8404" x="3819525" y="1658938"/>
          <p14:tracePt t="8408" x="3827463" y="1658938"/>
          <p14:tracePt t="8412" x="3843338" y="1666875"/>
          <p14:tracePt t="8416" x="3851275" y="1666875"/>
          <p14:tracePt t="8420" x="3859213" y="1674813"/>
          <p14:tracePt t="8422" x="3867150" y="1674813"/>
          <p14:tracePt t="8424" x="3875088" y="1674813"/>
          <p14:tracePt t="8428" x="3883025" y="1674813"/>
          <p14:tracePt t="8432" x="3890963" y="1674813"/>
          <p14:tracePt t="8436" x="3898900" y="1674813"/>
          <p14:tracePt t="8438" x="3906838" y="1674813"/>
          <p14:tracePt t="8440" x="3906838" y="1682750"/>
          <p14:tracePt t="8444" x="3914775" y="1682750"/>
          <p14:tracePt t="9266" x="3922713" y="1682750"/>
          <p14:tracePt t="9274" x="3930650" y="1682750"/>
          <p14:tracePt t="9278" x="3938588" y="1682750"/>
          <p14:tracePt t="9284" x="3946525" y="1682750"/>
          <p14:tracePt t="9290" x="3954463" y="1682750"/>
          <p14:tracePt t="9296" x="3962400" y="1682750"/>
          <p14:tracePt t="9298" x="3970338" y="1682750"/>
          <p14:tracePt t="9302" x="3970338" y="1690688"/>
          <p14:tracePt t="9304" x="3978275" y="1690688"/>
          <p14:tracePt t="9308" x="3986213" y="1690688"/>
          <p14:tracePt t="9314" x="3994150" y="1690688"/>
          <p14:tracePt t="9316" x="4002088" y="1690688"/>
          <p14:tracePt t="9320" x="4011613" y="1690688"/>
          <p14:tracePt t="9324" x="4019550" y="1690688"/>
          <p14:tracePt t="9328" x="4027488" y="1690688"/>
          <p14:tracePt t="9330" x="4035425" y="1690688"/>
          <p14:tracePt t="9332" x="4043363" y="1690688"/>
          <p14:tracePt t="9336" x="4051300" y="1690688"/>
          <p14:tracePt t="9338" x="4059238" y="1690688"/>
          <p14:tracePt t="9340" x="4067175" y="1690688"/>
          <p14:tracePt t="9342" x="4075113" y="1690688"/>
          <p14:tracePt t="9344" x="4075113" y="1698625"/>
          <p14:tracePt t="9346" x="4083050" y="1698625"/>
          <p14:tracePt t="9348" x="4090988" y="1698625"/>
          <p14:tracePt t="9350" x="4098925" y="1698625"/>
          <p14:tracePt t="9352" x="4106863" y="1698625"/>
          <p14:tracePt t="9354" x="4114800" y="1698625"/>
          <p14:tracePt t="9356" x="4122738" y="1698625"/>
          <p14:tracePt t="9360" x="4138613" y="1698625"/>
          <p14:tracePt t="9364" x="4146550" y="1698625"/>
          <p14:tracePt t="9366" x="4154488" y="1698625"/>
          <p14:tracePt t="9368" x="4162425" y="1698625"/>
          <p14:tracePt t="9370" x="4170363" y="1698625"/>
          <p14:tracePt t="9372" x="4178300" y="1706563"/>
          <p14:tracePt t="9374" x="4186238" y="1706563"/>
          <p14:tracePt t="9378" x="4194175" y="1706563"/>
          <p14:tracePt t="9380" x="4202113" y="1706563"/>
          <p14:tracePt t="9384" x="4217988" y="1706563"/>
          <p14:tracePt t="9388" x="4225925" y="1706563"/>
          <p14:tracePt t="9390" x="4233863" y="1706563"/>
          <p14:tracePt t="9392" x="4241800" y="1706563"/>
          <p14:tracePt t="9396" x="4249738" y="1706563"/>
          <p14:tracePt t="9398" x="4257675" y="1706563"/>
          <p14:tracePt t="9400" x="4265613" y="1706563"/>
          <p14:tracePt t="9402" x="4273550" y="1706563"/>
          <p14:tracePt t="9406" x="4289425" y="1706563"/>
          <p14:tracePt t="9410" x="4297363" y="1706563"/>
          <p14:tracePt t="9412" x="4305300" y="1706563"/>
          <p14:tracePt t="9414" x="4313238" y="1706563"/>
          <p14:tracePt t="9416" x="4321175" y="1706563"/>
          <p14:tracePt t="9418" x="4337050" y="1706563"/>
          <p14:tracePt t="9422" x="4344988" y="1706563"/>
          <p14:tracePt t="9424" x="4362450" y="1706563"/>
          <p14:tracePt t="9426" x="4370388" y="1706563"/>
          <p14:tracePt t="9428" x="4378325" y="1706563"/>
          <p14:tracePt t="9430" x="4394200" y="1706563"/>
          <p14:tracePt t="9432" x="4402138" y="1706563"/>
          <p14:tracePt t="9434" x="4410075" y="1706563"/>
          <p14:tracePt t="9436" x="4418013" y="1706563"/>
          <p14:tracePt t="9438" x="4433888" y="1706563"/>
          <p14:tracePt t="9442" x="4441825" y="1706563"/>
          <p14:tracePt t="9445" x="4457700" y="1706563"/>
          <p14:tracePt t="9448" x="4473575" y="1706563"/>
          <p14:tracePt t="9452" x="4481513" y="1706563"/>
          <p14:tracePt t="9454" x="4489450" y="1706563"/>
          <p14:tracePt t="9456" x="4497388" y="1706563"/>
          <p14:tracePt t="9458" x="4505325" y="1706563"/>
          <p14:tracePt t="9462" x="4513263" y="1706563"/>
          <p14:tracePt t="9466" x="4521200" y="1706563"/>
          <p14:tracePt t="9470" x="4529138" y="1714500"/>
          <p14:tracePt t="9472" x="4537075" y="1714500"/>
          <p14:tracePt t="9478" x="4545013" y="1714500"/>
          <p14:tracePt t="9484" x="4552950" y="1714500"/>
          <p14:tracePt t="9495" x="4560888" y="1714500"/>
          <p14:tracePt t="9500" x="4568825" y="1714500"/>
          <p14:tracePt t="9510" x="4576763" y="1714500"/>
          <p14:tracePt t="9516" x="4584700" y="1714500"/>
          <p14:tracePt t="9522" x="4592638" y="1714500"/>
          <p14:tracePt t="9524" x="4600575" y="1714500"/>
          <p14:tracePt t="9530" x="4608513" y="1714500"/>
          <p14:tracePt t="9534" x="4616450" y="1714500"/>
          <p14:tracePt t="9538" x="4632325" y="1714500"/>
          <p14:tracePt t="9540" x="4632325" y="1722438"/>
          <p14:tracePt t="9542" x="4640263" y="1722438"/>
          <p14:tracePt t="9546" x="4656138" y="1722438"/>
          <p14:tracePt t="9550" x="4664075" y="1722438"/>
          <p14:tracePt t="9552" x="4672013" y="1722438"/>
          <p14:tracePt t="9554" x="4672013" y="1730375"/>
          <p14:tracePt t="9556" x="4679950" y="1730375"/>
          <p14:tracePt t="9558" x="4687888" y="1730375"/>
          <p14:tracePt t="9560" x="4695825" y="1730375"/>
          <p14:tracePt t="9562" x="4705350" y="1730375"/>
          <p14:tracePt t="9564" x="4713288" y="1730375"/>
          <p14:tracePt t="9566" x="4721225" y="1730375"/>
          <p14:tracePt t="9570" x="4729163" y="1730375"/>
          <p14:tracePt t="9572" x="4737100" y="1730375"/>
          <p14:tracePt t="9574" x="4745038" y="1738313"/>
          <p14:tracePt t="9576" x="4752975" y="1738313"/>
          <p14:tracePt t="9578" x="4760913" y="1738313"/>
          <p14:tracePt t="9582" x="4768850" y="1738313"/>
          <p14:tracePt t="9584" x="4776788" y="1738313"/>
          <p14:tracePt t="9588" x="4784725" y="1738313"/>
          <p14:tracePt t="9590" x="4792663" y="1738313"/>
          <p14:tracePt t="9595" x="4800600" y="1738313"/>
          <p14:tracePt t="9596" x="4800600" y="1746250"/>
          <p14:tracePt t="9598" x="4808538" y="1746250"/>
          <p14:tracePt t="9602" x="4816475" y="1746250"/>
          <p14:tracePt t="9604" x="4824413" y="1746250"/>
          <p14:tracePt t="9608" x="4832350" y="1754188"/>
          <p14:tracePt t="9614" x="4840288" y="1754188"/>
          <p14:tracePt t="9626" x="4848225" y="1754188"/>
          <p14:tracePt t="9636" x="4856163" y="1754188"/>
          <p14:tracePt t="9960" x="4864100" y="1754188"/>
          <p14:tracePt t="9970" x="4872038" y="1754188"/>
          <p14:tracePt t="9972" x="4872038" y="1762125"/>
          <p14:tracePt t="9978" x="4879975" y="1762125"/>
          <p14:tracePt t="9980" x="4887913" y="1762125"/>
          <p14:tracePt t="9986" x="4895850" y="1762125"/>
          <p14:tracePt t="9990" x="4903788" y="1762125"/>
          <p14:tracePt t="9995" x="4911725" y="1762125"/>
          <p14:tracePt t="9996" x="4919663" y="1770063"/>
          <p14:tracePt t="10000" x="4927600" y="1770063"/>
          <p14:tracePt t="10004" x="4935538" y="1770063"/>
          <p14:tracePt t="10006" x="4943475" y="1770063"/>
          <p14:tracePt t="10008" x="4951413" y="1770063"/>
          <p14:tracePt t="10012" x="4959350" y="1770063"/>
          <p14:tracePt t="10014" x="4967288" y="1770063"/>
          <p14:tracePt t="10016" x="4975225" y="1778000"/>
          <p14:tracePt t="10018" x="4991100" y="1778000"/>
          <p14:tracePt t="10022" x="4999038" y="1778000"/>
          <p14:tracePt t="10024" x="5014913" y="1778000"/>
          <p14:tracePt t="10026" x="5022850" y="1778000"/>
          <p14:tracePt t="10028" x="5030788" y="1778000"/>
          <p14:tracePt t="10030" x="5046663" y="1785938"/>
          <p14:tracePt t="10034" x="5056188" y="1785938"/>
          <p14:tracePt t="10036" x="5072063" y="1785938"/>
          <p14:tracePt t="10038" x="5080000" y="1785938"/>
          <p14:tracePt t="10040" x="5087938" y="1785938"/>
          <p14:tracePt t="10042" x="5095875" y="1785938"/>
          <p14:tracePt t="10044" x="5111750" y="1785938"/>
          <p14:tracePt t="10046" x="5119688" y="1785938"/>
          <p14:tracePt t="10048" x="5127625" y="1785938"/>
          <p14:tracePt t="10050" x="5143500" y="1785938"/>
          <p14:tracePt t="10052" x="5151438" y="1785938"/>
          <p14:tracePt t="10054" x="5159375" y="1785938"/>
          <p14:tracePt t="10056" x="5167313" y="1785938"/>
          <p14:tracePt t="10058" x="5183188" y="1785938"/>
          <p14:tracePt t="10060" x="5191125" y="1785938"/>
          <p14:tracePt t="10062" x="5199063" y="1785938"/>
          <p14:tracePt t="10064" x="5214938" y="1785938"/>
          <p14:tracePt t="10066" x="5230813" y="1785938"/>
          <p14:tracePt t="10068" x="5238750" y="1785938"/>
          <p14:tracePt t="10070" x="5246688" y="1785938"/>
          <p14:tracePt t="10072" x="5262563" y="1793875"/>
          <p14:tracePt t="10074" x="5270500" y="1793875"/>
          <p14:tracePt t="10076" x="5286375" y="1793875"/>
          <p14:tracePt t="10078" x="5294313" y="1793875"/>
          <p14:tracePt t="10080" x="5310188" y="1793875"/>
          <p14:tracePt t="10082" x="5318125" y="1793875"/>
          <p14:tracePt t="10084" x="5334000" y="1793875"/>
          <p14:tracePt t="10086" x="5341938" y="1801813"/>
          <p14:tracePt t="10088" x="5357813" y="1801813"/>
          <p14:tracePt t="10090" x="5373688" y="1801813"/>
          <p14:tracePt t="10092" x="5381625" y="1801813"/>
          <p14:tracePt t="10094" x="5389563" y="1801813"/>
          <p14:tracePt t="10096" x="5414963" y="1801813"/>
          <p14:tracePt t="10098" x="5422900" y="1801813"/>
          <p14:tracePt t="10100" x="5438775" y="1809750"/>
          <p14:tracePt t="10102" x="5446713" y="1809750"/>
          <p14:tracePt t="10104" x="5462588" y="1809750"/>
          <p14:tracePt t="10106" x="5478463" y="1809750"/>
          <p14:tracePt t="10108" x="5486400" y="1817688"/>
          <p14:tracePt t="10110" x="5502275" y="1817688"/>
          <p14:tracePt t="10112" x="5518150" y="1825625"/>
          <p14:tracePt t="10114" x="5534025" y="1825625"/>
          <p14:tracePt t="10116" x="5541963" y="1825625"/>
          <p14:tracePt t="10118" x="5557838" y="1825625"/>
          <p14:tracePt t="10120" x="5573713" y="1825625"/>
          <p14:tracePt t="10122" x="5589588" y="1833563"/>
          <p14:tracePt t="10124" x="5597525" y="1833563"/>
          <p14:tracePt t="10126" x="5613400" y="1841500"/>
          <p14:tracePt t="10128" x="5629275" y="1841500"/>
          <p14:tracePt t="10130" x="5645150" y="1841500"/>
          <p14:tracePt t="10132" x="5653088" y="1841500"/>
          <p14:tracePt t="10134" x="5668963" y="1841500"/>
          <p14:tracePt t="10136" x="5676900" y="1841500"/>
          <p14:tracePt t="10138" x="5700713" y="1849438"/>
          <p14:tracePt t="10140" x="5708650" y="1849438"/>
          <p14:tracePt t="10142" x="5716588" y="1849438"/>
          <p14:tracePt t="10144" x="5732463" y="1857375"/>
          <p14:tracePt t="10146" x="5749925" y="1857375"/>
          <p14:tracePt t="10148" x="5757863" y="1857375"/>
          <p14:tracePt t="10150" x="5773738" y="1865313"/>
          <p14:tracePt t="10152" x="5781675" y="1865313"/>
          <p14:tracePt t="10154" x="5797550" y="1865313"/>
          <p14:tracePt t="10156" x="5805488" y="1865313"/>
          <p14:tracePt t="10158" x="5813425" y="1865313"/>
          <p14:tracePt t="10160" x="5821363" y="1865313"/>
          <p14:tracePt t="10162" x="5837238" y="1873250"/>
          <p14:tracePt t="10166" x="5853113" y="1873250"/>
          <p14:tracePt t="10168" x="5861050" y="1873250"/>
          <p14:tracePt t="10172" x="5876925" y="1873250"/>
          <p14:tracePt t="10176" x="5892800" y="1881188"/>
          <p14:tracePt t="10180" x="5900738" y="1881188"/>
          <p14:tracePt t="10182" x="5908675" y="1890713"/>
          <p14:tracePt t="10186" x="5916613" y="1890713"/>
          <p14:tracePt t="10188" x="5924550" y="1890713"/>
          <p14:tracePt t="10190" x="5932488" y="1890713"/>
          <p14:tracePt t="10195" x="5940425" y="1898650"/>
          <p14:tracePt t="10196" x="5948363" y="1898650"/>
          <p14:tracePt t="10200" x="5956300" y="1898650"/>
          <p14:tracePt t="10202" x="5956300" y="1906588"/>
          <p14:tracePt t="10204" x="5964238" y="1906588"/>
          <p14:tracePt t="10206" x="5964238" y="1914525"/>
          <p14:tracePt t="10208" x="5972175" y="1914525"/>
          <p14:tracePt t="10210" x="5980113" y="1914525"/>
          <p14:tracePt t="10212" x="5980113" y="1922463"/>
          <p14:tracePt t="10214" x="5988050" y="1922463"/>
          <p14:tracePt t="10218" x="5995988" y="1930400"/>
          <p14:tracePt t="10220" x="6003925" y="1930400"/>
          <p14:tracePt t="10222" x="6011863" y="1938338"/>
          <p14:tracePt t="10224" x="6011863" y="1946275"/>
          <p14:tracePt t="10226" x="6019800" y="1946275"/>
          <p14:tracePt t="10228" x="6027738" y="1954213"/>
          <p14:tracePt t="10230" x="6035675" y="1954213"/>
          <p14:tracePt t="10232" x="6043613" y="1962150"/>
          <p14:tracePt t="10234" x="6043613" y="1970088"/>
          <p14:tracePt t="10236" x="6059488" y="1970088"/>
          <p14:tracePt t="10238" x="6059488" y="1978025"/>
          <p14:tracePt t="10240" x="6067425" y="1978025"/>
          <p14:tracePt t="10242" x="6075363" y="1985963"/>
          <p14:tracePt t="10244" x="6083300" y="1993900"/>
          <p14:tracePt t="10246" x="6091238" y="1993900"/>
          <p14:tracePt t="10248" x="6100763" y="2001838"/>
          <p14:tracePt t="10250" x="6108700" y="2001838"/>
          <p14:tracePt t="10252" x="6108700" y="2009775"/>
          <p14:tracePt t="10254" x="6116638" y="2017713"/>
          <p14:tracePt t="10256" x="6124575" y="2017713"/>
          <p14:tracePt t="10258" x="6132513" y="2025650"/>
          <p14:tracePt t="10260" x="6140450" y="2025650"/>
          <p14:tracePt t="10262" x="6140450" y="2033588"/>
          <p14:tracePt t="10264" x="6148388" y="2033588"/>
          <p14:tracePt t="10266" x="6156325" y="2041525"/>
          <p14:tracePt t="10268" x="6156325" y="2049463"/>
          <p14:tracePt t="10270" x="6164263" y="2049463"/>
          <p14:tracePt t="10274" x="6172200" y="2057400"/>
          <p14:tracePt t="10278" x="6180138" y="2065338"/>
          <p14:tracePt t="10282" x="6188075" y="2065338"/>
          <p14:tracePt t="10284" x="6188075" y="2073275"/>
          <p14:tracePt t="10288" x="6196013" y="2081213"/>
          <p14:tracePt t="10292" x="6196013" y="2089150"/>
          <p14:tracePt t="10295" x="6203950" y="2089150"/>
          <p14:tracePt t="10298" x="6203950" y="2097088"/>
          <p14:tracePt t="10300" x="6211888" y="2097088"/>
          <p14:tracePt t="10302" x="6219825" y="2105025"/>
          <p14:tracePt t="10304" x="6219825" y="2112963"/>
          <p14:tracePt t="10308" x="6227763" y="2120900"/>
          <p14:tracePt t="10310" x="6235700" y="2128838"/>
          <p14:tracePt t="10312" x="6243638" y="2136775"/>
          <p14:tracePt t="10316" x="6251575" y="2152650"/>
          <p14:tracePt t="10318" x="6259513" y="2152650"/>
          <p14:tracePt t="10320" x="6267450" y="2168525"/>
          <p14:tracePt t="10324" x="6283325" y="2176463"/>
          <p14:tracePt t="10326" x="6283325" y="2184400"/>
          <p14:tracePt t="10328" x="6299200" y="2192338"/>
          <p14:tracePt t="10330" x="6299200" y="2200275"/>
          <p14:tracePt t="10332" x="6307138" y="2208213"/>
          <p14:tracePt t="10334" x="6315075" y="2216150"/>
          <p14:tracePt t="10336" x="6323013" y="2224088"/>
          <p14:tracePt t="10338" x="6330950" y="2241550"/>
          <p14:tracePt t="10340" x="6338888" y="2241550"/>
          <p14:tracePt t="10342" x="6346825" y="2249488"/>
          <p14:tracePt t="10344" x="6354763" y="2265363"/>
          <p14:tracePt t="10348" x="6362700" y="2281238"/>
          <p14:tracePt t="10352" x="6370638" y="2289175"/>
          <p14:tracePt t="10354" x="6370638" y="2297113"/>
          <p14:tracePt t="10356" x="6378575" y="2305050"/>
          <p14:tracePt t="10358" x="6378575" y="2320925"/>
          <p14:tracePt t="10362" x="6386513" y="2328863"/>
          <p14:tracePt t="10364" x="6386513" y="2336800"/>
          <p14:tracePt t="10366" x="6386513" y="2344738"/>
          <p14:tracePt t="10368" x="6394450" y="2360613"/>
          <p14:tracePt t="10370" x="6394450" y="2368550"/>
          <p14:tracePt t="10372" x="6394450" y="2376488"/>
          <p14:tracePt t="10374" x="6394450" y="2384425"/>
          <p14:tracePt t="10376" x="6394450" y="2400300"/>
          <p14:tracePt t="10378" x="6394450" y="2408238"/>
          <p14:tracePt t="10380" x="6394450" y="2416175"/>
          <p14:tracePt t="10382" x="6394450" y="2432050"/>
          <p14:tracePt t="10384" x="6394450" y="2447925"/>
          <p14:tracePt t="10386" x="6394450" y="2455863"/>
          <p14:tracePt t="10388" x="6402388" y="2471738"/>
          <p14:tracePt t="10390" x="6402388" y="2487613"/>
          <p14:tracePt t="10392" x="6402388" y="2503488"/>
          <p14:tracePt t="10395" x="6402388" y="2519363"/>
          <p14:tracePt t="10396" x="6410325" y="2535238"/>
          <p14:tracePt t="10398" x="6410325" y="2551113"/>
          <p14:tracePt t="10400" x="6418263" y="2566988"/>
          <p14:tracePt t="10402" x="6418263" y="2584450"/>
          <p14:tracePt t="10404" x="6418263" y="2608263"/>
          <p14:tracePt t="10406" x="6418263" y="2616200"/>
          <p14:tracePt t="10408" x="6426200" y="2632075"/>
          <p14:tracePt t="10410" x="6434138" y="2647950"/>
          <p14:tracePt t="10412" x="6442075" y="2663825"/>
          <p14:tracePt t="10414" x="6442075" y="2695575"/>
          <p14:tracePt t="10416" x="6451600" y="2711450"/>
          <p14:tracePt t="10418" x="6459538" y="2735263"/>
          <p14:tracePt t="10420" x="6467475" y="2759075"/>
          <p14:tracePt t="10422" x="6475413" y="2782888"/>
          <p14:tracePt t="10424" x="6491288" y="2814638"/>
          <p14:tracePt t="10426" x="6499225" y="2838450"/>
          <p14:tracePt t="10428" x="6507163" y="2862263"/>
          <p14:tracePt t="10430" x="6523038" y="2886075"/>
          <p14:tracePt t="10432" x="6530975" y="2909888"/>
          <p14:tracePt t="10434" x="6538913" y="2943225"/>
          <p14:tracePt t="10436" x="6546850" y="2967038"/>
          <p14:tracePt t="10438" x="6562725" y="2990850"/>
          <p14:tracePt t="10440" x="6570663" y="3014663"/>
          <p14:tracePt t="10442" x="6578600" y="3038475"/>
          <p14:tracePt t="10445" x="6586538" y="3062288"/>
          <p14:tracePt t="10446" x="6594475" y="3086100"/>
          <p14:tracePt t="10448" x="6602413" y="3109913"/>
          <p14:tracePt t="10450" x="6610350" y="3125788"/>
          <p14:tracePt t="10452" x="6618288" y="3149600"/>
          <p14:tracePt t="10454" x="6626225" y="3165475"/>
          <p14:tracePt t="10456" x="6626225" y="3181350"/>
          <p14:tracePt t="10458" x="6634163" y="3213100"/>
          <p14:tracePt t="10460" x="6642100" y="3228975"/>
          <p14:tracePt t="10462" x="6642100" y="3244850"/>
          <p14:tracePt t="10464" x="6650038" y="3270250"/>
          <p14:tracePt t="10466" x="6657975" y="3286125"/>
          <p14:tracePt t="10468" x="6657975" y="3302000"/>
          <p14:tracePt t="10470" x="6665913" y="3325813"/>
          <p14:tracePt t="10472" x="6665913" y="3341688"/>
          <p14:tracePt t="10474" x="6665913" y="3357563"/>
          <p14:tracePt t="10476" x="6665913" y="3373438"/>
          <p14:tracePt t="10478" x="6665913" y="3389313"/>
          <p14:tracePt t="10480" x="6665913" y="3405188"/>
          <p14:tracePt t="10482" x="6665913" y="3421063"/>
          <p14:tracePt t="10484" x="6673850" y="3444875"/>
          <p14:tracePt t="10486" x="6673850" y="3452813"/>
          <p14:tracePt t="10488" x="6673850" y="3468688"/>
          <p14:tracePt t="10490" x="6673850" y="3484563"/>
          <p14:tracePt t="10492" x="6673850" y="3492500"/>
          <p14:tracePt t="10495" x="6673850" y="3516313"/>
          <p14:tracePt t="10496" x="6673850" y="3532188"/>
          <p14:tracePt t="10498" x="6673850" y="3540125"/>
          <p14:tracePt t="10500" x="6673850" y="3556000"/>
          <p14:tracePt t="10502" x="6673850" y="3563938"/>
          <p14:tracePt t="10504" x="6673850" y="3579813"/>
          <p14:tracePt t="10506" x="6673850" y="3587750"/>
          <p14:tracePt t="10508" x="6673850" y="3605213"/>
          <p14:tracePt t="10510" x="6673850" y="3613150"/>
          <p14:tracePt t="10512" x="6673850" y="3629025"/>
          <p14:tracePt t="10514" x="6673850" y="3636963"/>
          <p14:tracePt t="10516" x="6673850" y="3644900"/>
          <p14:tracePt t="10518" x="6673850" y="3660775"/>
          <p14:tracePt t="10520" x="6673850" y="3676650"/>
          <p14:tracePt t="10522" x="6673850" y="3684588"/>
          <p14:tracePt t="10524" x="6673850" y="3692525"/>
          <p14:tracePt t="10526" x="6665913" y="3700463"/>
          <p14:tracePt t="10528" x="6665913" y="3708400"/>
          <p14:tracePt t="10530" x="6657975" y="3724275"/>
          <p14:tracePt t="10532" x="6657975" y="3732213"/>
          <p14:tracePt t="10534" x="6650038" y="3740150"/>
          <p14:tracePt t="10536" x="6650038" y="3756025"/>
          <p14:tracePt t="10538" x="6642100" y="3756025"/>
          <p14:tracePt t="10540" x="6634163" y="3763963"/>
          <p14:tracePt t="10542" x="6634163" y="3771900"/>
          <p14:tracePt t="10544" x="6626225" y="3779838"/>
          <p14:tracePt t="10546" x="6618288" y="3795713"/>
          <p14:tracePt t="10550" x="6610350" y="3803650"/>
          <p14:tracePt t="10552" x="6610350" y="3811588"/>
          <p14:tracePt t="10554" x="6602413" y="3819525"/>
          <p14:tracePt t="10556" x="6594475" y="3827463"/>
          <p14:tracePt t="10560" x="6586538" y="3843338"/>
          <p14:tracePt t="10564" x="6570663" y="3851275"/>
          <p14:tracePt t="10568" x="6562725" y="3859213"/>
          <p14:tracePt t="10572" x="6554788" y="3867150"/>
          <p14:tracePt t="10574" x="6554788" y="3875088"/>
          <p14:tracePt t="10576" x="6546850" y="3875088"/>
          <p14:tracePt t="10578" x="6538913" y="3883025"/>
          <p14:tracePt t="10582" x="6530975" y="3890963"/>
          <p14:tracePt t="10584" x="6523038" y="3898900"/>
          <p14:tracePt t="10586" x="6515100" y="3898900"/>
          <p14:tracePt t="10588" x="6515100" y="3906838"/>
          <p14:tracePt t="10590" x="6507163" y="3914775"/>
          <p14:tracePt t="10592" x="6507163" y="3922713"/>
          <p14:tracePt t="10594" x="6491288" y="3922713"/>
          <p14:tracePt t="10596" x="6491288" y="3930650"/>
          <p14:tracePt t="10598" x="6483350" y="3930650"/>
          <p14:tracePt t="10600" x="6483350" y="3938588"/>
          <p14:tracePt t="10602" x="6467475" y="3948113"/>
          <p14:tracePt t="10606" x="6459538" y="3956050"/>
          <p14:tracePt t="10608" x="6451600" y="3963988"/>
          <p14:tracePt t="10610" x="6442075" y="3971925"/>
          <p14:tracePt t="10612" x="6434138" y="3979863"/>
          <p14:tracePt t="10614" x="6426200" y="3987800"/>
          <p14:tracePt t="10616" x="6418263" y="3995738"/>
          <p14:tracePt t="10618" x="6402388" y="4003675"/>
          <p14:tracePt t="10620" x="6394450" y="4019550"/>
          <p14:tracePt t="10622" x="6378575" y="4027488"/>
          <p14:tracePt t="10624" x="6378575" y="4035425"/>
          <p14:tracePt t="10626" x="6362700" y="4051300"/>
          <p14:tracePt t="10628" x="6354763" y="4059238"/>
          <p14:tracePt t="10630" x="6330950" y="4075113"/>
          <p14:tracePt t="10632" x="6323013" y="4083050"/>
          <p14:tracePt t="10634" x="6315075" y="4098925"/>
          <p14:tracePt t="10636" x="6299200" y="4106863"/>
          <p14:tracePt t="10638" x="6283325" y="4122738"/>
          <p14:tracePt t="10640" x="6275388" y="4130675"/>
          <p14:tracePt t="10642" x="6259513" y="4138613"/>
          <p14:tracePt t="10644" x="6251575" y="4154488"/>
          <p14:tracePt t="10646" x="6227763" y="4162425"/>
          <p14:tracePt t="10648" x="6219825" y="4178300"/>
          <p14:tracePt t="10650" x="6211888" y="4186238"/>
          <p14:tracePt t="10652" x="6196013" y="4194175"/>
          <p14:tracePt t="10654" x="6188075" y="4202113"/>
          <p14:tracePt t="10656" x="6172200" y="4217988"/>
          <p14:tracePt t="10658" x="6164263" y="4225925"/>
          <p14:tracePt t="10660" x="6156325" y="4233863"/>
          <p14:tracePt t="10662" x="6148388" y="4241800"/>
          <p14:tracePt t="10664" x="6132513" y="4257675"/>
          <p14:tracePt t="10666" x="6124575" y="4257675"/>
          <p14:tracePt t="10668" x="6116638" y="4273550"/>
          <p14:tracePt t="10670" x="6108700" y="4273550"/>
          <p14:tracePt t="10672" x="6100763" y="4281488"/>
          <p14:tracePt t="10674" x="6091238" y="4291013"/>
          <p14:tracePt t="10676" x="6091238" y="4298950"/>
          <p14:tracePt t="10678" x="6083300" y="4298950"/>
          <p14:tracePt t="10680" x="6075363" y="4306888"/>
          <p14:tracePt t="10682" x="6067425" y="4314825"/>
          <p14:tracePt t="10686" x="6059488" y="4322763"/>
          <p14:tracePt t="10688" x="6051550" y="4330700"/>
          <p14:tracePt t="10690" x="6043613" y="4330700"/>
          <p14:tracePt t="10692" x="6043613" y="4338638"/>
          <p14:tracePt t="10694" x="6035675" y="4346575"/>
          <p14:tracePt t="10696" x="6027738" y="4346575"/>
          <p14:tracePt t="10698" x="6027738" y="4354513"/>
          <p14:tracePt t="10700" x="6019800" y="4362450"/>
          <p14:tracePt t="10704" x="6011863" y="4370388"/>
          <p14:tracePt t="10708" x="5995988" y="4378325"/>
          <p14:tracePt t="10710" x="5995988" y="4386263"/>
          <p14:tracePt t="10712" x="5988050" y="4386263"/>
          <p14:tracePt t="10714" x="5988050" y="4394200"/>
          <p14:tracePt t="10716" x="5980113" y="4394200"/>
          <p14:tracePt t="10718" x="5972175" y="4402138"/>
          <p14:tracePt t="10720" x="5964238" y="4402138"/>
          <p14:tracePt t="10722" x="5964238" y="4410075"/>
          <p14:tracePt t="10724" x="5948363" y="4418013"/>
          <p14:tracePt t="10728" x="5940425" y="4425950"/>
          <p14:tracePt t="10730" x="5932488" y="4425950"/>
          <p14:tracePt t="10732" x="5924550" y="4433888"/>
          <p14:tracePt t="10734" x="5916613" y="4441825"/>
          <p14:tracePt t="10738" x="5908675" y="4441825"/>
          <p14:tracePt t="10740" x="5900738" y="4449763"/>
          <p14:tracePt t="10742" x="5892800" y="4449763"/>
          <p14:tracePt t="10744" x="5884863" y="4457700"/>
          <p14:tracePt t="10746" x="5876925" y="4457700"/>
          <p14:tracePt t="10748" x="5868988" y="4465638"/>
          <p14:tracePt t="10750" x="5861050" y="4465638"/>
          <p14:tracePt t="10752" x="5845175" y="4473575"/>
          <p14:tracePt t="10754" x="5837238" y="4481513"/>
          <p14:tracePt t="10758" x="5821363" y="4481513"/>
          <p14:tracePt t="10760" x="5813425" y="4489450"/>
          <p14:tracePt t="10762" x="5805488" y="4497388"/>
          <p14:tracePt t="10764" x="5789613" y="4497388"/>
          <p14:tracePt t="10768" x="5773738" y="4505325"/>
          <p14:tracePt t="10770" x="5765800" y="4505325"/>
          <p14:tracePt t="10772" x="5757863" y="4513263"/>
          <p14:tracePt t="10774" x="5740400" y="4521200"/>
          <p14:tracePt t="10776" x="5732463" y="4521200"/>
          <p14:tracePt t="10778" x="5724525" y="4521200"/>
          <p14:tracePt t="10780" x="5708650" y="4529138"/>
          <p14:tracePt t="10782" x="5700713" y="4529138"/>
          <p14:tracePt t="10784" x="5692775" y="4537075"/>
          <p14:tracePt t="10786" x="5676900" y="4537075"/>
          <p14:tracePt t="10788" x="5668963" y="4537075"/>
          <p14:tracePt t="10790" x="5661025" y="4545013"/>
          <p14:tracePt t="10792" x="5645150" y="4545013"/>
          <p14:tracePt t="10794" x="5629275" y="4552950"/>
          <p14:tracePt t="10796" x="5621338" y="4552950"/>
          <p14:tracePt t="10798" x="5605463" y="4560888"/>
          <p14:tracePt t="10800" x="5589588" y="4560888"/>
          <p14:tracePt t="10802" x="5573713" y="4560888"/>
          <p14:tracePt t="10804" x="5557838" y="4568825"/>
          <p14:tracePt t="10806" x="5541963" y="4568825"/>
          <p14:tracePt t="10808" x="5526088" y="4568825"/>
          <p14:tracePt t="10810" x="5510213" y="4576763"/>
          <p14:tracePt t="10812" x="5486400" y="4576763"/>
          <p14:tracePt t="10814" x="5470525" y="4576763"/>
          <p14:tracePt t="10816" x="5454650" y="4576763"/>
          <p14:tracePt t="10818" x="5446713" y="4576763"/>
          <p14:tracePt t="10820" x="5438775" y="4576763"/>
          <p14:tracePt t="10822" x="5414963" y="4576763"/>
          <p14:tracePt t="10824" x="5397500" y="4576763"/>
          <p14:tracePt t="10826" x="5373688" y="4584700"/>
          <p14:tracePt t="10828" x="5349875" y="4584700"/>
          <p14:tracePt t="10830" x="5326063" y="4584700"/>
          <p14:tracePt t="10832" x="5302250" y="4584700"/>
          <p14:tracePt t="10834" x="5278438" y="4584700"/>
          <p14:tracePt t="10836" x="5254625" y="4592638"/>
          <p14:tracePt t="10838" x="5230813" y="4592638"/>
          <p14:tracePt t="10840" x="5207000" y="4592638"/>
          <p14:tracePt t="10842" x="5183188" y="4592638"/>
          <p14:tracePt t="10844" x="5159375" y="4592638"/>
          <p14:tracePt t="10846" x="5135563" y="4592638"/>
          <p14:tracePt t="10848" x="5111750" y="4592638"/>
          <p14:tracePt t="10850" x="5087938" y="4592638"/>
          <p14:tracePt t="10852" x="5056188" y="4592638"/>
          <p14:tracePt t="10854" x="5030788" y="4592638"/>
          <p14:tracePt t="10856" x="5006975" y="4592638"/>
          <p14:tracePt t="10858" x="4983163" y="4592638"/>
          <p14:tracePt t="10860" x="4951413" y="4592638"/>
          <p14:tracePt t="10862" x="4927600" y="4592638"/>
          <p14:tracePt t="10864" x="4903788" y="4592638"/>
          <p14:tracePt t="10866" x="4879975" y="4592638"/>
          <p14:tracePt t="10868" x="4848225" y="4592638"/>
          <p14:tracePt t="10870" x="4824413" y="4592638"/>
          <p14:tracePt t="10872" x="4792663" y="4592638"/>
          <p14:tracePt t="10874" x="4768850" y="4592638"/>
          <p14:tracePt t="10876" x="4737100" y="4592638"/>
          <p14:tracePt t="10878" x="4713288" y="4592638"/>
          <p14:tracePt t="10880" x="4679950" y="4592638"/>
          <p14:tracePt t="10882" x="4656138" y="4592638"/>
          <p14:tracePt t="10895" x="4481513" y="4576763"/>
          <p14:tracePt t="10896" x="4441825" y="4576763"/>
          <p14:tracePt t="10898" x="4410075" y="4568825"/>
          <p14:tracePt t="10900" x="4378325" y="4560888"/>
          <p14:tracePt t="10902" x="4352925" y="4560888"/>
          <p14:tracePt t="10904" x="4321175" y="4552950"/>
          <p14:tracePt t="10906" x="4281488" y="4545013"/>
          <p14:tracePt t="10908" x="4249738" y="4537075"/>
          <p14:tracePt t="10910" x="4217988" y="4537075"/>
          <p14:tracePt t="10912" x="4194175" y="4537075"/>
          <p14:tracePt t="10914" x="4154488" y="4529138"/>
          <p14:tracePt t="10916" x="4122738" y="4521200"/>
          <p14:tracePt t="10918" x="4098925" y="4513263"/>
          <p14:tracePt t="10920" x="4067175" y="4513263"/>
          <p14:tracePt t="10922" x="4043363" y="4505325"/>
          <p14:tracePt t="10924" x="4002088" y="4497388"/>
          <p14:tracePt t="10926" x="3978275" y="4497388"/>
          <p14:tracePt t="10928" x="3954463" y="4497388"/>
          <p14:tracePt t="10930" x="3930650" y="4489450"/>
          <p14:tracePt t="10932" x="3906838" y="4481513"/>
          <p14:tracePt t="10934" x="3883025" y="4481513"/>
          <p14:tracePt t="10936" x="3859213" y="4473575"/>
          <p14:tracePt t="10938" x="3835400" y="4473575"/>
          <p14:tracePt t="10940" x="3811588" y="4473575"/>
          <p14:tracePt t="10942" x="3787775" y="4465638"/>
          <p14:tracePt t="10944" x="3763963" y="4457700"/>
          <p14:tracePt t="10946" x="3748088" y="4457700"/>
          <p14:tracePt t="10948" x="3732213" y="4449763"/>
          <p14:tracePt t="10950" x="3708400" y="4449763"/>
          <p14:tracePt t="10952" x="3684588" y="4449763"/>
          <p14:tracePt t="10954" x="3668713" y="4441825"/>
          <p14:tracePt t="10956" x="3651250" y="4441825"/>
          <p14:tracePt t="10958" x="3635375" y="4433888"/>
          <p14:tracePt t="10960" x="3619500" y="4433888"/>
          <p14:tracePt t="10962" x="3595688" y="4425950"/>
          <p14:tracePt t="10964" x="3579813" y="4425950"/>
          <p14:tracePt t="10966" x="3556000" y="4425950"/>
          <p14:tracePt t="10968" x="3540125" y="4425950"/>
          <p14:tracePt t="10970" x="3524250" y="4418013"/>
          <p14:tracePt t="10972" x="3516313" y="4410075"/>
          <p14:tracePt t="10974" x="3500438" y="4410075"/>
          <p14:tracePt t="10976" x="3476625" y="4410075"/>
          <p14:tracePt t="10978" x="3460750" y="4410075"/>
          <p14:tracePt t="10980" x="3452813" y="4402138"/>
          <p14:tracePt t="10982" x="3436938" y="4394200"/>
          <p14:tracePt t="10984" x="3421063" y="4394200"/>
          <p14:tracePt t="10986" x="3405188" y="4394200"/>
          <p14:tracePt t="10988" x="3389313" y="4386263"/>
          <p14:tracePt t="10990" x="3381375" y="4386263"/>
          <p14:tracePt t="10992" x="3365500" y="4386263"/>
          <p14:tracePt t="10994" x="3349625" y="4386263"/>
          <p14:tracePt t="10996" x="3333750" y="4378325"/>
          <p14:tracePt t="10998" x="3317875" y="4370388"/>
          <p14:tracePt t="11000" x="3308350" y="4370388"/>
          <p14:tracePt t="11002" x="3284538" y="4370388"/>
          <p14:tracePt t="11004" x="3268663" y="4362450"/>
          <p14:tracePt t="11006" x="3260725" y="4362450"/>
          <p14:tracePt t="11008" x="3244850" y="4362450"/>
          <p14:tracePt t="11010" x="3228975" y="4354513"/>
          <p14:tracePt t="11012" x="3213100" y="4354513"/>
          <p14:tracePt t="11014" x="3197225" y="4346575"/>
          <p14:tracePt t="11016" x="3181350" y="4346575"/>
          <p14:tracePt t="11018" x="3173413" y="4346575"/>
          <p14:tracePt t="11020" x="3149600" y="4338638"/>
          <p14:tracePt t="11022" x="3141663" y="4338638"/>
          <p14:tracePt t="11024" x="3125788" y="4330700"/>
          <p14:tracePt t="11026" x="3117850" y="4330700"/>
          <p14:tracePt t="11028" x="3094038" y="4322763"/>
          <p14:tracePt t="11030" x="3086100" y="4322763"/>
          <p14:tracePt t="11032" x="3070225" y="4314825"/>
          <p14:tracePt t="11034" x="3054350" y="4306888"/>
          <p14:tracePt t="11036" x="3046413" y="4306888"/>
          <p14:tracePt t="11038" x="3030538" y="4298950"/>
          <p14:tracePt t="11040" x="3022600" y="4291013"/>
          <p14:tracePt t="11042" x="2998788" y="4291013"/>
          <p14:tracePt t="11044" x="2990850" y="4281488"/>
          <p14:tracePt t="11046" x="2982913" y="4273550"/>
          <p14:tracePt t="11048" x="2957513" y="4265613"/>
          <p14:tracePt t="11050" x="2949575" y="4265613"/>
          <p14:tracePt t="11052" x="2941638" y="4257675"/>
          <p14:tracePt t="11054" x="2925763" y="4249738"/>
          <p14:tracePt t="11056" x="2909888" y="4241800"/>
          <p14:tracePt t="11058" x="2901950" y="4233863"/>
          <p14:tracePt t="11060" x="2886075" y="4233863"/>
          <p14:tracePt t="11062" x="2878138" y="4217988"/>
          <p14:tracePt t="11064" x="2862263" y="4210050"/>
          <p14:tracePt t="11066" x="2854325" y="4202113"/>
          <p14:tracePt t="11068" x="2846388" y="4194175"/>
          <p14:tracePt t="11070" x="2838450" y="4186238"/>
          <p14:tracePt t="11072" x="2830513" y="4178300"/>
          <p14:tracePt t="11074" x="2814638" y="4162425"/>
          <p14:tracePt t="11076" x="2806700" y="4154488"/>
          <p14:tracePt t="11078" x="2798763" y="4146550"/>
          <p14:tracePt t="11080" x="2790825" y="4130675"/>
          <p14:tracePt t="11082" x="2782888" y="4122738"/>
          <p14:tracePt t="11084" x="2774950" y="4106863"/>
          <p14:tracePt t="11086" x="2767013" y="4090988"/>
          <p14:tracePt t="11088" x="2759075" y="4083050"/>
          <p14:tracePt t="11090" x="2751138" y="4067175"/>
          <p14:tracePt t="11092" x="2743200" y="4051300"/>
          <p14:tracePt t="11094" x="2735263" y="4035425"/>
          <p14:tracePt t="11096" x="2727325" y="4027488"/>
          <p14:tracePt t="11098" x="2719388" y="4003675"/>
          <p14:tracePt t="11100" x="2719388" y="3995738"/>
          <p14:tracePt t="11102" x="2703513" y="3979863"/>
          <p14:tracePt t="11104" x="2695575" y="3963988"/>
          <p14:tracePt t="11106" x="2695575" y="3938588"/>
          <p14:tracePt t="11108" x="2679700" y="3922713"/>
          <p14:tracePt t="11110" x="2671763" y="3914775"/>
          <p14:tracePt t="11112" x="2671763" y="3898900"/>
          <p14:tracePt t="11114" x="2663825" y="3875088"/>
          <p14:tracePt t="11116" x="2655888" y="3859213"/>
          <p14:tracePt t="11118" x="2647950" y="3843338"/>
          <p14:tracePt t="11120" x="2640013" y="3827463"/>
          <p14:tracePt t="11122" x="2632075" y="3803650"/>
          <p14:tracePt t="11124" x="2632075" y="3787775"/>
          <p14:tracePt t="11126" x="2624138" y="3779838"/>
          <p14:tracePt t="11128" x="2616200" y="3763963"/>
          <p14:tracePt t="11130" x="2606675" y="3748088"/>
          <p14:tracePt t="11132" x="2606675" y="3724275"/>
          <p14:tracePt t="11134" x="2598738" y="3708400"/>
          <p14:tracePt t="11136" x="2590800" y="3692525"/>
          <p14:tracePt t="11138" x="2590800" y="3676650"/>
          <p14:tracePt t="11140" x="2582863" y="3660775"/>
          <p14:tracePt t="11142" x="2574925" y="3636963"/>
          <p14:tracePt t="11144" x="2566988" y="3629025"/>
          <p14:tracePt t="11146" x="2566988" y="3621088"/>
          <p14:tracePt t="11148" x="2566988" y="3605213"/>
          <p14:tracePt t="11150" x="2566988" y="3587750"/>
          <p14:tracePt t="11152" x="2559050" y="3571875"/>
          <p14:tracePt t="11154" x="2551113" y="3556000"/>
          <p14:tracePt t="11156" x="2551113" y="3540125"/>
          <p14:tracePt t="11158" x="2543175" y="3516313"/>
          <p14:tracePt t="11160" x="2543175" y="3500438"/>
          <p14:tracePt t="11162" x="2543175" y="3484563"/>
          <p14:tracePt t="11164" x="2535238" y="3468688"/>
          <p14:tracePt t="11166" x="2527300" y="3452813"/>
          <p14:tracePt t="11168" x="2527300" y="3436938"/>
          <p14:tracePt t="11170" x="2527300" y="3413125"/>
          <p14:tracePt t="11172" x="2527300" y="3397250"/>
          <p14:tracePt t="11174" x="2519363" y="3381375"/>
          <p14:tracePt t="11176" x="2519363" y="3365500"/>
          <p14:tracePt t="11178" x="2519363" y="3341688"/>
          <p14:tracePt t="11180" x="2519363" y="3325813"/>
          <p14:tracePt t="11182" x="2511425" y="3309938"/>
          <p14:tracePt t="11184" x="2511425" y="3286125"/>
          <p14:tracePt t="11186" x="2511425" y="3270250"/>
          <p14:tracePt t="11188" x="2511425" y="3252788"/>
          <p14:tracePt t="11190" x="2511425" y="3236913"/>
          <p14:tracePt t="11192" x="2511425" y="3221038"/>
          <p14:tracePt t="11194" x="2511425" y="3205163"/>
          <p14:tracePt t="11196" x="2511425" y="3189288"/>
          <p14:tracePt t="11198" x="2511425" y="3173413"/>
          <p14:tracePt t="11200" x="2511425" y="3149600"/>
          <p14:tracePt t="11202" x="2511425" y="3133725"/>
          <p14:tracePt t="11204" x="2511425" y="3117850"/>
          <p14:tracePt t="11206" x="2511425" y="3101975"/>
          <p14:tracePt t="11208" x="2511425" y="3086100"/>
          <p14:tracePt t="11210" x="2511425" y="3070225"/>
          <p14:tracePt t="11212" x="2511425" y="3054350"/>
          <p14:tracePt t="11214" x="2511425" y="3030538"/>
          <p14:tracePt t="11216" x="2511425" y="3022600"/>
          <p14:tracePt t="11218" x="2519363" y="3006725"/>
          <p14:tracePt t="11220" x="2519363" y="2990850"/>
          <p14:tracePt t="11222" x="2519363" y="2974975"/>
          <p14:tracePt t="11224" x="2527300" y="2951163"/>
          <p14:tracePt t="11226" x="2535238" y="2935288"/>
          <p14:tracePt t="11228" x="2535238" y="2919413"/>
          <p14:tracePt t="11230" x="2543175" y="2909888"/>
          <p14:tracePt t="11232" x="2551113" y="2886075"/>
          <p14:tracePt t="11234" x="2559050" y="2870200"/>
          <p14:tracePt t="11236" x="2559050" y="2862263"/>
          <p14:tracePt t="11238" x="2566988" y="2854325"/>
          <p14:tracePt t="11240" x="2574925" y="2830513"/>
          <p14:tracePt t="11242" x="2574925" y="2822575"/>
          <p14:tracePt t="11244" x="2582863" y="2806700"/>
          <p14:tracePt t="11246" x="2590800" y="2790825"/>
          <p14:tracePt t="11248" x="2590800" y="2782888"/>
          <p14:tracePt t="11250" x="2598738" y="2767013"/>
          <p14:tracePt t="11252" x="2606675" y="2751138"/>
          <p14:tracePt t="11254" x="2616200" y="2743200"/>
          <p14:tracePt t="11256" x="2616200" y="2735263"/>
          <p14:tracePt t="11258" x="2624138" y="2719388"/>
          <p14:tracePt t="11260" x="2632075" y="2703513"/>
          <p14:tracePt t="11264" x="2640013" y="2687638"/>
          <p14:tracePt t="11266" x="2647950" y="2671763"/>
          <p14:tracePt t="11268" x="2647950" y="2663825"/>
          <p14:tracePt t="11270" x="2663825" y="2647950"/>
          <p14:tracePt t="11272" x="2663825" y="2632075"/>
          <p14:tracePt t="11274" x="2671763" y="2624138"/>
          <p14:tracePt t="11276" x="2687638" y="2608263"/>
          <p14:tracePt t="11278" x="2687638" y="2600325"/>
          <p14:tracePt t="11280" x="2703513" y="2584450"/>
          <p14:tracePt t="11282" x="2703513" y="2576513"/>
          <p14:tracePt t="11284" x="2719388" y="2551113"/>
          <p14:tracePt t="11286" x="2727325" y="2543175"/>
          <p14:tracePt t="11288" x="2735263" y="2527300"/>
          <p14:tracePt t="11290" x="2743200" y="2511425"/>
          <p14:tracePt t="11292" x="2759075" y="2495550"/>
          <p14:tracePt t="11294" x="2767013" y="2479675"/>
          <p14:tracePt t="11296" x="2782888" y="2463800"/>
          <p14:tracePt t="11298" x="2790825" y="2447925"/>
          <p14:tracePt t="11300" x="2806700" y="2439988"/>
          <p14:tracePt t="11302" x="2814638" y="2416175"/>
          <p14:tracePt t="11304" x="2838450" y="2400300"/>
          <p14:tracePt t="11306" x="2846388" y="2392363"/>
          <p14:tracePt t="11308" x="2862263" y="2368550"/>
          <p14:tracePt t="11310" x="2878138" y="2352675"/>
          <p14:tracePt t="11312" x="2894013" y="2344738"/>
          <p14:tracePt t="11314" x="2909888" y="2320925"/>
          <p14:tracePt t="11316" x="2925763" y="2312988"/>
          <p14:tracePt t="11318" x="2941638" y="2297113"/>
          <p14:tracePt t="11320" x="2957513" y="2281238"/>
          <p14:tracePt t="11322" x="2974975" y="2265363"/>
          <p14:tracePt t="11324" x="2990850" y="2249488"/>
          <p14:tracePt t="11326" x="3006725" y="2233613"/>
          <p14:tracePt t="11328" x="3022600" y="2224088"/>
          <p14:tracePt t="11330" x="3038475" y="2200275"/>
          <p14:tracePt t="11332" x="3054350" y="2192338"/>
          <p14:tracePt t="11334" x="3078163" y="2176463"/>
          <p14:tracePt t="11336" x="3094038" y="2160588"/>
          <p14:tracePt t="11338" x="3109913" y="2152650"/>
          <p14:tracePt t="11340" x="3125788" y="2136775"/>
          <p14:tracePt t="11342" x="3149600" y="2120900"/>
          <p14:tracePt t="11344" x="3165475" y="2105025"/>
          <p14:tracePt t="11346" x="3181350" y="2097088"/>
          <p14:tracePt t="11348" x="3197225" y="2081213"/>
          <p14:tracePt t="11350" x="3213100" y="2081213"/>
          <p14:tracePt t="11352" x="3221038" y="2073275"/>
          <p14:tracePt t="11354" x="3236913" y="2065338"/>
          <p14:tracePt t="11356" x="3260725" y="2057400"/>
          <p14:tracePt t="11358" x="3276600" y="2041525"/>
          <p14:tracePt t="11360" x="3292475" y="2033588"/>
          <p14:tracePt t="11362" x="3317875" y="2025650"/>
          <p14:tracePt t="11364" x="3333750" y="2009775"/>
          <p14:tracePt t="11366" x="3357563" y="2009775"/>
          <p14:tracePt t="11368" x="3389313" y="1993900"/>
          <p14:tracePt t="11370" x="3413125" y="1978025"/>
          <p14:tracePt t="11372" x="3436938" y="1970088"/>
          <p14:tracePt t="11374" x="3468688" y="1954213"/>
          <p14:tracePt t="11376" x="3492500" y="1946275"/>
          <p14:tracePt t="11378" x="3516313" y="1938338"/>
          <p14:tracePt t="11380" x="3540125" y="1922463"/>
          <p14:tracePt t="11382" x="3579813" y="1906588"/>
          <p14:tracePt t="11384" x="3611563" y="1890713"/>
          <p14:tracePt t="11386" x="3651250" y="1881188"/>
          <p14:tracePt t="11388" x="3684588" y="1865313"/>
          <p14:tracePt t="11390" x="3732213" y="1849438"/>
          <p14:tracePt t="11392" x="3779838" y="1833563"/>
          <p14:tracePt t="11394" x="3827463" y="1817688"/>
          <p14:tracePt t="11396" x="3875088" y="1801813"/>
          <p14:tracePt t="11398" x="3930650" y="1778000"/>
          <p14:tracePt t="11400" x="3986213" y="1762125"/>
          <p14:tracePt t="11402" x="4043363" y="1746250"/>
          <p14:tracePt t="11404" x="4098925" y="1730375"/>
          <p14:tracePt t="11406" x="4154488" y="1714500"/>
          <p14:tracePt t="11408" x="4210050" y="1698625"/>
          <p14:tracePt t="11410" x="4265613" y="1682750"/>
          <p14:tracePt t="11412" x="4329113" y="1666875"/>
          <p14:tracePt t="11414" x="4386263" y="1651000"/>
          <p14:tracePt t="11416" x="4441825" y="1635125"/>
          <p14:tracePt t="11418" x="4497388" y="1619250"/>
          <p14:tracePt t="11420" x="4552950" y="1603375"/>
          <p14:tracePt t="11422" x="4608513" y="1595438"/>
          <p14:tracePt t="11424" x="4656138" y="1579563"/>
          <p14:tracePt t="11426" x="4695825" y="1571625"/>
          <p14:tracePt t="11428" x="4745038" y="1563688"/>
          <p14:tracePt t="11430" x="4792663" y="1547813"/>
          <p14:tracePt t="11432" x="4832350" y="1538288"/>
          <p14:tracePt t="11434" x="4879975" y="1522413"/>
          <p14:tracePt t="11436" x="4927600" y="1514475"/>
          <p14:tracePt t="11438" x="4959350" y="1506538"/>
          <p14:tracePt t="11440" x="5006975" y="1498600"/>
          <p14:tracePt t="11442" x="5038725" y="1490663"/>
          <p14:tracePt t="11444" x="5087938" y="1474788"/>
          <p14:tracePt t="11446" x="5135563" y="1466850"/>
          <p14:tracePt t="11448" x="5175250" y="1450975"/>
          <p14:tracePt t="11450" x="5214938" y="1435100"/>
          <p14:tracePt t="11452" x="5262563" y="1419225"/>
          <p14:tracePt t="11454" x="5302250" y="1411288"/>
          <p14:tracePt t="11456" x="5349875" y="1395413"/>
          <p14:tracePt t="11458" x="5397500" y="1379538"/>
          <p14:tracePt t="11460" x="5446713" y="1371600"/>
          <p14:tracePt t="11462" x="5486400" y="1355725"/>
          <p14:tracePt t="11464" x="5534025" y="1339850"/>
          <p14:tracePt t="11466" x="5589588" y="1323975"/>
          <p14:tracePt t="11468" x="5645150" y="1308100"/>
          <p14:tracePt t="11470" x="5692775" y="1292225"/>
          <p14:tracePt t="11472" x="5749925" y="1276350"/>
          <p14:tracePt t="11474" x="5805488" y="1260475"/>
          <p14:tracePt t="11476" x="5861050" y="1236663"/>
          <p14:tracePt t="11478" x="5916613" y="1220788"/>
          <p14:tracePt t="11480" x="5972175" y="1195388"/>
          <p14:tracePt t="11482" x="6027738" y="1179513"/>
          <p14:tracePt t="11484" x="6083300" y="1155700"/>
          <p14:tracePt t="11486" x="6140450" y="1139825"/>
          <p14:tracePt t="11488" x="6203950" y="1108075"/>
          <p14:tracePt t="11490" x="6259513" y="1092200"/>
          <p14:tracePt t="11492" x="6315075" y="1068388"/>
          <p14:tracePt t="11494" x="6370638" y="1044575"/>
          <p14:tracePt t="11496" x="6426200" y="1028700"/>
          <p14:tracePt t="11498" x="6475413" y="1004888"/>
          <p14:tracePt t="11500" x="6530975" y="989013"/>
          <p14:tracePt t="11502" x="6578600" y="965200"/>
          <p14:tracePt t="11504" x="6618288" y="957263"/>
          <p14:tracePt t="11506" x="6681788" y="925513"/>
          <p14:tracePt t="11508" x="6721475" y="917575"/>
          <p14:tracePt t="11510" x="6769100" y="893763"/>
          <p14:tracePt t="11512" x="6810375" y="877888"/>
          <p14:tracePt t="11514" x="6858000" y="852488"/>
          <p14:tracePt t="11516" x="6889750" y="836613"/>
          <p14:tracePt t="11518" x="6929438" y="812800"/>
          <p14:tracePt t="11520" x="6961188" y="796925"/>
          <p14:tracePt t="11522" x="7000875" y="788988"/>
          <p14:tracePt t="11524" x="7024688" y="773113"/>
          <p14:tracePt t="11526" x="7064375" y="749300"/>
          <p14:tracePt t="11528" x="7088188" y="733425"/>
          <p14:tracePt t="11530" x="7119938" y="725488"/>
          <p14:tracePt t="11532" x="7145338" y="709613"/>
          <p14:tracePt t="11534" x="7169150" y="701675"/>
          <p14:tracePt t="11536" x="7192963" y="685800"/>
          <p14:tracePt t="11538" x="7216775" y="669925"/>
          <p14:tracePt t="11540" x="7232650" y="661988"/>
          <p14:tracePt t="11542" x="7248525" y="646113"/>
          <p14:tracePt t="11544" x="7264400" y="646113"/>
          <p14:tracePt t="11546" x="7288213" y="630238"/>
          <p14:tracePt t="11548" x="7304088" y="622300"/>
          <p14:tracePt t="11550" x="7319963" y="614363"/>
          <p14:tracePt t="11552" x="7335838" y="606425"/>
          <p14:tracePt t="11554" x="7351713" y="606425"/>
          <p14:tracePt t="11556" x="7359650" y="590550"/>
          <p14:tracePt t="11558" x="7367588" y="582613"/>
          <p14:tracePt t="11560" x="7383463" y="582613"/>
          <p14:tracePt t="11562" x="7391400" y="574675"/>
          <p14:tracePt t="11564" x="7399338" y="566738"/>
          <p14:tracePt t="11566" x="7407275" y="566738"/>
          <p14:tracePt t="11568" x="7415213" y="558800"/>
          <p14:tracePt t="11570" x="7423150" y="558800"/>
          <p14:tracePt t="11572" x="7431088" y="558800"/>
          <p14:tracePt t="11574" x="7439025" y="550863"/>
          <p14:tracePt t="11576" x="7439025" y="542925"/>
          <p14:tracePt t="11578" x="7446963" y="542925"/>
          <p14:tracePt t="11580" x="7454900" y="542925"/>
          <p14:tracePt t="11582" x="7462838" y="542925"/>
          <p14:tracePt t="11584" x="7462838" y="534988"/>
          <p14:tracePt t="11586" x="7470775" y="534988"/>
          <p14:tracePt t="11590" x="7478713" y="534988"/>
          <p14:tracePt t="11592" x="7478713" y="527050"/>
          <p14:tracePt t="11596" x="7496175" y="527050"/>
          <p14:tracePt t="11600" x="7496175" y="519113"/>
          <p14:tracePt t="11602" x="7504113" y="519113"/>
          <p14:tracePt t="11604" x="7512050" y="509588"/>
          <p14:tracePt t="11606" x="7519988" y="509588"/>
          <p14:tracePt t="11610" x="7527925" y="509588"/>
          <p14:tracePt t="11612" x="7527925" y="501650"/>
          <p14:tracePt t="11614" x="7543800" y="501650"/>
          <p14:tracePt t="11618" x="7551738" y="501650"/>
          <p14:tracePt t="11622" x="7559675" y="501650"/>
          <p14:tracePt t="11624" x="7559675" y="493713"/>
          <p14:tracePt t="11626" x="7567613" y="493713"/>
          <p14:tracePt t="11628" x="7575550" y="493713"/>
          <p14:tracePt t="11632" x="7583488" y="493713"/>
          <p14:tracePt t="11636" x="7591425" y="493713"/>
          <p14:tracePt t="11644" x="7599363" y="493713"/>
          <p14:tracePt t="11646" x="7607300" y="493713"/>
          <p14:tracePt t="11660" x="7615238" y="493713"/>
          <p14:tracePt t="11688" x="7623175" y="493713"/>
          <p14:tracePt t="11706" x="7623175" y="501650"/>
          <p14:tracePt t="11708" x="7631113" y="501650"/>
          <p14:tracePt t="11716" x="7631113" y="509588"/>
          <p14:tracePt t="11718" x="7631113" y="519113"/>
          <p14:tracePt t="11722" x="7631113" y="527050"/>
          <p14:tracePt t="11726" x="7631113" y="534988"/>
          <p14:tracePt t="11730" x="7623175" y="550863"/>
          <p14:tracePt t="11734" x="7623175" y="558800"/>
          <p14:tracePt t="11736" x="7615238" y="566738"/>
          <p14:tracePt t="11738" x="7607300" y="574675"/>
          <p14:tracePt t="11740" x="7607300" y="582613"/>
          <p14:tracePt t="11742" x="7607300" y="590550"/>
          <p14:tracePt t="11744" x="7599363" y="598488"/>
          <p14:tracePt t="11748" x="7591425" y="606425"/>
          <p14:tracePt t="11750" x="7583488" y="614363"/>
          <p14:tracePt t="11752" x="7583488" y="622300"/>
          <p14:tracePt t="11754" x="7575550" y="622300"/>
          <p14:tracePt t="11758" x="7575550" y="630238"/>
          <p14:tracePt t="11764" x="7567613" y="630238"/>
          <p14:tracePt t="11940" x="7559675" y="630238"/>
          <p14:tracePt t="11942" x="7551738" y="630238"/>
          <p14:tracePt t="11958" x="7551738" y="614363"/>
          <p14:tracePt t="11962" x="7551738" y="606425"/>
          <p14:tracePt t="11964" x="7543800" y="598488"/>
          <p14:tracePt t="11966" x="7543800" y="590550"/>
          <p14:tracePt t="11970" x="7527925" y="590550"/>
          <p14:tracePt t="11974" x="7519988" y="590550"/>
          <p14:tracePt t="11976" x="7504113" y="590550"/>
          <p14:tracePt t="11978" x="7496175" y="590550"/>
          <p14:tracePt t="11980" x="7486650" y="590550"/>
          <p14:tracePt t="11982" x="7470775" y="590550"/>
          <p14:tracePt t="11984" x="7462838" y="590550"/>
          <p14:tracePt t="11986" x="7454900" y="590550"/>
          <p14:tracePt t="11988" x="7446963" y="590550"/>
          <p14:tracePt t="11990" x="7431088" y="590550"/>
          <p14:tracePt t="11994" x="7415213" y="590550"/>
          <p14:tracePt t="11998" x="7407275" y="590550"/>
          <p14:tracePt t="12002" x="7399338" y="598488"/>
          <p14:tracePt t="12008" x="7391400" y="598488"/>
          <p14:tracePt t="12010" x="7383463" y="598488"/>
          <p14:tracePt t="12018" x="7375525" y="598488"/>
          <p14:tracePt t="12032" x="7375525" y="590550"/>
          <p14:tracePt t="12050" x="7367588" y="590550"/>
          <p14:tracePt t="12058" x="7359650" y="598488"/>
          <p14:tracePt t="12062" x="7351713" y="598488"/>
          <p14:tracePt t="12064" x="7351713" y="606425"/>
          <p14:tracePt t="12068" x="7343775" y="614363"/>
          <p14:tracePt t="12070" x="7343775" y="622300"/>
          <p14:tracePt t="12072" x="7327900" y="622300"/>
          <p14:tracePt t="12074" x="7327900" y="638175"/>
          <p14:tracePt t="12076" x="7319963" y="638175"/>
          <p14:tracePt t="12078" x="7312025" y="646113"/>
          <p14:tracePt t="12080" x="7304088" y="646113"/>
          <p14:tracePt t="12082" x="7288213" y="661988"/>
          <p14:tracePt t="12086" x="7272338" y="669925"/>
          <p14:tracePt t="12088" x="7264400" y="677863"/>
          <p14:tracePt t="12090" x="7256463" y="685800"/>
          <p14:tracePt t="12092" x="7240588" y="693738"/>
          <p14:tracePt t="12094" x="7232650" y="701675"/>
          <p14:tracePt t="12096" x="7216775" y="709613"/>
          <p14:tracePt t="12098" x="7208838" y="717550"/>
          <p14:tracePt t="12100" x="7200900" y="733425"/>
          <p14:tracePt t="12102" x="7177088" y="741363"/>
          <p14:tracePt t="12104" x="7169150" y="749300"/>
          <p14:tracePt t="12106" x="7161213" y="757238"/>
          <p14:tracePt t="12108" x="7135813" y="773113"/>
          <p14:tracePt t="12110" x="7127875" y="781050"/>
          <p14:tracePt t="12112" x="7112000" y="788988"/>
          <p14:tracePt t="12114" x="7088188" y="804863"/>
          <p14:tracePt t="12116" x="7080250" y="812800"/>
          <p14:tracePt t="12118" x="7064375" y="820738"/>
          <p14:tracePt t="12120" x="7048500" y="836613"/>
          <p14:tracePt t="12122" x="7032625" y="844550"/>
          <p14:tracePt t="12124" x="7016750" y="862013"/>
          <p14:tracePt t="12126" x="7000875" y="869950"/>
          <p14:tracePt t="12128" x="6985000" y="877888"/>
          <p14:tracePt t="12130" x="6969125" y="893763"/>
          <p14:tracePt t="12132" x="6953250" y="901700"/>
          <p14:tracePt t="12134" x="6937375" y="917575"/>
          <p14:tracePt t="12136" x="6921500" y="925513"/>
          <p14:tracePt t="12138" x="6905625" y="941388"/>
          <p14:tracePt t="12140" x="6889750" y="949325"/>
          <p14:tracePt t="12142" x="6873875" y="957263"/>
          <p14:tracePt t="12144" x="6858000" y="973138"/>
          <p14:tracePt t="12146" x="6842125" y="981075"/>
          <p14:tracePt t="12148" x="6818313" y="996950"/>
          <p14:tracePt t="12150" x="6802438" y="1004888"/>
          <p14:tracePt t="12152" x="6784975" y="1020763"/>
          <p14:tracePt t="12154" x="6777038" y="1028700"/>
          <p14:tracePt t="12156" x="6753225" y="1044575"/>
          <p14:tracePt t="12158" x="6737350" y="1052513"/>
          <p14:tracePt t="12160" x="6721475" y="1068388"/>
          <p14:tracePt t="12162" x="6705600" y="1076325"/>
          <p14:tracePt t="12164" x="6689725" y="1092200"/>
          <p14:tracePt t="12166" x="6673850" y="1100138"/>
          <p14:tracePt t="12168" x="6657975" y="1116013"/>
          <p14:tracePt t="12170" x="6642100" y="1123950"/>
          <p14:tracePt t="12172" x="6626225" y="1131888"/>
          <p14:tracePt t="12174" x="6618288" y="1139825"/>
          <p14:tracePt t="12176" x="6594475" y="1155700"/>
          <p14:tracePt t="12178" x="6578600" y="1163638"/>
          <p14:tracePt t="12180" x="6570663" y="1179513"/>
          <p14:tracePt t="12182" x="6546850" y="1187450"/>
          <p14:tracePt t="12184" x="6538913" y="1195388"/>
          <p14:tracePt t="12186" x="6523038" y="1204913"/>
          <p14:tracePt t="12188" x="6507163" y="1212850"/>
          <p14:tracePt t="12190" x="6499225" y="1228725"/>
          <p14:tracePt t="12192" x="6483350" y="1236663"/>
          <p14:tracePt t="12194" x="6467475" y="1244600"/>
          <p14:tracePt t="12196" x="6459538" y="1244600"/>
          <p14:tracePt t="12198" x="6442075" y="1260475"/>
          <p14:tracePt t="12200" x="6426200" y="1268413"/>
          <p14:tracePt t="12202" x="6418263" y="1276350"/>
          <p14:tracePt t="12204" x="6402388" y="1284288"/>
          <p14:tracePt t="12206" x="6386513" y="1284288"/>
          <p14:tracePt t="12208" x="6378575" y="1292225"/>
          <p14:tracePt t="12210" x="6370638" y="1300163"/>
          <p14:tracePt t="12212" x="6354763" y="1300163"/>
          <p14:tracePt t="12214" x="6346825" y="1308100"/>
          <p14:tracePt t="12216" x="6338888" y="1316038"/>
          <p14:tracePt t="12218" x="6323013" y="1323975"/>
          <p14:tracePt t="12220" x="6315075" y="1323975"/>
          <p14:tracePt t="12222" x="6307138" y="1331913"/>
          <p14:tracePt t="12224" x="6299200" y="1331913"/>
          <p14:tracePt t="12226" x="6291263" y="1331913"/>
          <p14:tracePt t="12228" x="6283325" y="1339850"/>
          <p14:tracePt t="12230" x="6275388" y="1339850"/>
          <p14:tracePt t="12232" x="6267450" y="1347788"/>
          <p14:tracePt t="12236" x="6259513" y="1347788"/>
          <p14:tracePt t="12240" x="6251575" y="1355725"/>
          <p14:tracePt t="12244" x="6243638" y="1355725"/>
          <p14:tracePt t="12248" x="6235700" y="1355725"/>
          <p14:tracePt t="12548" x="6243638" y="1355725"/>
          <p14:tracePt t="12552" x="6251575" y="1355725"/>
          <p14:tracePt t="12556" x="6259513" y="1355725"/>
          <p14:tracePt t="12558" x="6267450" y="1355725"/>
          <p14:tracePt t="12560" x="6275388" y="1355725"/>
          <p14:tracePt t="12564" x="6283325" y="1355725"/>
          <p14:tracePt t="12566" x="6291263" y="1347788"/>
          <p14:tracePt t="12568" x="6299200" y="1347788"/>
          <p14:tracePt t="12570" x="6307138" y="1347788"/>
          <p14:tracePt t="12572" x="6307138" y="1339850"/>
          <p14:tracePt t="12574" x="6323013" y="1339850"/>
          <p14:tracePt t="12578" x="6330950" y="1339850"/>
          <p14:tracePt t="12580" x="6338888" y="1331913"/>
          <p14:tracePt t="12582" x="6346825" y="1331913"/>
          <p14:tracePt t="12584" x="6354763" y="1331913"/>
          <p14:tracePt t="12588" x="6370638" y="1331913"/>
          <p14:tracePt t="12590" x="6370638" y="1323975"/>
          <p14:tracePt t="12592" x="6378575" y="1323975"/>
          <p14:tracePt t="12595" x="6386513" y="1323975"/>
          <p14:tracePt t="12598" x="6402388" y="1323975"/>
          <p14:tracePt t="12602" x="6410325" y="1316038"/>
          <p14:tracePt t="12604" x="6418263" y="1316038"/>
          <p14:tracePt t="12606" x="6426200" y="1308100"/>
          <p14:tracePt t="12608" x="6434138" y="1308100"/>
          <p14:tracePt t="12610" x="6442075" y="1308100"/>
          <p14:tracePt t="12612" x="6451600" y="1308100"/>
          <p14:tracePt t="12614" x="6459538" y="1308100"/>
          <p14:tracePt t="12616" x="6467475" y="1300163"/>
          <p14:tracePt t="12618" x="6475413" y="1300163"/>
          <p14:tracePt t="12620" x="6483350" y="1292225"/>
          <p14:tracePt t="12622" x="6491288" y="1292225"/>
          <p14:tracePt t="12624" x="6499225" y="1292225"/>
          <p14:tracePt t="12626" x="6507163" y="1292225"/>
          <p14:tracePt t="12628" x="6515100" y="1284288"/>
          <p14:tracePt t="12630" x="6523038" y="1284288"/>
          <p14:tracePt t="12632" x="6530975" y="1284288"/>
          <p14:tracePt t="12634" x="6546850" y="1276350"/>
          <p14:tracePt t="12636" x="6554788" y="1276350"/>
          <p14:tracePt t="12640" x="6570663" y="1276350"/>
          <p14:tracePt t="12642" x="6578600" y="1268413"/>
          <p14:tracePt t="12644" x="6586538" y="1268413"/>
          <p14:tracePt t="12646" x="6602413" y="1268413"/>
          <p14:tracePt t="12648" x="6610350" y="1260475"/>
          <p14:tracePt t="12650" x="6618288" y="1260475"/>
          <p14:tracePt t="12652" x="6626225" y="1252538"/>
          <p14:tracePt t="12654" x="6634163" y="1252538"/>
          <p14:tracePt t="12656" x="6642100" y="1252538"/>
          <p14:tracePt t="12658" x="6657975" y="1252538"/>
          <p14:tracePt t="12660" x="6657975" y="1244600"/>
          <p14:tracePt t="12662" x="6665913" y="1244600"/>
          <p14:tracePt t="12664" x="6673850" y="1244600"/>
          <p14:tracePt t="12666" x="6681788" y="1236663"/>
          <p14:tracePt t="12668" x="6689725" y="1236663"/>
          <p14:tracePt t="12670" x="6697663" y="1236663"/>
          <p14:tracePt t="12672" x="6705600" y="1236663"/>
          <p14:tracePt t="12676" x="6713538" y="1228725"/>
          <p14:tracePt t="12680" x="6721475" y="1228725"/>
          <p14:tracePt t="12684" x="6729413" y="1228725"/>
          <p14:tracePt t="12690" x="6737350" y="1228725"/>
          <p14:tracePt t="12696" x="6745288" y="1220788"/>
          <p14:tracePt t="12706" x="6753225" y="1220788"/>
          <p14:tracePt t="12712" x="6761163" y="1220788"/>
          <p14:tracePt t="12718" x="6761163" y="1212850"/>
          <p14:tracePt t="12724" x="6769100" y="1212850"/>
          <p14:tracePt t="12734" x="6777038" y="1212850"/>
          <p14:tracePt t="12746" x="6784975" y="1212850"/>
          <p14:tracePt t="12752" x="6794500" y="1212850"/>
          <p14:tracePt t="13034" x="6802438" y="1212850"/>
          <p14:tracePt t="13158" x="6794500" y="1212850"/>
          <p14:tracePt t="13160" x="6784975" y="1212850"/>
          <p14:tracePt t="13164" x="6777038" y="1212850"/>
          <p14:tracePt t="13168" x="6761163" y="1212850"/>
          <p14:tracePt t="13170" x="6753225" y="1212850"/>
          <p14:tracePt t="13174" x="6737350" y="1212850"/>
          <p14:tracePt t="13176" x="6729413" y="1212850"/>
          <p14:tracePt t="13178" x="6721475" y="1212850"/>
          <p14:tracePt t="13180" x="6705600" y="1212850"/>
          <p14:tracePt t="13182" x="6689725" y="1212850"/>
          <p14:tracePt t="13184" x="6673850" y="1212850"/>
          <p14:tracePt t="13186" x="6665913" y="1212850"/>
          <p14:tracePt t="13188" x="6650038" y="1212850"/>
          <p14:tracePt t="13190" x="6634163" y="1212850"/>
          <p14:tracePt t="13192" x="6618288" y="1212850"/>
          <p14:tracePt t="13194" x="6610350" y="1212850"/>
          <p14:tracePt t="13196" x="6594475" y="1212850"/>
          <p14:tracePt t="13198" x="6578600" y="1212850"/>
          <p14:tracePt t="13200" x="6562725" y="1212850"/>
          <p14:tracePt t="13202" x="6546850" y="1212850"/>
          <p14:tracePt t="13204" x="6523038" y="1212850"/>
          <p14:tracePt t="13206" x="6507163" y="1212850"/>
          <p14:tracePt t="13208" x="6483350" y="1212850"/>
          <p14:tracePt t="13210" x="6459538" y="1212850"/>
          <p14:tracePt t="13212" x="6434138" y="1212850"/>
          <p14:tracePt t="13214" x="6410325" y="1212850"/>
          <p14:tracePt t="13216" x="6394450" y="1212850"/>
          <p14:tracePt t="13218" x="6378575" y="1212850"/>
          <p14:tracePt t="13220" x="6354763" y="1212850"/>
          <p14:tracePt t="13222" x="6338888" y="1212850"/>
          <p14:tracePt t="13224" x="6323013" y="1212850"/>
          <p14:tracePt t="13226" x="6307138" y="1212850"/>
          <p14:tracePt t="13228" x="6283325" y="1212850"/>
          <p14:tracePt t="13230" x="6275388" y="1212850"/>
          <p14:tracePt t="13232" x="6259513" y="1212850"/>
          <p14:tracePt t="13234" x="6251575" y="1212850"/>
          <p14:tracePt t="13236" x="6235700" y="1212850"/>
          <p14:tracePt t="13240" x="6227763" y="1212850"/>
          <p14:tracePt t="13242" x="6219825" y="1220788"/>
          <p14:tracePt t="13246" x="6211888" y="1220788"/>
          <p14:tracePt t="13248" x="6203950" y="1220788"/>
          <p14:tracePt t="13392" x="6203950" y="1228725"/>
          <p14:tracePt t="13396" x="6211888" y="1228725"/>
          <p14:tracePt t="13402" x="6219825" y="1228725"/>
          <p14:tracePt t="13406" x="6227763" y="1228725"/>
          <p14:tracePt t="13408" x="6235700" y="1236663"/>
          <p14:tracePt t="13410" x="6243638" y="1236663"/>
          <p14:tracePt t="13414" x="6251575" y="1236663"/>
          <p14:tracePt t="13416" x="6259513" y="1236663"/>
          <p14:tracePt t="13418" x="6267450" y="1244600"/>
          <p14:tracePt t="13420" x="6291263" y="1252538"/>
          <p14:tracePt t="13422" x="6299200" y="1252538"/>
          <p14:tracePt t="13424" x="6315075" y="1252538"/>
          <p14:tracePt t="13426" x="6323013" y="1252538"/>
          <p14:tracePt t="13428" x="6338888" y="1252538"/>
          <p14:tracePt t="13430" x="6362700" y="1260475"/>
          <p14:tracePt t="13432" x="6386513" y="1268413"/>
          <p14:tracePt t="13434" x="6410325" y="1268413"/>
          <p14:tracePt t="13436" x="6442075" y="1276350"/>
          <p14:tracePt t="13438" x="6475413" y="1276350"/>
          <p14:tracePt t="13440" x="6507163" y="1284288"/>
          <p14:tracePt t="13442" x="6538913" y="1284288"/>
          <p14:tracePt t="13444" x="6578600" y="1292225"/>
          <p14:tracePt t="13446" x="6610350" y="1292225"/>
          <p14:tracePt t="13448" x="6650038" y="1292225"/>
          <p14:tracePt t="13450" x="6681788" y="1292225"/>
          <p14:tracePt t="13452" x="6729413" y="1292225"/>
          <p14:tracePt t="13454" x="6769100" y="1292225"/>
          <p14:tracePt t="13456" x="6818313" y="1292225"/>
          <p14:tracePt t="13458" x="6858000" y="1292225"/>
          <p14:tracePt t="13460" x="6905625" y="1292225"/>
          <p14:tracePt t="13462" x="6937375" y="1292225"/>
          <p14:tracePt t="13464" x="6977063" y="1292225"/>
          <p14:tracePt t="13466" x="7008813" y="1292225"/>
          <p14:tracePt t="13468" x="7056438" y="1292225"/>
          <p14:tracePt t="13470" x="7088188" y="1292225"/>
          <p14:tracePt t="13472" x="7119938" y="1292225"/>
          <p14:tracePt t="13474" x="7153275" y="1292225"/>
          <p14:tracePt t="13476" x="7200900" y="1292225"/>
          <p14:tracePt t="13478" x="7232650" y="1292225"/>
          <p14:tracePt t="13480" x="7264400" y="1292225"/>
          <p14:tracePt t="13482" x="7288213" y="1292225"/>
          <p14:tracePt t="13484" x="7319963" y="1292225"/>
          <p14:tracePt t="13486" x="7343775" y="1292225"/>
          <p14:tracePt t="13488" x="7367588" y="1300163"/>
          <p14:tracePt t="13490" x="7391400" y="1300163"/>
          <p14:tracePt t="13492" x="7415213" y="1300163"/>
          <p14:tracePt t="13494" x="7439025" y="1300163"/>
          <p14:tracePt t="13496" x="7462838" y="1300163"/>
          <p14:tracePt t="13498" x="7478713" y="1300163"/>
          <p14:tracePt t="13500" x="7504113" y="1300163"/>
          <p14:tracePt t="13502" x="7519988" y="1300163"/>
          <p14:tracePt t="13504" x="7543800" y="1300163"/>
          <p14:tracePt t="13506" x="7559675" y="1300163"/>
          <p14:tracePt t="13508" x="7575550" y="1300163"/>
          <p14:tracePt t="13510" x="7591425" y="1300163"/>
          <p14:tracePt t="13512" x="7615238" y="1300163"/>
          <p14:tracePt t="13514" x="7631113" y="1308100"/>
          <p14:tracePt t="13516" x="7639050" y="1308100"/>
          <p14:tracePt t="13518" x="7654925" y="1308100"/>
          <p14:tracePt t="13520" x="7670800" y="1308100"/>
          <p14:tracePt t="13522" x="7678738" y="1316038"/>
          <p14:tracePt t="13524" x="7686675" y="1316038"/>
          <p14:tracePt t="13526" x="7694613" y="1316038"/>
          <p14:tracePt t="13528" x="7710488" y="1316038"/>
          <p14:tracePt t="13532" x="7726363" y="1316038"/>
          <p14:tracePt t="13536" x="7734300" y="1323975"/>
          <p14:tracePt t="13538" x="7742238" y="1323975"/>
          <p14:tracePt t="13542" x="7750175" y="1323975"/>
          <p14:tracePt t="13544" x="7758113" y="1323975"/>
          <p14:tracePt t="13550" x="7766050" y="1323975"/>
          <p14:tracePt t="13560" x="7773988" y="1323975"/>
          <p14:tracePt t="13704" x="7781925" y="1323975"/>
          <p14:tracePt t="13800" x="7789863" y="1323975"/>
          <p14:tracePt t="13802" x="7789863" y="1316038"/>
          <p14:tracePt t="13822" x="7789863" y="1308100"/>
          <p14:tracePt t="13844" x="7797800" y="1308100"/>
          <p14:tracePt t="13850" x="7797800" y="1300163"/>
          <p14:tracePt t="13882" x="7805738" y="1292225"/>
          <p14:tracePt t="13910" x="7813675" y="1284288"/>
          <p14:tracePt t="13930" x="7821613" y="1284288"/>
          <p14:tracePt t="14030" x="7829550" y="1284288"/>
          <p14:tracePt t="14036" x="7839075" y="1284288"/>
          <p14:tracePt t="14042" x="7847013" y="1284288"/>
          <p14:tracePt t="14044" x="7854950" y="1284288"/>
          <p14:tracePt t="14048" x="7862888" y="1284288"/>
          <p14:tracePt t="14052" x="7870825" y="1284288"/>
          <p14:tracePt t="14056" x="7878763" y="1284288"/>
          <p14:tracePt t="14058" x="7886700" y="1284288"/>
          <p14:tracePt t="14060" x="7894638" y="1284288"/>
          <p14:tracePt t="14064" x="7902575" y="1284288"/>
          <p14:tracePt t="14068" x="7918450" y="1284288"/>
          <p14:tracePt t="14072" x="7926388" y="1284288"/>
          <p14:tracePt t="14076" x="7942263" y="1284288"/>
          <p14:tracePt t="14078" x="7942263" y="1276350"/>
          <p14:tracePt t="14080" x="7950200" y="1276350"/>
          <p14:tracePt t="14082" x="7958138" y="1276350"/>
          <p14:tracePt t="14086" x="7974013" y="1276350"/>
          <p14:tracePt t="14088" x="7974013" y="1268413"/>
          <p14:tracePt t="14090" x="7981950" y="1268413"/>
          <p14:tracePt t="14092" x="7989888" y="1268413"/>
          <p14:tracePt t="14094" x="7997825" y="1268413"/>
          <p14:tracePt t="14096" x="8005763" y="1268413"/>
          <p14:tracePt t="14100" x="8021638" y="1268413"/>
          <p14:tracePt t="14104" x="8029575" y="1268413"/>
          <p14:tracePt t="14106" x="8037513" y="1260475"/>
          <p14:tracePt t="14108" x="8045450" y="1260475"/>
          <p14:tracePt t="14110" x="8053388" y="1260475"/>
          <p14:tracePt t="14114" x="8069263" y="1260475"/>
          <p14:tracePt t="14118" x="8077200" y="1260475"/>
          <p14:tracePt t="14120" x="8085138" y="1260475"/>
          <p14:tracePt t="14122" x="8085138" y="1252538"/>
          <p14:tracePt t="14124" x="8101013" y="1252538"/>
          <p14:tracePt t="14128" x="8108950" y="1244600"/>
          <p14:tracePt t="14130" x="8116888" y="1244600"/>
          <p14:tracePt t="14132" x="8124825" y="1244600"/>
          <p14:tracePt t="14136" x="8132763" y="1244600"/>
          <p14:tracePt t="14138" x="8140700" y="1244600"/>
          <p14:tracePt t="14140" x="8148638" y="1244600"/>
          <p14:tracePt t="14145" x="8156575" y="1244600"/>
          <p14:tracePt t="14146" x="8164513" y="1236663"/>
          <p14:tracePt t="14150" x="8172450" y="1236663"/>
          <p14:tracePt t="14152" x="8180388" y="1236663"/>
          <p14:tracePt t="14154" x="8189913" y="1236663"/>
          <p14:tracePt t="14158" x="8205788" y="1236663"/>
          <p14:tracePt t="14162" x="8213725" y="1236663"/>
          <p14:tracePt t="14164" x="8221663" y="1236663"/>
          <p14:tracePt t="14166" x="8229600" y="1236663"/>
          <p14:tracePt t="14168" x="8237538" y="1236663"/>
          <p14:tracePt t="14170" x="8237538" y="1228725"/>
          <p14:tracePt t="14172" x="8253413" y="1228725"/>
          <p14:tracePt t="14174" x="8261350" y="1228725"/>
          <p14:tracePt t="14178" x="8277225" y="1228725"/>
          <p14:tracePt t="14180" x="8285163" y="1228725"/>
          <p14:tracePt t="14182" x="8301038" y="1228725"/>
          <p14:tracePt t="14184" x="8308975" y="1228725"/>
          <p14:tracePt t="14186" x="8316913" y="1228725"/>
          <p14:tracePt t="14188" x="8332788" y="1228725"/>
          <p14:tracePt t="14190" x="8348663" y="1228725"/>
          <p14:tracePt t="14192" x="8356600" y="1228725"/>
          <p14:tracePt t="14194" x="8364538" y="1228725"/>
          <p14:tracePt t="14196" x="8380413" y="1228725"/>
          <p14:tracePt t="14198" x="8396288" y="1228725"/>
          <p14:tracePt t="14200" x="8412163" y="1228725"/>
          <p14:tracePt t="14202" x="8420100" y="1228725"/>
          <p14:tracePt t="14204" x="8435975" y="1228725"/>
          <p14:tracePt t="14206" x="8451850" y="1228725"/>
          <p14:tracePt t="14208" x="8467725" y="1228725"/>
          <p14:tracePt t="14210" x="8475663" y="1228725"/>
          <p14:tracePt t="14212" x="8491538" y="1228725"/>
          <p14:tracePt t="14214" x="8499475" y="1228725"/>
          <p14:tracePt t="14216" x="8523288" y="1236663"/>
          <p14:tracePt t="14218" x="8540750" y="1236663"/>
          <p14:tracePt t="14220" x="8548688" y="1236663"/>
          <p14:tracePt t="14222" x="8564563" y="1236663"/>
          <p14:tracePt t="14224" x="8580438" y="1236663"/>
          <p14:tracePt t="14226" x="8596313" y="1236663"/>
          <p14:tracePt t="14228" x="8612188" y="1236663"/>
          <p14:tracePt t="14230" x="8620125" y="1236663"/>
          <p14:tracePt t="14232" x="8636000" y="1236663"/>
          <p14:tracePt t="14234" x="8651875" y="1236663"/>
          <p14:tracePt t="14236" x="8667750" y="1236663"/>
          <p14:tracePt t="14238" x="8683625" y="1236663"/>
          <p14:tracePt t="14240" x="8699500" y="1236663"/>
          <p14:tracePt t="14242" x="8707438" y="1236663"/>
          <p14:tracePt t="14244" x="8723313" y="1244600"/>
          <p14:tracePt t="14246" x="8739188" y="1244600"/>
          <p14:tracePt t="14248" x="8755063" y="1244600"/>
          <p14:tracePt t="14250" x="8763000" y="1244600"/>
          <p14:tracePt t="14252" x="8778875" y="1244600"/>
          <p14:tracePt t="14254" x="8794750" y="1244600"/>
          <p14:tracePt t="14256" x="8802688" y="1244600"/>
          <p14:tracePt t="14258" x="8810625" y="1244600"/>
          <p14:tracePt t="14260" x="8826500" y="1252538"/>
          <p14:tracePt t="14262" x="8842375" y="1252538"/>
          <p14:tracePt t="14264" x="8850313" y="1252538"/>
          <p14:tracePt t="14266" x="8858250" y="1252538"/>
          <p14:tracePt t="14268" x="8866188" y="1252538"/>
          <p14:tracePt t="14270" x="8874125" y="1252538"/>
          <p14:tracePt t="14272" x="8883650" y="1252538"/>
          <p14:tracePt t="14274" x="8891588" y="1252538"/>
          <p14:tracePt t="14276" x="8899525" y="1252538"/>
          <p14:tracePt t="14278" x="8907463" y="1252538"/>
          <p14:tracePt t="14280" x="8915400" y="1252538"/>
          <p14:tracePt t="14284" x="8931275" y="1252538"/>
          <p14:tracePt t="14288" x="8939213" y="1252538"/>
          <p14:tracePt t="14292" x="8947150" y="1252538"/>
          <p14:tracePt t="14298" x="8955088" y="1252538"/>
          <p14:tracePt t="14302" x="8963025" y="1252538"/>
          <p14:tracePt t="14310" x="8970963" y="1252538"/>
          <p14:tracePt t="14346" x="8978900" y="1252538"/>
          <p14:tracePt t="14376" x="8986838" y="1252538"/>
          <p14:tracePt t="14380" x="8994775" y="1252538"/>
          <p14:tracePt t="14386" x="9002713" y="1252538"/>
          <p14:tracePt t="14392" x="9010650" y="1252538"/>
          <p14:tracePt t="14398" x="9018588" y="1252538"/>
          <p14:tracePt t="14400" x="9026525" y="1252538"/>
          <p14:tracePt t="14404" x="9034463" y="1252538"/>
          <p14:tracePt t="14410" x="9042400" y="1252538"/>
          <p14:tracePt t="14414" x="9050338" y="1252538"/>
          <p14:tracePt t="14418" x="9058275" y="1252538"/>
          <p14:tracePt t="14422" x="9066213" y="1252538"/>
          <p14:tracePt t="14428" x="9074150" y="1252538"/>
          <p14:tracePt t="14434" x="9082088" y="1252538"/>
          <p14:tracePt t="14440" x="9090025" y="1252538"/>
          <p14:tracePt t="14442" x="9097963" y="1252538"/>
          <p14:tracePt t="14448" x="9105900" y="1252538"/>
          <p14:tracePt t="14452" x="9113838" y="1252538"/>
          <p14:tracePt t="14456" x="9121775" y="1260475"/>
          <p14:tracePt t="14458" x="9129713" y="1260475"/>
          <p14:tracePt t="14462" x="9137650" y="1260475"/>
          <p14:tracePt t="14464" x="9145588" y="1260475"/>
          <p14:tracePt t="14466" x="9153525" y="1260475"/>
          <p14:tracePt t="14470" x="9161463" y="1260475"/>
          <p14:tracePt t="14474" x="9169400" y="1260475"/>
          <p14:tracePt t="14476" x="9177338" y="1260475"/>
          <p14:tracePt t="14478" x="9185275" y="1260475"/>
          <p14:tracePt t="14482" x="9193213" y="1260475"/>
          <p14:tracePt t="14484" x="9201150" y="1268413"/>
          <p14:tracePt t="14486" x="9209088" y="1268413"/>
          <p14:tracePt t="14490" x="9217025" y="1268413"/>
          <p14:tracePt t="14495" x="9224963" y="1268413"/>
          <p14:tracePt t="14496" x="9234488" y="1268413"/>
          <p14:tracePt t="14498" x="9242425" y="1268413"/>
          <p14:tracePt t="14502" x="9250363" y="1268413"/>
          <p14:tracePt t="14506" x="9258300" y="1268413"/>
          <p14:tracePt t="14510" x="9266238" y="1268413"/>
          <p14:tracePt t="14512" x="9274175" y="1268413"/>
          <p14:tracePt t="14516" x="9282113" y="1268413"/>
          <p14:tracePt t="14520" x="9290050" y="1268413"/>
          <p14:tracePt t="14524" x="9297988" y="1268413"/>
          <p14:tracePt t="14528" x="9305925" y="1268413"/>
          <p14:tracePt t="14532" x="9313863" y="1268413"/>
          <p14:tracePt t="14540" x="9321800" y="1268413"/>
          <p14:tracePt t="14548" x="9329738" y="1268413"/>
          <p14:tracePt t="14554" x="9337675" y="1268413"/>
          <p14:tracePt t="14570" x="9345613" y="1268413"/>
          <p14:tracePt t="14586" x="9353550" y="1268413"/>
          <p14:tracePt t="14598" x="9361488" y="1268413"/>
          <p14:tracePt t="14602" x="9369425" y="1268413"/>
          <p14:tracePt t="14616" x="9377363" y="1268413"/>
          <p14:tracePt t="14632" x="9385300" y="1268413"/>
          <p14:tracePt t="14642" x="9393238" y="1268413"/>
          <p14:tracePt t="14648" x="9401175" y="1268413"/>
          <p14:tracePt t="14656" x="9409113" y="1268413"/>
          <p14:tracePt t="14664" x="9417050" y="1268413"/>
          <p14:tracePt t="14672" x="9424988" y="1268413"/>
          <p14:tracePt t="14676" x="9432925" y="1268413"/>
          <p14:tracePt t="14680" x="9440863" y="1268413"/>
          <p14:tracePt t="14684" x="9448800" y="1268413"/>
          <p14:tracePt t="14690" x="9456738" y="1268413"/>
          <p14:tracePt t="14695" x="9464675" y="1268413"/>
          <p14:tracePt t="14696" x="9472613" y="1268413"/>
          <p14:tracePt t="14700" x="9480550" y="1268413"/>
          <p14:tracePt t="14704" x="9488488" y="1268413"/>
          <p14:tracePt t="14708" x="9496425" y="1268413"/>
          <p14:tracePt t="14710" x="9504363" y="1268413"/>
          <p14:tracePt t="14714" x="9512300" y="1268413"/>
          <p14:tracePt t="14718" x="9520238" y="1268413"/>
          <p14:tracePt t="14722" x="9528175" y="1268413"/>
          <p14:tracePt t="14724" x="9536113" y="1268413"/>
          <p14:tracePt t="14728" x="9544050" y="1268413"/>
          <p14:tracePt t="14732" x="9551988" y="1268413"/>
          <p14:tracePt t="14736" x="9559925" y="1268413"/>
          <p14:tracePt t="14738" x="9567863" y="1268413"/>
          <p14:tracePt t="14742" x="9575800" y="1268413"/>
          <p14:tracePt t="14744" x="9585325" y="1268413"/>
          <p14:tracePt t="14748" x="9593263" y="1268413"/>
          <p14:tracePt t="14750" x="9601200" y="1268413"/>
          <p14:tracePt t="14752" x="9609138" y="1276350"/>
          <p14:tracePt t="14756" x="9617075" y="1276350"/>
          <p14:tracePt t="14758" x="9625013" y="1276350"/>
          <p14:tracePt t="14760" x="9632950" y="1276350"/>
          <p14:tracePt t="14764" x="9648825" y="1276350"/>
          <p14:tracePt t="14768" x="9656763" y="1276350"/>
          <p14:tracePt t="14770" x="9664700" y="1276350"/>
          <p14:tracePt t="14774" x="9672638" y="1276350"/>
          <p14:tracePt t="14776" x="9680575" y="1276350"/>
          <p14:tracePt t="14778" x="9688513" y="1276350"/>
          <p14:tracePt t="14782" x="9696450" y="1276350"/>
          <p14:tracePt t="14784" x="9704388" y="1276350"/>
          <p14:tracePt t="14786" x="9712325" y="1276350"/>
          <p14:tracePt t="14790" x="9720263" y="1276350"/>
          <p14:tracePt t="14792" x="9720263" y="1284288"/>
          <p14:tracePt t="14795" x="9728200" y="1284288"/>
          <p14:tracePt t="14796" x="9736138" y="1284288"/>
          <p14:tracePt t="14800" x="9744075" y="1284288"/>
          <p14:tracePt t="14802" x="9752013" y="1284288"/>
          <p14:tracePt t="14806" x="9759950" y="1284288"/>
          <p14:tracePt t="14808" x="9767888" y="1284288"/>
          <p14:tracePt t="14812" x="9775825" y="1284288"/>
          <p14:tracePt t="14818" x="9783763" y="1284288"/>
          <p14:tracePt t="14822" x="9791700" y="1284288"/>
          <p14:tracePt t="14826" x="9799638" y="1284288"/>
          <p14:tracePt t="14834" x="9807575" y="1284288"/>
          <p14:tracePt t="14850" x="9815513" y="1284288"/>
          <p14:tracePt t="14926" x="9815513" y="1292225"/>
          <p14:tracePt t="14934" x="9815513" y="1300163"/>
          <p14:tracePt t="14944" x="9815513" y="1308100"/>
          <p14:tracePt t="14952" x="9815513" y="1316038"/>
          <p14:tracePt t="14958" x="9815513" y="1323975"/>
          <p14:tracePt t="14960" x="9807575" y="1323975"/>
          <p14:tracePt t="14962" x="9807575" y="1331913"/>
          <p14:tracePt t="14966" x="9799638" y="1331913"/>
          <p14:tracePt t="14968" x="9791700" y="1339850"/>
          <p14:tracePt t="14972" x="9783763" y="1347788"/>
          <p14:tracePt t="14974" x="9775825" y="1347788"/>
          <p14:tracePt t="14978" x="9767888" y="1355725"/>
          <p14:tracePt t="14980" x="9759950" y="1363663"/>
          <p14:tracePt t="14982" x="9752013" y="1363663"/>
          <p14:tracePt t="14984" x="9752013" y="1371600"/>
          <p14:tracePt t="14986" x="9736138" y="1371600"/>
          <p14:tracePt t="14990" x="9728200" y="1379538"/>
          <p14:tracePt t="14992" x="9712325" y="1387475"/>
          <p14:tracePt t="14996" x="9696450" y="1387475"/>
          <p14:tracePt t="14998" x="9688513" y="1395413"/>
          <p14:tracePt t="15000" x="9680575" y="1395413"/>
          <p14:tracePt t="15002" x="9672638" y="1395413"/>
          <p14:tracePt t="15004" x="9664700" y="1403350"/>
          <p14:tracePt t="15006" x="9656763" y="1411288"/>
          <p14:tracePt t="15008" x="9640888" y="1411288"/>
          <p14:tracePt t="15010" x="9632950" y="1419225"/>
          <p14:tracePt t="15012" x="9625013" y="1419225"/>
          <p14:tracePt t="15014" x="9609138" y="1419225"/>
          <p14:tracePt t="15016" x="9601200" y="1427163"/>
          <p14:tracePt t="15018" x="9593263" y="1427163"/>
          <p14:tracePt t="15020" x="9575800" y="1435100"/>
          <p14:tracePt t="15022" x="9559925" y="1435100"/>
          <p14:tracePt t="15024" x="9551988" y="1435100"/>
          <p14:tracePt t="15026" x="9536113" y="1443038"/>
          <p14:tracePt t="15028" x="9520238" y="1443038"/>
          <p14:tracePt t="15030" x="9504363" y="1450975"/>
          <p14:tracePt t="15032" x="9496425" y="1450975"/>
          <p14:tracePt t="15034" x="9480550" y="1450975"/>
          <p14:tracePt t="15036" x="9456738" y="1450975"/>
          <p14:tracePt t="15038" x="9440863" y="1458913"/>
          <p14:tracePt t="15040" x="9424988" y="1458913"/>
          <p14:tracePt t="15042" x="9409113" y="1466850"/>
          <p14:tracePt t="15045" x="9393238" y="1466850"/>
          <p14:tracePt t="15046" x="9377363" y="1466850"/>
          <p14:tracePt t="15048" x="9353550" y="1474788"/>
          <p14:tracePt t="15050" x="9337675" y="1474788"/>
          <p14:tracePt t="15052" x="9329738" y="1474788"/>
          <p14:tracePt t="15054" x="9321800" y="1474788"/>
          <p14:tracePt t="15056" x="9305925" y="1474788"/>
          <p14:tracePt t="15058" x="9282113" y="1474788"/>
          <p14:tracePt t="15060" x="9266238" y="1474788"/>
          <p14:tracePt t="15062" x="9250363" y="1474788"/>
          <p14:tracePt t="15064" x="9234488" y="1474788"/>
          <p14:tracePt t="15066" x="9217025" y="1474788"/>
          <p14:tracePt t="15068" x="9201150" y="1474788"/>
          <p14:tracePt t="15070" x="9185275" y="1474788"/>
          <p14:tracePt t="15072" x="9161463" y="1474788"/>
          <p14:tracePt t="15074" x="9145588" y="1474788"/>
          <p14:tracePt t="15076" x="9129713" y="1474788"/>
          <p14:tracePt t="15078" x="9113838" y="1474788"/>
          <p14:tracePt t="15080" x="9097963" y="1474788"/>
          <p14:tracePt t="15082" x="9082088" y="1474788"/>
          <p14:tracePt t="15084" x="9066213" y="1466850"/>
          <p14:tracePt t="15086" x="9050338" y="1466850"/>
          <p14:tracePt t="15088" x="9042400" y="1466850"/>
          <p14:tracePt t="15090" x="9026525" y="1466850"/>
          <p14:tracePt t="15092" x="9010650" y="1458913"/>
          <p14:tracePt t="15094" x="8994775" y="1450975"/>
          <p14:tracePt t="15096" x="8986838" y="1450975"/>
          <p14:tracePt t="15098" x="8970963" y="1443038"/>
          <p14:tracePt t="15100" x="8955088" y="1443038"/>
          <p14:tracePt t="15102" x="8939213" y="1443038"/>
          <p14:tracePt t="15104" x="8931275" y="1435100"/>
          <p14:tracePt t="15106" x="8915400" y="1427163"/>
          <p14:tracePt t="15108" x="8907463" y="1427163"/>
          <p14:tracePt t="15110" x="8891588" y="1427163"/>
          <p14:tracePt t="15112" x="8883650" y="1419225"/>
          <p14:tracePt t="15114" x="8866188" y="1411288"/>
          <p14:tracePt t="15116" x="8858250" y="1411288"/>
          <p14:tracePt t="15118" x="8850313" y="1403350"/>
          <p14:tracePt t="15120" x="8834438" y="1395413"/>
          <p14:tracePt t="15122" x="8826500" y="1395413"/>
          <p14:tracePt t="15124" x="8810625" y="1387475"/>
          <p14:tracePt t="15126" x="8802688" y="1379538"/>
          <p14:tracePt t="15128" x="8794750" y="1371600"/>
          <p14:tracePt t="15130" x="8778875" y="1371600"/>
          <p14:tracePt t="15132" x="8770938" y="1363663"/>
          <p14:tracePt t="15134" x="8763000" y="1355725"/>
          <p14:tracePt t="15136" x="8747125" y="1347788"/>
          <p14:tracePt t="15138" x="8739188" y="1339850"/>
          <p14:tracePt t="15140" x="8731250" y="1331913"/>
          <p14:tracePt t="15142" x="8723313" y="1323975"/>
          <p14:tracePt t="15144" x="8715375" y="1316038"/>
          <p14:tracePt t="15146" x="8699500" y="1308100"/>
          <p14:tracePt t="15148" x="8699500" y="1300163"/>
          <p14:tracePt t="15150" x="8683625" y="1292225"/>
          <p14:tracePt t="15152" x="8675688" y="1284288"/>
          <p14:tracePt t="15154" x="8667750" y="1276350"/>
          <p14:tracePt t="15156" x="8667750" y="1268413"/>
          <p14:tracePt t="15158" x="8651875" y="1260475"/>
          <p14:tracePt t="15160" x="8651875" y="1252538"/>
          <p14:tracePt t="15162" x="8643938" y="1244600"/>
          <p14:tracePt t="15164" x="8643938" y="1236663"/>
          <p14:tracePt t="15166" x="8636000" y="1236663"/>
          <p14:tracePt t="15168" x="8628063" y="1228725"/>
          <p14:tracePt t="15170" x="8628063" y="1220788"/>
          <p14:tracePt t="15172" x="8620125" y="1212850"/>
          <p14:tracePt t="15174" x="8620125" y="1204913"/>
          <p14:tracePt t="15178" x="8612188" y="1195388"/>
          <p14:tracePt t="15180" x="8612188" y="1187450"/>
          <p14:tracePt t="15182" x="8612188" y="1179513"/>
          <p14:tracePt t="15186" x="8604250" y="1171575"/>
          <p14:tracePt t="15188" x="8604250" y="1163638"/>
          <p14:tracePt t="15190" x="8604250" y="1155700"/>
          <p14:tracePt t="15192" x="8596313" y="1147763"/>
          <p14:tracePt t="15196" x="8596313" y="1131888"/>
          <p14:tracePt t="15200" x="8596313" y="1123950"/>
          <p14:tracePt t="15202" x="8596313" y="1116013"/>
          <p14:tracePt t="15204" x="8588375" y="1108075"/>
          <p14:tracePt t="15206" x="8588375" y="1092200"/>
          <p14:tracePt t="15208" x="8588375" y="1084263"/>
          <p14:tracePt t="15212" x="8588375" y="1068388"/>
          <p14:tracePt t="15214" x="8588375" y="1060450"/>
          <p14:tracePt t="15216" x="8588375" y="1052513"/>
          <p14:tracePt t="15218" x="8588375" y="1044575"/>
          <p14:tracePt t="15220" x="8588375" y="1028700"/>
          <p14:tracePt t="15222" x="8588375" y="1020763"/>
          <p14:tracePt t="15224" x="8588375" y="1012825"/>
          <p14:tracePt t="15226" x="8588375" y="996950"/>
          <p14:tracePt t="15228" x="8588375" y="989013"/>
          <p14:tracePt t="15230" x="8588375" y="981075"/>
          <p14:tracePt t="15232" x="8596313" y="957263"/>
          <p14:tracePt t="15234" x="8596313" y="949325"/>
          <p14:tracePt t="15236" x="8604250" y="941388"/>
          <p14:tracePt t="15238" x="8612188" y="925513"/>
          <p14:tracePt t="15240" x="8612188" y="909638"/>
          <p14:tracePt t="15242" x="8620125" y="901700"/>
          <p14:tracePt t="15244" x="8628063" y="885825"/>
          <p14:tracePt t="15246" x="8636000" y="869950"/>
          <p14:tracePt t="15248" x="8643938" y="862013"/>
          <p14:tracePt t="15250" x="8651875" y="852488"/>
          <p14:tracePt t="15252" x="8667750" y="828675"/>
          <p14:tracePt t="15254" x="8667750" y="820738"/>
          <p14:tracePt t="15256" x="8683625" y="804863"/>
          <p14:tracePt t="15258" x="8691563" y="788988"/>
          <p14:tracePt t="15260" x="8707438" y="781050"/>
          <p14:tracePt t="15262" x="8707438" y="765175"/>
          <p14:tracePt t="15264" x="8723313" y="749300"/>
          <p14:tracePt t="15266" x="8731250" y="741363"/>
          <p14:tracePt t="15268" x="8747125" y="725488"/>
          <p14:tracePt t="15270" x="8755063" y="717550"/>
          <p14:tracePt t="15272" x="8770938" y="701675"/>
          <p14:tracePt t="15274" x="8778875" y="685800"/>
          <p14:tracePt t="15276" x="8794750" y="677863"/>
          <p14:tracePt t="15278" x="8810625" y="661988"/>
          <p14:tracePt t="15280" x="8826500" y="654050"/>
          <p14:tracePt t="15282" x="8834438" y="638175"/>
          <p14:tracePt t="15284" x="8858250" y="622300"/>
          <p14:tracePt t="15286" x="8874125" y="614363"/>
          <p14:tracePt t="15288" x="8883650" y="598488"/>
          <p14:tracePt t="15290" x="8907463" y="590550"/>
          <p14:tracePt t="15292" x="8923338" y="566738"/>
          <p14:tracePt t="15294" x="8939213" y="558800"/>
          <p14:tracePt t="15296" x="8955088" y="542925"/>
          <p14:tracePt t="15298" x="8978900" y="534988"/>
          <p14:tracePt t="15300" x="8994775" y="519113"/>
          <p14:tracePt t="15302" x="9002713" y="519113"/>
          <p14:tracePt t="15304" x="9018588" y="509588"/>
          <p14:tracePt t="15306" x="9034463" y="501650"/>
          <p14:tracePt t="15308" x="9050338" y="485775"/>
          <p14:tracePt t="15310" x="9066213" y="477838"/>
          <p14:tracePt t="15312" x="9090025" y="469900"/>
          <p14:tracePt t="15314" x="9113838" y="454025"/>
          <p14:tracePt t="15316" x="9137650" y="446088"/>
          <p14:tracePt t="15318" x="9161463" y="438150"/>
          <p14:tracePt t="15320" x="9177338" y="422275"/>
          <p14:tracePt t="15322" x="9201150" y="422275"/>
          <p14:tracePt t="15324" x="9224963" y="414338"/>
          <p14:tracePt t="15326" x="9250363" y="406400"/>
          <p14:tracePt t="15328" x="9266238" y="398463"/>
          <p14:tracePt t="15330" x="9290050" y="398463"/>
          <p14:tracePt t="15332" x="9305925" y="390525"/>
          <p14:tracePt t="15334" x="9321800" y="382588"/>
          <p14:tracePt t="15336" x="9345613" y="374650"/>
          <p14:tracePt t="15338" x="9369425" y="374650"/>
          <p14:tracePt t="15340" x="9393238" y="366713"/>
          <p14:tracePt t="15342" x="9417050" y="358775"/>
          <p14:tracePt t="15344" x="9432925" y="358775"/>
          <p14:tracePt t="15346" x="9456738" y="350838"/>
          <p14:tracePt t="15348" x="9480550" y="350838"/>
          <p14:tracePt t="15350" x="9504363" y="350838"/>
          <p14:tracePt t="15352" x="9528175" y="350838"/>
          <p14:tracePt t="15354" x="9551988" y="350838"/>
          <p14:tracePt t="15356" x="9575800" y="350838"/>
          <p14:tracePt t="15358" x="9601200" y="350838"/>
          <p14:tracePt t="15360" x="9625013" y="350838"/>
          <p14:tracePt t="15362" x="9648825" y="350838"/>
          <p14:tracePt t="15364" x="9672638" y="350838"/>
          <p14:tracePt t="15366" x="9696450" y="350838"/>
          <p14:tracePt t="15368" x="9720263" y="350838"/>
          <p14:tracePt t="15370" x="9744075" y="350838"/>
          <p14:tracePt t="15372" x="9767888" y="350838"/>
          <p14:tracePt t="15374" x="9791700" y="350838"/>
          <p14:tracePt t="15376" x="9815513" y="350838"/>
          <p14:tracePt t="15378" x="9839325" y="350838"/>
          <p14:tracePt t="15380" x="9863138" y="350838"/>
          <p14:tracePt t="15382" x="9886950" y="358775"/>
          <p14:tracePt t="15384" x="9910763" y="358775"/>
          <p14:tracePt t="15386" x="9936163" y="366713"/>
          <p14:tracePt t="15388" x="9959975" y="366713"/>
          <p14:tracePt t="15390" x="9983788" y="374650"/>
          <p14:tracePt t="15392" x="10007600" y="382588"/>
          <p14:tracePt t="15395" x="10031413" y="382588"/>
          <p14:tracePt t="15396" x="10055225" y="390525"/>
          <p14:tracePt t="15398" x="10079038" y="390525"/>
          <p14:tracePt t="15400" x="10094913" y="398463"/>
          <p14:tracePt t="15402" x="10110788" y="406400"/>
          <p14:tracePt t="15404" x="10134600" y="406400"/>
          <p14:tracePt t="15406" x="10150475" y="414338"/>
          <p14:tracePt t="15408" x="10174288" y="414338"/>
          <p14:tracePt t="15410" x="10190163" y="422275"/>
          <p14:tracePt t="15412" x="10206038" y="430213"/>
          <p14:tracePt t="15414" x="10221913" y="438150"/>
          <p14:tracePt t="15416" x="10237788" y="438150"/>
          <p14:tracePt t="15418" x="10261600" y="446088"/>
          <p14:tracePt t="15420" x="10279063" y="454025"/>
          <p14:tracePt t="15422" x="10287000" y="454025"/>
          <p14:tracePt t="15424" x="10302875" y="461963"/>
          <p14:tracePt t="15426" x="10318750" y="469900"/>
          <p14:tracePt t="15428" x="10334625" y="477838"/>
          <p14:tracePt t="15430" x="10342563" y="477838"/>
          <p14:tracePt t="15432" x="10358438" y="485775"/>
          <p14:tracePt t="15434" x="10366375" y="493713"/>
          <p14:tracePt t="15436" x="10374313" y="493713"/>
          <p14:tracePt t="15438" x="10390188" y="509588"/>
          <p14:tracePt t="15440" x="10398125" y="509588"/>
          <p14:tracePt t="15442" x="10406063" y="519113"/>
          <p14:tracePt t="15445" x="10414000" y="527050"/>
          <p14:tracePt t="15446" x="10421938" y="534988"/>
          <p14:tracePt t="15448" x="10429875" y="542925"/>
          <p14:tracePt t="15450" x="10437813" y="550863"/>
          <p14:tracePt t="15452" x="10437813" y="558800"/>
          <p14:tracePt t="15454" x="10445750" y="566738"/>
          <p14:tracePt t="15456" x="10445750" y="574675"/>
          <p14:tracePt t="15458" x="10453688" y="582613"/>
          <p14:tracePt t="15460" x="10461625" y="590550"/>
          <p14:tracePt t="15462" x="10461625" y="598488"/>
          <p14:tracePt t="15464" x="10461625" y="606425"/>
          <p14:tracePt t="15466" x="10469563" y="622300"/>
          <p14:tracePt t="15468" x="10477500" y="630238"/>
          <p14:tracePt t="15470" x="10477500" y="638175"/>
          <p14:tracePt t="15472" x="10477500" y="654050"/>
          <p14:tracePt t="15474" x="10477500" y="661988"/>
          <p14:tracePt t="15476" x="10485438" y="669925"/>
          <p14:tracePt t="15478" x="10485438" y="685800"/>
          <p14:tracePt t="15480" x="10485438" y="693738"/>
          <p14:tracePt t="15482" x="10493375" y="701675"/>
          <p14:tracePt t="15484" x="10493375" y="717550"/>
          <p14:tracePt t="15486" x="10493375" y="725488"/>
          <p14:tracePt t="15488" x="10493375" y="741363"/>
          <p14:tracePt t="15490" x="10493375" y="749300"/>
          <p14:tracePt t="15492" x="10493375" y="765175"/>
          <p14:tracePt t="15494" x="10493375" y="788988"/>
          <p14:tracePt t="15496" x="10493375" y="796925"/>
          <p14:tracePt t="15498" x="10493375" y="812800"/>
          <p14:tracePt t="15500" x="10493375" y="828675"/>
          <p14:tracePt t="15502" x="10493375" y="836613"/>
          <p14:tracePt t="15504" x="10493375" y="862013"/>
          <p14:tracePt t="15506" x="10493375" y="877888"/>
          <p14:tracePt t="15508" x="10493375" y="893763"/>
          <p14:tracePt t="15510" x="10493375" y="909638"/>
          <p14:tracePt t="15512" x="10493375" y="925513"/>
          <p14:tracePt t="15514" x="10493375" y="941388"/>
          <p14:tracePt t="15516" x="10485438" y="965200"/>
          <p14:tracePt t="15518" x="10477500" y="981075"/>
          <p14:tracePt t="15520" x="10477500" y="996950"/>
          <p14:tracePt t="15522" x="10477500" y="1004888"/>
          <p14:tracePt t="15524" x="10477500" y="1012825"/>
          <p14:tracePt t="15526" x="10477500" y="1036638"/>
          <p14:tracePt t="15528" x="10477500" y="1052513"/>
          <p14:tracePt t="15530" x="10477500" y="1068388"/>
          <p14:tracePt t="15532" x="10469563" y="1084263"/>
          <p14:tracePt t="15534" x="10469563" y="1100138"/>
          <p14:tracePt t="15536" x="10461625" y="1116013"/>
          <p14:tracePt t="15538" x="10461625" y="1139825"/>
          <p14:tracePt t="15540" x="10453688" y="1155700"/>
          <p14:tracePt t="15542" x="10453688" y="1171575"/>
          <p14:tracePt t="15544" x="10453688" y="1187450"/>
          <p14:tracePt t="15546" x="10453688" y="1204913"/>
          <p14:tracePt t="15548" x="10453688" y="1220788"/>
          <p14:tracePt t="15550" x="10445750" y="1244600"/>
          <p14:tracePt t="15552" x="10445750" y="1260475"/>
          <p14:tracePt t="15554" x="10445750" y="1276350"/>
          <p14:tracePt t="15556" x="10437813" y="1292225"/>
          <p14:tracePt t="15558" x="10437813" y="1308100"/>
          <p14:tracePt t="15560" x="10437813" y="1323975"/>
          <p14:tracePt t="15562" x="10437813" y="1347788"/>
          <p14:tracePt t="15564" x="10429875" y="1363663"/>
          <p14:tracePt t="15566" x="10429875" y="1379538"/>
          <p14:tracePt t="15568" x="10421938" y="1395413"/>
          <p14:tracePt t="15570" x="10421938" y="1411288"/>
          <p14:tracePt t="15572" x="10414000" y="1427163"/>
          <p14:tracePt t="15574" x="10414000" y="1443038"/>
          <p14:tracePt t="15576" x="10414000" y="1458913"/>
          <p14:tracePt t="15578" x="10414000" y="1474788"/>
          <p14:tracePt t="15580" x="10414000" y="1482725"/>
          <p14:tracePt t="15582" x="10406063" y="1498600"/>
          <p14:tracePt t="15584" x="10398125" y="1514475"/>
          <p14:tracePt t="15586" x="10398125" y="1522413"/>
          <p14:tracePt t="15588" x="10398125" y="1538288"/>
          <p14:tracePt t="15590" x="10390188" y="1555750"/>
          <p14:tracePt t="15592" x="10382250" y="1563688"/>
          <p14:tracePt t="15594" x="10382250" y="1579563"/>
          <p14:tracePt t="15596" x="10382250" y="1595438"/>
          <p14:tracePt t="15598" x="10374313" y="1603375"/>
          <p14:tracePt t="15600" x="10366375" y="1611313"/>
          <p14:tracePt t="15602" x="10358438" y="1627188"/>
          <p14:tracePt t="15604" x="10358438" y="1643063"/>
          <p14:tracePt t="15606" x="10350500" y="1651000"/>
          <p14:tracePt t="15608" x="10342563" y="1666875"/>
          <p14:tracePt t="15610" x="10342563" y="1674813"/>
          <p14:tracePt t="15612" x="10342563" y="1682750"/>
          <p14:tracePt t="15614" x="10334625" y="1698625"/>
          <p14:tracePt t="15616" x="10326688" y="1706563"/>
          <p14:tracePt t="15618" x="10326688" y="1714500"/>
          <p14:tracePt t="15620" x="10318750" y="1730375"/>
          <p14:tracePt t="15622" x="10310813" y="1738313"/>
          <p14:tracePt t="15624" x="10302875" y="1754188"/>
          <p14:tracePt t="15626" x="10294938" y="1762125"/>
          <p14:tracePt t="15628" x="10287000" y="1770063"/>
          <p14:tracePt t="15630" x="10287000" y="1785938"/>
          <p14:tracePt t="15632" x="10269538" y="1793875"/>
          <p14:tracePt t="15634" x="10269538" y="1801813"/>
          <p14:tracePt t="15636" x="10261600" y="1817688"/>
          <p14:tracePt t="15638" x="10253663" y="1817688"/>
          <p14:tracePt t="15640" x="10245725" y="1833563"/>
          <p14:tracePt t="15645" x="10237788" y="1841500"/>
          <p14:tracePt t="15646" x="10229850" y="1849438"/>
          <p14:tracePt t="15648" x="10221913" y="1857375"/>
          <p14:tracePt t="15650" x="10221913" y="1865313"/>
          <p14:tracePt t="15652" x="10213975" y="1865313"/>
          <p14:tracePt t="15654" x="10206038" y="1873250"/>
          <p14:tracePt t="15656" x="10206038" y="1881188"/>
          <p14:tracePt t="15658" x="10198100" y="1881188"/>
          <p14:tracePt t="15660" x="10198100" y="1890713"/>
          <p14:tracePt t="15662" x="10190163" y="1890713"/>
          <p14:tracePt t="15664" x="10182225" y="1906588"/>
          <p14:tracePt t="15668" x="10174288" y="1906588"/>
          <p14:tracePt t="15670" x="10174288" y="1914525"/>
          <p14:tracePt t="15674" x="10166350" y="1922463"/>
          <p14:tracePt t="15678" x="10158413" y="1922463"/>
          <p14:tracePt t="15680" x="10158413" y="1930400"/>
          <p14:tracePt t="15682" x="10158413" y="1938338"/>
          <p14:tracePt t="15684" x="10150475" y="1938338"/>
          <p14:tracePt t="15688" x="10142538" y="1938338"/>
          <p14:tracePt t="15692" x="10142538" y="1946275"/>
          <p14:tracePt t="15696" x="10134600" y="1946275"/>
          <p14:tracePt t="15702" x="10126663" y="1946275"/>
          <p14:tracePt t="15708" x="10126663" y="1954213"/>
          <p14:tracePt t="15710" x="10118725" y="1954213"/>
          <p14:tracePt t="15712" x="10110788" y="1954213"/>
          <p14:tracePt t="15718" x="10102850" y="1954213"/>
          <p14:tracePt t="15724" x="10094913" y="1954213"/>
          <p14:tracePt t="15728" x="10086975" y="1954213"/>
          <p14:tracePt t="15732" x="10079038" y="1954213"/>
          <p14:tracePt t="15738" x="10071100" y="1954213"/>
          <p14:tracePt t="15746" x="10063163" y="1954213"/>
          <p14:tracePt t="15752" x="10063163" y="1962150"/>
          <p14:tracePt t="15756" x="10055225" y="1962150"/>
          <p14:tracePt t="15766" x="10047288" y="1962150"/>
          <p14:tracePt t="15796" x="10039350" y="1962150"/>
          <p14:tracePt t="16068" x="10047288" y="1962150"/>
          <p14:tracePt t="16070" x="10055225" y="1962150"/>
          <p14:tracePt t="16074" x="10063163" y="1962150"/>
          <p14:tracePt t="16076" x="10071100" y="1962150"/>
          <p14:tracePt t="16080" x="10079038" y="1962150"/>
          <p14:tracePt t="16082" x="10086975" y="1962150"/>
          <p14:tracePt t="16084" x="10094913" y="1962150"/>
          <p14:tracePt t="16088" x="10102850" y="1962150"/>
          <p14:tracePt t="16090" x="10110788" y="1962150"/>
          <p14:tracePt t="16095" x="10118725" y="1962150"/>
          <p14:tracePt t="16098" x="10126663" y="1962150"/>
          <p14:tracePt t="16102" x="10134600" y="1954213"/>
          <p14:tracePt t="16104" x="10142538" y="1954213"/>
          <p14:tracePt t="16112" x="10150475" y="1954213"/>
          <p14:tracePt t="16134" x="10158413" y="1954213"/>
          <p14:tracePt t="16338" x="10150475" y="1954213"/>
          <p14:tracePt t="16356" x="10142538" y="1954213"/>
          <p14:tracePt t="16364" x="10134600" y="1954213"/>
          <p14:tracePt t="16366" x="10134600" y="1962150"/>
          <p14:tracePt t="16376" x="10134600" y="1970088"/>
          <p14:tracePt t="16378" x="10134600" y="1978025"/>
          <p14:tracePt t="16382" x="10126663" y="1978025"/>
          <p14:tracePt t="16384" x="10126663" y="1985963"/>
          <p14:tracePt t="16388" x="10126663" y="1993900"/>
          <p14:tracePt t="16392" x="10126663" y="2001838"/>
          <p14:tracePt t="16394" x="10126663" y="2009775"/>
          <p14:tracePt t="16396" x="10126663" y="2017713"/>
          <p14:tracePt t="16400" x="10126663" y="2033588"/>
          <p14:tracePt t="16404" x="10126663" y="2041525"/>
          <p14:tracePt t="16406" x="10126663" y="2049463"/>
          <p14:tracePt t="16408" x="10126663" y="2057400"/>
          <p14:tracePt t="16410" x="10134600" y="2065338"/>
          <p14:tracePt t="16412" x="10134600" y="2073275"/>
          <p14:tracePt t="16414" x="10142538" y="2081213"/>
          <p14:tracePt t="16416" x="10142538" y="2097088"/>
          <p14:tracePt t="16418" x="10142538" y="2105025"/>
          <p14:tracePt t="16420" x="10142538" y="2120900"/>
          <p14:tracePt t="16422" x="10150475" y="2128838"/>
          <p14:tracePt t="16424" x="10158413" y="2152650"/>
          <p14:tracePt t="16426" x="10166350" y="2160588"/>
          <p14:tracePt t="16428" x="10174288" y="2176463"/>
          <p14:tracePt t="16430" x="10190163" y="2200275"/>
          <p14:tracePt t="16432" x="10206038" y="2216150"/>
          <p14:tracePt t="16434" x="10221913" y="2233613"/>
          <p14:tracePt t="16436" x="10229850" y="2241550"/>
          <p14:tracePt t="16438" x="10253663" y="2257425"/>
          <p14:tracePt t="16440" x="10269538" y="2273300"/>
          <p14:tracePt t="16442" x="10310813" y="2297113"/>
          <p14:tracePt t="16445" x="10342563" y="2320925"/>
          <p14:tracePt t="16446" x="10390188" y="2352675"/>
          <p14:tracePt t="16448" x="10453688" y="2384425"/>
          <p14:tracePt t="16450" x="10509250" y="2424113"/>
          <p14:tracePt t="16452" x="10572750" y="2463800"/>
          <p14:tracePt t="16454" x="10653713" y="2503488"/>
          <p14:tracePt t="16456" x="10733088" y="2551113"/>
          <p14:tracePt t="16458" x="10836275" y="2592388"/>
          <p14:tracePt t="16460" x="10931525" y="2640013"/>
          <p14:tracePt t="16462" x="11028363" y="2679700"/>
          <p14:tracePt t="16464" x="11139488" y="2727325"/>
          <p14:tracePt t="16466" x="11258550" y="2782888"/>
          <p14:tracePt t="16468" x="11403013" y="2846388"/>
          <p14:tracePt t="16470" x="11537950" y="2894013"/>
          <p14:tracePt t="16472" x="11657013" y="2951163"/>
          <p14:tracePt t="16474" x="11793538" y="2998788"/>
          <p14:tracePt t="16476" x="11952288" y="3054350"/>
          <p14:tracePt t="16478" x="12088813" y="3109913"/>
          <p14:tracePt t="16648" x="12136438" y="5302250"/>
          <p14:tracePt t="16650" x="12096750" y="5327650"/>
          <p14:tracePt t="16652" x="12057063" y="5343525"/>
          <p14:tracePt t="16654" x="12025313" y="5367338"/>
          <p14:tracePt t="16656" x="11984038" y="5391150"/>
          <p14:tracePt t="16658" x="11944350" y="5414963"/>
          <p14:tracePt t="16660" x="11912600" y="5430838"/>
          <p14:tracePt t="16662" x="11864975" y="5454650"/>
          <p14:tracePt t="16664" x="11825288" y="5470525"/>
          <p14:tracePt t="16666" x="11777663" y="5494338"/>
          <p14:tracePt t="16668" x="11745913" y="5518150"/>
          <p14:tracePt t="16670" x="11698288" y="5541963"/>
          <p14:tracePt t="16672" x="11657013" y="5565775"/>
          <p14:tracePt t="16674" x="11609388" y="5589588"/>
          <p14:tracePt t="16676" x="11569700" y="5613400"/>
          <p14:tracePt t="16678" x="11530013" y="5637213"/>
          <p14:tracePt t="16680" x="11482388" y="5653088"/>
          <p14:tracePt t="16682" x="11434763" y="5678488"/>
          <p14:tracePt t="16684" x="11387138" y="5702300"/>
          <p14:tracePt t="16686" x="11347450" y="5726113"/>
          <p14:tracePt t="16688" x="11314113" y="5741988"/>
          <p14:tracePt t="16690" x="11266488" y="5765800"/>
          <p14:tracePt t="16692" x="11226800" y="5789613"/>
          <p14:tracePt t="16694" x="11179175" y="5813425"/>
          <p14:tracePt t="16696" x="11131550" y="5837238"/>
          <p14:tracePt t="16698" x="11099800" y="5853113"/>
          <p14:tracePt t="16700" x="11052175" y="5876925"/>
          <p14:tracePt t="16702" x="11012488" y="5892800"/>
          <p14:tracePt t="16704" x="10963275" y="5916613"/>
          <p14:tracePt t="16706" x="10915650" y="5940425"/>
          <p14:tracePt t="16708" x="10883900" y="5964238"/>
          <p14:tracePt t="16710" x="10844213" y="5980113"/>
          <p14:tracePt t="16712" x="10796588" y="6005513"/>
          <p14:tracePt t="16714" x="10756900" y="6021388"/>
          <p14:tracePt t="16716" x="10717213" y="6037263"/>
          <p14:tracePt t="16718" x="10677525" y="6053138"/>
          <p14:tracePt t="16720" x="10637838" y="6069013"/>
          <p14:tracePt t="16722" x="10596563" y="6084888"/>
          <p14:tracePt t="16724" x="10548938" y="6108700"/>
          <p14:tracePt t="16726" x="10517188" y="6124575"/>
          <p14:tracePt t="16728" x="10477500" y="6132513"/>
          <p14:tracePt t="16730" x="10445750" y="6148388"/>
          <p14:tracePt t="16732" x="10398125" y="6164263"/>
          <p14:tracePt t="16734" x="10358438" y="6180138"/>
          <p14:tracePt t="16736" x="10326688" y="6196013"/>
          <p14:tracePt t="16738" x="10287000" y="6211888"/>
          <p14:tracePt t="16740" x="10245725" y="6227763"/>
          <p14:tracePt t="16742" x="10198100" y="6227763"/>
          <p14:tracePt t="16744" x="10158413" y="6243638"/>
          <p14:tracePt t="16746" x="10118725" y="6251575"/>
          <p14:tracePt t="16748" x="10071100" y="6267450"/>
          <p14:tracePt t="16750" x="10023475" y="6275388"/>
          <p14:tracePt t="16752" x="9983788" y="6283325"/>
          <p14:tracePt t="16754" x="9936163" y="6291263"/>
          <p14:tracePt t="16756" x="9894888" y="6299200"/>
          <p14:tracePt t="16758" x="9847263" y="6307138"/>
          <p14:tracePt t="16760" x="9799638" y="6315075"/>
          <p14:tracePt t="16762" x="9759950" y="6323013"/>
          <p14:tracePt t="16764" x="9704388" y="6330950"/>
          <p14:tracePt t="16766" x="9648825" y="6330950"/>
          <p14:tracePt t="16768" x="9593263" y="6330950"/>
          <p14:tracePt t="16770" x="9544050" y="6330950"/>
          <p14:tracePt t="16772" x="9488488" y="6330950"/>
          <p14:tracePt t="16774" x="9432925" y="6330950"/>
          <p14:tracePt t="16776" x="9385300" y="6330950"/>
          <p14:tracePt t="16778" x="9321800" y="6330950"/>
          <p14:tracePt t="16780" x="9250363" y="6330950"/>
          <p14:tracePt t="16782" x="9201150" y="6330950"/>
          <p14:tracePt t="16784" x="9137650" y="6330950"/>
          <p14:tracePt t="16786" x="9074150" y="6330950"/>
          <p14:tracePt t="16788" x="9010650" y="6330950"/>
          <p14:tracePt t="16790" x="8947150" y="6330950"/>
          <p14:tracePt t="16792" x="8883650" y="6330950"/>
          <p14:tracePt t="16794" x="8826500" y="6330950"/>
          <p14:tracePt t="16796" x="8763000" y="6323013"/>
          <p14:tracePt t="16798" x="8691563" y="6315075"/>
          <p14:tracePt t="16800" x="8628063" y="6315075"/>
          <p14:tracePt t="16802" x="8564563" y="6307138"/>
          <p14:tracePt t="16804" x="8507413" y="6299200"/>
          <p14:tracePt t="16806" x="8443913" y="6291263"/>
          <p14:tracePt t="16808" x="8388350" y="6291263"/>
          <p14:tracePt t="16810" x="8324850" y="6283325"/>
          <p14:tracePt t="16812" x="8269288" y="6275388"/>
          <p14:tracePt t="16814" x="8221663" y="6267450"/>
          <p14:tracePt t="16816" x="8164513" y="6259513"/>
          <p14:tracePt t="16818" x="8101013" y="6251575"/>
          <p14:tracePt t="16820" x="8045450" y="6243638"/>
          <p14:tracePt t="16822" x="7989888" y="6235700"/>
          <p14:tracePt t="16824" x="7934325" y="6227763"/>
          <p14:tracePt t="16826" x="7878763" y="6219825"/>
          <p14:tracePt t="16828" x="7829550" y="6211888"/>
          <p14:tracePt t="16830" x="7773988" y="6203950"/>
          <p14:tracePt t="16832" x="7734300" y="6196013"/>
          <p14:tracePt t="16834" x="7678738" y="6188075"/>
          <p14:tracePt t="16836" x="7631113" y="6172200"/>
          <p14:tracePt t="16838" x="7591425" y="6164263"/>
          <p14:tracePt t="16840" x="7543800" y="6148388"/>
          <p14:tracePt t="16842" x="7496175" y="6140450"/>
          <p14:tracePt t="16845" x="7446963" y="6124575"/>
          <p14:tracePt t="16846" x="7407275" y="6116638"/>
          <p14:tracePt t="16848" x="7367588" y="6100763"/>
          <p14:tracePt t="16850" x="7327900" y="6100763"/>
          <p14:tracePt t="16852" x="7288213" y="6092825"/>
          <p14:tracePt t="16854" x="7256463" y="6076950"/>
          <p14:tracePt t="16856" x="7224713" y="6069013"/>
          <p14:tracePt t="16858" x="7185025" y="6053138"/>
          <p14:tracePt t="16860" x="7153275" y="6037263"/>
          <p14:tracePt t="16862" x="7112000" y="6029325"/>
          <p14:tracePt t="16864" x="7080250" y="6021388"/>
          <p14:tracePt t="16866" x="7040563" y="6005513"/>
          <p14:tracePt t="16868" x="7016750" y="5995988"/>
          <p14:tracePt t="16870" x="6992938" y="5980113"/>
          <p14:tracePt t="16872" x="6969125" y="5980113"/>
          <p14:tracePt t="16874" x="6929438" y="5964238"/>
          <p14:tracePt t="16876" x="6905625" y="5948363"/>
          <p14:tracePt t="16878" x="6881813" y="5940425"/>
          <p14:tracePt t="16880" x="6850063" y="5932488"/>
          <p14:tracePt t="16882" x="6826250" y="5916613"/>
          <p14:tracePt t="16884" x="6802438" y="5908675"/>
          <p14:tracePt t="16886" x="6761163" y="5892800"/>
          <p14:tracePt t="16895" x="6657975" y="5845175"/>
          <p14:tracePt t="16896" x="6634163" y="5829300"/>
          <p14:tracePt t="16898" x="6602413" y="5821363"/>
          <p14:tracePt t="16900" x="6570663" y="5805488"/>
          <p14:tracePt t="16902" x="6546850" y="5789613"/>
          <p14:tracePt t="16904" x="6523038" y="5781675"/>
          <p14:tracePt t="16906" x="6491288" y="5765800"/>
          <p14:tracePt t="16908" x="6467475" y="5741988"/>
          <p14:tracePt t="16910" x="6434138" y="5726113"/>
          <p14:tracePt t="16912" x="6410325" y="5702300"/>
          <p14:tracePt t="16914" x="6386513" y="5686425"/>
          <p14:tracePt t="16916" x="6362700" y="5670550"/>
          <p14:tracePt t="16918" x="6346825" y="5653088"/>
          <p14:tracePt t="16920" x="6315075" y="5629275"/>
          <p14:tracePt t="16922" x="6299200" y="5613400"/>
          <p14:tracePt t="16924" x="6283325" y="5597525"/>
          <p14:tracePt t="16926" x="6259513" y="5565775"/>
          <p14:tracePt t="16928" x="6243638" y="5541963"/>
          <p14:tracePt t="16930" x="6219825" y="5510213"/>
          <p14:tracePt t="16932" x="6196013" y="5486400"/>
          <p14:tracePt t="16934" x="6188075" y="5454650"/>
          <p14:tracePt t="16936" x="6164263" y="5430838"/>
          <p14:tracePt t="16938" x="6156325" y="5407025"/>
          <p14:tracePt t="16940" x="6132513" y="5367338"/>
          <p14:tracePt t="16942" x="6116638" y="5343525"/>
          <p14:tracePt t="16944" x="6100763" y="5302250"/>
          <p14:tracePt t="16946" x="6091238" y="5278438"/>
          <p14:tracePt t="16948" x="6067425" y="5238750"/>
          <p14:tracePt t="16950" x="6051550" y="5207000"/>
          <p14:tracePt t="16952" x="6035675" y="5167313"/>
          <p14:tracePt t="16954" x="6019800" y="5135563"/>
          <p14:tracePt t="16956" x="6011863" y="5095875"/>
          <p14:tracePt t="16958" x="5995988" y="5064125"/>
          <p14:tracePt t="16960" x="5980113" y="5016500"/>
          <p14:tracePt t="16962" x="5964238" y="4976813"/>
          <p14:tracePt t="16964" x="5948363" y="4935538"/>
          <p14:tracePt t="16966" x="5932488" y="4887913"/>
          <p14:tracePt t="16968" x="5924550" y="4840288"/>
          <p14:tracePt t="16970" x="5908675" y="4792663"/>
          <p14:tracePt t="16972" x="5900738" y="4752975"/>
          <p14:tracePt t="16974" x="5900738" y="4713288"/>
          <p14:tracePt t="16976" x="5892800" y="4673600"/>
          <p14:tracePt t="16978" x="5884863" y="4624388"/>
          <p14:tracePt t="16980" x="5876925" y="4584700"/>
          <p14:tracePt t="16982" x="5868988" y="4537075"/>
          <p14:tracePt t="16984" x="5861050" y="4489450"/>
          <p14:tracePt t="16986" x="5861050" y="4449763"/>
          <p14:tracePt t="16988" x="5861050" y="4410075"/>
          <p14:tracePt t="16990" x="5861050" y="4362450"/>
          <p14:tracePt t="16992" x="5861050" y="4306888"/>
          <p14:tracePt t="16994" x="5861050" y="4265613"/>
          <p14:tracePt t="16996" x="5861050" y="4225925"/>
          <p14:tracePt t="16998" x="5861050" y="4178300"/>
          <p14:tracePt t="17000" x="5861050" y="4138613"/>
          <p14:tracePt t="17002" x="5868988" y="4090988"/>
          <p14:tracePt t="17004" x="5876925" y="4035425"/>
          <p14:tracePt t="17006" x="5884863" y="3987800"/>
          <p14:tracePt t="17008" x="5900738" y="3948113"/>
          <p14:tracePt t="17010" x="5908675" y="3898900"/>
          <p14:tracePt t="17012" x="5916613" y="3851275"/>
          <p14:tracePt t="17014" x="5932488" y="3811588"/>
          <p14:tracePt t="17016" x="5948363" y="3763963"/>
          <p14:tracePt t="17018" x="5964238" y="3716338"/>
          <p14:tracePt t="17020" x="5988050" y="3668713"/>
          <p14:tracePt t="17022" x="6011863" y="3621088"/>
          <p14:tracePt t="17024" x="6035675" y="3571875"/>
          <p14:tracePt t="17026" x="6059488" y="3524250"/>
          <p14:tracePt t="17028" x="6083300" y="3476625"/>
          <p14:tracePt t="17030" x="6116638" y="3429000"/>
          <p14:tracePt t="17032" x="6148388" y="3381375"/>
          <p14:tracePt t="17034" x="6180138" y="3333750"/>
          <p14:tracePt t="17036" x="6211888" y="3286125"/>
          <p14:tracePt t="17038" x="6243638" y="3236913"/>
          <p14:tracePt t="17040" x="6275388" y="3189288"/>
          <p14:tracePt t="17042" x="6315075" y="3141663"/>
          <p14:tracePt t="17044" x="6354763" y="3101975"/>
          <p14:tracePt t="17046" x="6394450" y="3054350"/>
          <p14:tracePt t="17048" x="6434138" y="3006725"/>
          <p14:tracePt t="17050" x="6475413" y="2959100"/>
          <p14:tracePt t="17052" x="6515100" y="2919413"/>
          <p14:tracePt t="17054" x="6554788" y="2870200"/>
          <p14:tracePt t="17056" x="6594475" y="2830513"/>
          <p14:tracePt t="17058" x="6634163" y="2790825"/>
          <p14:tracePt t="17060" x="6673850" y="2751138"/>
          <p14:tracePt t="17062" x="6721475" y="2711450"/>
          <p14:tracePt t="17064" x="6761163" y="2679700"/>
          <p14:tracePt t="17066" x="6810375" y="2640013"/>
          <p14:tracePt t="17068" x="6850063" y="2608263"/>
          <p14:tracePt t="17070" x="6897688" y="2576513"/>
          <p14:tracePt t="17072" x="6945313" y="2543175"/>
          <p14:tracePt t="17074" x="6992938" y="2511425"/>
          <p14:tracePt t="17076" x="7032625" y="2479675"/>
          <p14:tracePt t="17078" x="7080250" y="2455863"/>
          <p14:tracePt t="17080" x="7127875" y="2432050"/>
          <p14:tracePt t="17082" x="7177088" y="2416175"/>
          <p14:tracePt t="17084" x="7216775" y="2392363"/>
          <p14:tracePt t="17086" x="7264400" y="2368550"/>
          <p14:tracePt t="17088" x="7312025" y="2344738"/>
          <p14:tracePt t="17090" x="7359650" y="2320925"/>
          <p14:tracePt t="17092" x="7407275" y="2305050"/>
          <p14:tracePt t="17094" x="7454900" y="2281238"/>
          <p14:tracePt t="17096" x="7504113" y="2265363"/>
          <p14:tracePt t="17098" x="7559675" y="2249488"/>
          <p14:tracePt t="17100" x="7599363" y="2233613"/>
          <p14:tracePt t="17102" x="7654925" y="2216150"/>
          <p14:tracePt t="17104" x="7702550" y="2200275"/>
          <p14:tracePt t="17106" x="7750175" y="2184400"/>
          <p14:tracePt t="17108" x="7797800" y="2168525"/>
          <p14:tracePt t="17110" x="7854950" y="2152650"/>
          <p14:tracePt t="17112" x="7894638" y="2144713"/>
          <p14:tracePt t="17114" x="7950200" y="2128838"/>
          <p14:tracePt t="17116" x="7997825" y="2120900"/>
          <p14:tracePt t="17118" x="8053388" y="2112963"/>
          <p14:tracePt t="17120" x="8093075" y="2105025"/>
          <p14:tracePt t="17122" x="8140700" y="2105025"/>
          <p14:tracePt t="17124" x="8189913" y="2097088"/>
          <p14:tracePt t="17126" x="8245475" y="2089150"/>
          <p14:tracePt t="17128" x="8285163" y="2081213"/>
          <p14:tracePt t="17130" x="8332788" y="2073275"/>
          <p14:tracePt t="17132" x="8388350" y="2065338"/>
          <p14:tracePt t="17134" x="8428038" y="2057400"/>
          <p14:tracePt t="17136" x="8475663" y="2057400"/>
          <p14:tracePt t="17138" x="8515350" y="2057400"/>
          <p14:tracePt t="17140" x="8564563" y="2049463"/>
          <p14:tracePt t="17142" x="8604250" y="2049463"/>
          <p14:tracePt t="17144" x="8651875" y="2049463"/>
          <p14:tracePt t="17146" x="8683625" y="2049463"/>
          <p14:tracePt t="17148" x="8723313" y="2049463"/>
          <p14:tracePt t="17150" x="8755063" y="2049463"/>
          <p14:tracePt t="17152" x="8802688" y="2049463"/>
          <p14:tracePt t="17154" x="8834438" y="2049463"/>
          <p14:tracePt t="17156" x="8866188" y="2049463"/>
          <p14:tracePt t="17158" x="8899525" y="2049463"/>
          <p14:tracePt t="17160" x="8931275" y="2049463"/>
          <p14:tracePt t="17162" x="8963025" y="2049463"/>
          <p14:tracePt t="17164" x="8994775" y="2049463"/>
          <p14:tracePt t="17166" x="9018588" y="2049463"/>
          <p14:tracePt t="17168" x="9058275" y="2057400"/>
          <p14:tracePt t="17170" x="9082088" y="2057400"/>
          <p14:tracePt t="17172" x="9113838" y="2065338"/>
          <p14:tracePt t="17174" x="9137650" y="2073275"/>
          <p14:tracePt t="17176" x="9161463" y="2081213"/>
          <p14:tracePt t="17178" x="9185275" y="2081213"/>
          <p14:tracePt t="17180" x="9217025" y="2089150"/>
          <p14:tracePt t="17182" x="9242425" y="2097088"/>
          <p14:tracePt t="17184" x="9266238" y="2105025"/>
          <p14:tracePt t="17186" x="9290050" y="2112963"/>
          <p14:tracePt t="17188" x="9313863" y="2120900"/>
          <p14:tracePt t="17190" x="9337675" y="2128838"/>
          <p14:tracePt t="17192" x="9369425" y="2144713"/>
          <p14:tracePt t="17194" x="9393238" y="2144713"/>
          <p14:tracePt t="17196" x="9417050" y="2160588"/>
          <p14:tracePt t="17198" x="9440863" y="2176463"/>
          <p14:tracePt t="17200" x="9472613" y="2184400"/>
          <p14:tracePt t="17202" x="9496425" y="2192338"/>
          <p14:tracePt t="17204" x="9520238" y="2208213"/>
          <p14:tracePt t="17206" x="9544050" y="2216150"/>
          <p14:tracePt t="17208" x="9575800" y="2233613"/>
          <p14:tracePt t="17210" x="9601200" y="2249488"/>
          <p14:tracePt t="17212" x="9625013" y="2257425"/>
          <p14:tracePt t="17214" x="9648825" y="2273300"/>
          <p14:tracePt t="17216" x="9688513" y="2289175"/>
          <p14:tracePt t="17218" x="9712325" y="2297113"/>
          <p14:tracePt t="17220" x="9744075" y="2312988"/>
          <p14:tracePt t="17222" x="9767888" y="2328863"/>
          <p14:tracePt t="17224" x="9799638" y="2344738"/>
          <p14:tracePt t="17226" x="9831388" y="2352675"/>
          <p14:tracePt t="17228" x="9863138" y="2368550"/>
          <p14:tracePt t="17230" x="9886950" y="2384425"/>
          <p14:tracePt t="17232" x="9926638" y="2400300"/>
          <p14:tracePt t="17234" x="9952038" y="2408238"/>
          <p14:tracePt t="17236" x="9983788" y="2432050"/>
          <p14:tracePt t="17238" x="10015538" y="2447925"/>
          <p14:tracePt t="17240" x="10055225" y="2463800"/>
          <p14:tracePt t="17242" x="10086975" y="2479675"/>
          <p14:tracePt t="17245" x="10126663" y="2503488"/>
          <p14:tracePt t="17246" x="10166350" y="2519363"/>
          <p14:tracePt t="17248" x="10198100" y="2543175"/>
          <p14:tracePt t="17250" x="10237788" y="2559050"/>
          <p14:tracePt t="17252" x="10279063" y="2584450"/>
          <p14:tracePt t="17254" x="10310813" y="2608263"/>
          <p14:tracePt t="17256" x="10358438" y="2632075"/>
          <p14:tracePt t="17258" x="10406063" y="2655888"/>
          <p14:tracePt t="17260" x="10445750" y="2679700"/>
          <p14:tracePt t="17262" x="10493375" y="2703513"/>
          <p14:tracePt t="17264" x="10541000" y="2727325"/>
          <p14:tracePt t="17266" x="10588625" y="2751138"/>
          <p14:tracePt t="17268" x="10629900" y="2774950"/>
          <p14:tracePt t="17270" x="10677525" y="2806700"/>
          <p14:tracePt t="17272" x="10725150" y="2822575"/>
          <p14:tracePt t="17274" x="10788650" y="2854325"/>
          <p14:tracePt t="17276" x="10836275" y="2886075"/>
          <p14:tracePt t="17278" x="10891838" y="2909888"/>
          <p14:tracePt t="17280" x="10939463" y="2943225"/>
          <p14:tracePt t="17282" x="10988675" y="2967038"/>
          <p14:tracePt t="17284" x="11036300" y="2998788"/>
          <p14:tracePt t="17286" x="11091863" y="3022600"/>
          <p14:tracePt t="17288" x="11139488" y="3046413"/>
          <p14:tracePt t="17290" x="11187113" y="3078163"/>
          <p14:tracePt t="17292" x="11234738" y="3101975"/>
          <p14:tracePt t="17294" x="11274425" y="3125788"/>
          <p14:tracePt t="17296" x="11323638" y="3141663"/>
          <p14:tracePt t="17298" x="11371263" y="3173413"/>
          <p14:tracePt t="17300" x="11410950" y="3197225"/>
          <p14:tracePt t="17302" x="11458575" y="3221038"/>
          <p14:tracePt t="17304" x="11498263" y="3244850"/>
          <p14:tracePt t="17306" x="11530013" y="3270250"/>
          <p14:tracePt t="17308" x="11569700" y="3294063"/>
          <p14:tracePt t="17310" x="11609388" y="3309938"/>
          <p14:tracePt t="17312" x="11633200" y="3333750"/>
          <p14:tracePt t="17314" x="11674475" y="3357563"/>
          <p14:tracePt t="17316" x="11698288" y="3373438"/>
          <p14:tracePt t="17318" x="11730038" y="3397250"/>
          <p14:tracePt t="17320" x="11753850" y="3421063"/>
          <p14:tracePt t="17322" x="11785600" y="3436938"/>
          <p14:tracePt t="17324" x="11801475" y="3460750"/>
          <p14:tracePt t="17326" x="11817350" y="3476625"/>
          <p14:tracePt t="17328" x="11841163" y="3492500"/>
          <p14:tracePt t="17330" x="11857038" y="3516313"/>
          <p14:tracePt t="17332" x="11872913" y="3532188"/>
          <p14:tracePt t="17334" x="11896725" y="3548063"/>
          <p14:tracePt t="17336" x="11912600" y="3563938"/>
          <p14:tracePt t="17338" x="11928475" y="3587750"/>
          <p14:tracePt t="17340" x="11952288" y="3613150"/>
          <p14:tracePt t="17342" x="11968163" y="3636963"/>
          <p14:tracePt t="17344" x="11984038" y="3660775"/>
          <p14:tracePt t="17346" x="11999913" y="3676650"/>
          <p14:tracePt t="17348" x="12015788" y="3692525"/>
          <p14:tracePt t="17350" x="12033250" y="3724275"/>
          <p14:tracePt t="17352" x="12049125" y="3740150"/>
          <p14:tracePt t="17354" x="12057063" y="3763963"/>
          <p14:tracePt t="17356" x="12072938" y="3779838"/>
          <p14:tracePt t="17358" x="12080875" y="3811588"/>
          <p14:tracePt t="17360" x="12096750" y="3827463"/>
          <p14:tracePt t="17362" x="12104688" y="3851275"/>
          <p14:tracePt t="17364" x="12120563" y="3875088"/>
          <p14:tracePt t="17366" x="12128500" y="3898900"/>
          <p14:tracePt t="17368" x="12136438" y="3922713"/>
          <p14:tracePt t="17370" x="12144375" y="3938588"/>
          <p14:tracePt t="17372" x="12160250" y="3963988"/>
          <p14:tracePt t="17374" x="12160250" y="3979863"/>
          <p14:tracePt t="17376" x="12168188" y="4003675"/>
          <p14:tracePt t="17378" x="12176125" y="4027488"/>
          <p14:tracePt t="17380" x="12184063" y="4051300"/>
          <p14:tracePt t="17382" x="12184063" y="4075113"/>
          <p14:tracePt t="17384" x="12184063" y="4090988"/>
          <p14:tracePt t="17420" x="12184063" y="4529138"/>
          <p14:tracePt t="17422" x="12176125" y="4560888"/>
          <p14:tracePt t="17424" x="12168188" y="4600575"/>
          <p14:tracePt t="17426" x="12160250" y="4633913"/>
          <p14:tracePt t="17428" x="12152313" y="4665663"/>
          <p14:tracePt t="17430" x="12144375" y="4689475"/>
          <p14:tracePt t="17432" x="12136438" y="4729163"/>
          <p14:tracePt t="17434" x="12120563" y="4760913"/>
          <p14:tracePt t="17436" x="12112625" y="4800600"/>
          <p14:tracePt t="17438" x="12096750" y="4832350"/>
          <p14:tracePt t="17440" x="12080875" y="4872038"/>
          <p14:tracePt t="17442" x="12072938" y="4903788"/>
          <p14:tracePt t="17445" x="12065000" y="4943475"/>
          <p14:tracePt t="17446" x="12049125" y="4976813"/>
          <p14:tracePt t="17448" x="12033250" y="5016500"/>
          <p14:tracePt t="17450" x="12015788" y="5048250"/>
          <p14:tracePt t="17452" x="11999913" y="5087938"/>
          <p14:tracePt t="17454" x="11991975" y="5111750"/>
          <p14:tracePt t="17456" x="11976100" y="5151438"/>
          <p14:tracePt t="17458" x="11960225" y="5175250"/>
          <p14:tracePt t="17460" x="11944350" y="5207000"/>
          <p14:tracePt t="17462" x="11928475" y="5246688"/>
          <p14:tracePt t="17464" x="11912600" y="5270500"/>
          <p14:tracePt t="17466" x="11888788" y="5302250"/>
          <p14:tracePt t="17468" x="11880850" y="5327650"/>
          <p14:tracePt t="17470" x="11857038" y="5367338"/>
          <p14:tracePt t="17472" x="11841163" y="5391150"/>
          <p14:tracePt t="17474" x="11825288" y="5422900"/>
          <p14:tracePt t="17476" x="11809413" y="5446713"/>
          <p14:tracePt t="17478" x="11785600" y="5470525"/>
          <p14:tracePt t="17480" x="11769725" y="5502275"/>
          <p14:tracePt t="17482" x="11745913" y="5526088"/>
          <p14:tracePt t="17484" x="11730038" y="5557838"/>
          <p14:tracePt t="17486" x="11706225" y="5581650"/>
          <p14:tracePt t="17488" x="11690350" y="5605463"/>
          <p14:tracePt t="17490" x="11657013" y="5629275"/>
          <p14:tracePt t="17492" x="11641138" y="5653088"/>
          <p14:tracePt t="17494" x="11609388" y="5678488"/>
          <p14:tracePt t="17496" x="11585575" y="5702300"/>
          <p14:tracePt t="17498" x="11545888" y="5734050"/>
          <p14:tracePt t="17500" x="11514138" y="5749925"/>
          <p14:tracePt t="17502" x="11482388" y="5781675"/>
          <p14:tracePt t="17504" x="11442700" y="5805488"/>
          <p14:tracePt t="17506" x="11403013" y="5837238"/>
          <p14:tracePt t="17508" x="11355388" y="5861050"/>
          <p14:tracePt t="17510" x="11306175" y="5884863"/>
          <p14:tracePt t="17512" x="11258550" y="5908675"/>
          <p14:tracePt t="17514" x="11210925" y="5940425"/>
          <p14:tracePt t="17516" x="11163300" y="5956300"/>
          <p14:tracePt t="17518" x="11115675" y="5988050"/>
          <p14:tracePt t="17520" x="11075988" y="6013450"/>
          <p14:tracePt t="17522" x="11028363" y="6045200"/>
          <p14:tracePt t="17524" x="10980738" y="6076950"/>
          <p14:tracePt t="17526" x="10931525" y="6100763"/>
          <p14:tracePt t="17528" x="10883900" y="6132513"/>
          <p14:tracePt t="17530" x="10836275" y="6164263"/>
          <p14:tracePt t="17532" x="10788650" y="6188075"/>
          <p14:tracePt t="17534" x="10741025" y="6219825"/>
          <p14:tracePt t="17536" x="10701338" y="6251575"/>
          <p14:tracePt t="17538" x="10653713" y="6275388"/>
          <p14:tracePt t="17540" x="10612438" y="6307138"/>
          <p14:tracePt t="17542" x="10572750" y="6338888"/>
          <p14:tracePt t="17544" x="10541000" y="6364288"/>
          <p14:tracePt t="17546" x="10493375" y="6388100"/>
          <p14:tracePt t="17548" x="10453688" y="6403975"/>
          <p14:tracePt t="17550" x="10414000" y="6435725"/>
          <p14:tracePt t="17552" x="10382250" y="6459538"/>
          <p14:tracePt t="17554" x="10342563" y="6483350"/>
          <p14:tracePt t="17556" x="10310813" y="6499225"/>
          <p14:tracePt t="17558" x="10279063" y="6523038"/>
          <p14:tracePt t="17560" x="10237788" y="6546850"/>
          <p14:tracePt t="17562" x="10213975" y="6562725"/>
          <p14:tracePt t="17564" x="10190163" y="6570663"/>
          <p14:tracePt t="17566" x="10158413" y="6586538"/>
          <p14:tracePt t="17568" x="10126663" y="6610350"/>
          <p14:tracePt t="17570" x="10094913" y="6618288"/>
          <p14:tracePt t="17572" x="10071100" y="6634163"/>
          <p14:tracePt t="17574" x="10047288" y="6650038"/>
          <p14:tracePt t="17576" x="10015538" y="6657975"/>
          <p14:tracePt t="17578" x="9991725" y="6665913"/>
          <p14:tracePt t="17580" x="9967913" y="6681788"/>
          <p14:tracePt t="17582" x="9944100" y="6691313"/>
          <p14:tracePt t="17584" x="9902825" y="6699250"/>
          <p14:tracePt t="17586" x="9879013" y="6707188"/>
          <p14:tracePt t="17588" x="9855200" y="6715125"/>
          <p14:tracePt t="17590" x="9831388" y="6731000"/>
          <p14:tracePt t="17592" x="9807575" y="6731000"/>
          <p14:tracePt t="17594" x="9783763" y="6738938"/>
          <p14:tracePt t="17596" x="9759950" y="6746875"/>
          <p14:tracePt t="17598" x="9736138" y="6754813"/>
          <p14:tracePt t="17600" x="9704388" y="6762750"/>
          <p14:tracePt t="17602" x="9680575" y="6762750"/>
          <p14:tracePt t="17604" x="9648825" y="6770688"/>
          <p14:tracePt t="17606" x="9625013" y="6778625"/>
          <p14:tracePt t="17608" x="9593263" y="6786563"/>
          <p14:tracePt t="17610" x="9551988" y="6794500"/>
          <p14:tracePt t="17612" x="9520238" y="6802438"/>
          <p14:tracePt t="17614" x="9488488" y="6802438"/>
          <p14:tracePt t="17616" x="9448800" y="6810375"/>
          <p14:tracePt t="17618" x="9417050" y="6818313"/>
          <p14:tracePt t="17620" x="9385300" y="6826250"/>
          <p14:tracePt t="17622" x="9345613" y="6826250"/>
          <p14:tracePt t="17624" x="9313863" y="6834188"/>
          <p14:tracePt t="17626" x="9282113" y="6842125"/>
          <p14:tracePt t="17628" x="9234488" y="6850063"/>
          <p14:tracePt t="17824" x="8061325" y="6842125"/>
          <p14:tracePt t="17826" x="8053388" y="6842125"/>
          <p14:tracePt t="17830" x="8053388" y="6834188"/>
          <p14:tracePt t="17834" x="8045450" y="6826250"/>
          <p14:tracePt t="17838" x="8037513" y="6818313"/>
          <p14:tracePt t="17840" x="8037513" y="6810375"/>
          <p14:tracePt t="17842" x="8029575" y="6810375"/>
          <p14:tracePt t="17844" x="8021638" y="6802438"/>
          <p14:tracePt t="17846" x="8021638" y="6794500"/>
          <p14:tracePt t="17848" x="8013700" y="6786563"/>
          <p14:tracePt t="17850" x="8013700" y="6778625"/>
          <p14:tracePt t="17852" x="8005763" y="6778625"/>
          <p14:tracePt t="17854" x="7997825" y="6770688"/>
          <p14:tracePt t="17856" x="7989888" y="6762750"/>
          <p14:tracePt t="17858" x="7989888" y="6754813"/>
          <p14:tracePt t="17860" x="7981950" y="6754813"/>
          <p14:tracePt t="17862" x="7974013" y="6746875"/>
          <p14:tracePt t="17864" x="7974013" y="6738938"/>
          <p14:tracePt t="17866" x="7966075" y="6731000"/>
          <p14:tracePt t="17870" x="7958138" y="6723063"/>
          <p14:tracePt t="17874" x="7950200" y="6707188"/>
          <p14:tracePt t="17876" x="7942263" y="6707188"/>
          <p14:tracePt t="17880" x="7942263" y="6699250"/>
          <p14:tracePt t="17882" x="7934325" y="6699250"/>
          <p14:tracePt t="17884" x="7934325" y="6681788"/>
          <p14:tracePt t="17895" x="7926388" y="6665913"/>
          <p14:tracePt t="17896" x="7918450" y="6665913"/>
          <p14:tracePt t="17898" x="7918450" y="6657975"/>
          <p14:tracePt t="17902" x="7910513" y="6650038"/>
          <p14:tracePt t="17908" x="7910513" y="6642100"/>
          <p14:tracePt t="17912" x="7910513" y="6634163"/>
          <p14:tracePt t="17914" x="7902575" y="6634163"/>
          <p14:tracePt t="17918" x="7902575" y="6626225"/>
          <p14:tracePt t="17922" x="7902575" y="6618288"/>
          <p14:tracePt t="17928" x="7902575" y="66103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245175" y="353239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LSTM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의 </a:t>
            </a:r>
            <a:r>
              <a:rPr kumimoji="0" lang="ko-KR" altLang="en-US" sz="2000" b="1" i="0" u="none" strike="noStrike" kern="1200" cap="none" spc="50" normalizeH="0" baseline="0" noProof="0" dirty="0" err="1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주요연혁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6C1A9F9-3813-40E7-85BD-1EAB1DA9681C}"/>
              </a:ext>
            </a:extLst>
          </p:cNvPr>
          <p:cNvSpPr txBox="1">
            <a:spLocks/>
          </p:cNvSpPr>
          <p:nvPr/>
        </p:nvSpPr>
        <p:spPr>
          <a:xfrm>
            <a:off x="312765" y="715792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관련 주요 마일스톤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초기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기본모델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only Input &amp; Output gate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확장모델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Forget gate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추가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-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모두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게이트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LSTM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활용모델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게이트의 출력은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궤환시키지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않는 간략 모델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3" name="object 101">
            <a:extLst>
              <a:ext uri="{FF2B5EF4-FFF2-40B4-BE49-F238E27FC236}">
                <a16:creationId xmlns:a16="http://schemas.microsoft.com/office/drawing/2014/main" id="{2AD5C962-05E5-4E03-A6AA-A61047F00A19}"/>
              </a:ext>
            </a:extLst>
          </p:cNvPr>
          <p:cNvSpPr/>
          <p:nvPr/>
        </p:nvSpPr>
        <p:spPr>
          <a:xfrm>
            <a:off x="316114" y="3143181"/>
            <a:ext cx="4865141" cy="2845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4" name="object 100">
            <a:extLst>
              <a:ext uri="{FF2B5EF4-FFF2-40B4-BE49-F238E27FC236}">
                <a16:creationId xmlns:a16="http://schemas.microsoft.com/office/drawing/2014/main" id="{2B6AF6C5-06EA-4432-9A5D-D17B6371AB20}"/>
              </a:ext>
            </a:extLst>
          </p:cNvPr>
          <p:cNvSpPr/>
          <p:nvPr/>
        </p:nvSpPr>
        <p:spPr>
          <a:xfrm>
            <a:off x="6180692" y="3178742"/>
            <a:ext cx="4418468" cy="2809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5" name="부제목 2">
            <a:extLst>
              <a:ext uri="{FF2B5EF4-FFF2-40B4-BE49-F238E27FC236}">
                <a16:creationId xmlns:a16="http://schemas.microsoft.com/office/drawing/2014/main" id="{80F41B95-F3C6-4977-9E23-D10A453C7E45}"/>
              </a:ext>
            </a:extLst>
          </p:cNvPr>
          <p:cNvSpPr txBox="1">
            <a:spLocks/>
          </p:cNvSpPr>
          <p:nvPr/>
        </p:nvSpPr>
        <p:spPr>
          <a:xfrm>
            <a:off x="6112613" y="637488"/>
            <a:ext cx="10870415" cy="596293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GRU(Gate Recurrent Unit)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2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개의 게이트로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파라미터 감소로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연산량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감소 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Reset gate: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현재 상태의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유지량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조절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Update gate: </a:t>
            </a:r>
            <a:r>
              <a:rPr kumimoji="0" lang="en-US" altLang="ko-KR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forget+input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으로 이전상태와 입력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0BFB27F-CE79-403B-A81E-379B8D3CE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3"/>
    </mc:Choice>
    <mc:Fallback>
      <p:transition spd="slow" advTm="54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" x="7862888" y="6538913"/>
          <p14:tracePt t="159" x="7862888" y="6530975"/>
          <p14:tracePt t="170" x="7854950" y="6530975"/>
          <p14:tracePt t="183" x="7847013" y="6523038"/>
          <p14:tracePt t="194" x="7847013" y="6515100"/>
          <p14:tracePt t="198" x="7839075" y="6515100"/>
          <p14:tracePt t="206" x="7829550" y="6515100"/>
          <p14:tracePt t="208" x="7829550" y="6507163"/>
          <p14:tracePt t="215" x="7821613" y="6507163"/>
          <p14:tracePt t="216" x="7813675" y="6507163"/>
          <p14:tracePt t="220" x="7813675" y="6499225"/>
          <p14:tracePt t="222" x="7805738" y="6499225"/>
          <p14:tracePt t="226" x="7797800" y="6499225"/>
          <p14:tracePt t="228" x="7797800" y="6491288"/>
          <p14:tracePt t="230" x="7789863" y="6491288"/>
          <p14:tracePt t="232" x="7781925" y="6483350"/>
          <p14:tracePt t="236" x="7773988" y="6483350"/>
          <p14:tracePt t="238" x="7773988" y="6475413"/>
          <p14:tracePt t="240" x="7766050" y="6475413"/>
          <p14:tracePt t="244" x="7758113" y="6467475"/>
          <p14:tracePt t="246" x="7750175" y="6459538"/>
          <p14:tracePt t="248" x="7742238" y="6459538"/>
          <p14:tracePt t="250" x="7742238" y="6451600"/>
          <p14:tracePt t="252" x="7726363" y="6443663"/>
          <p14:tracePt t="254" x="7718425" y="6435725"/>
          <p14:tracePt t="256" x="7710488" y="6435725"/>
          <p14:tracePt t="258" x="7694613" y="6427788"/>
          <p14:tracePt t="260" x="7686675" y="6419850"/>
          <p14:tracePt t="262" x="7678738" y="6411913"/>
          <p14:tracePt t="265" x="7662863" y="6403975"/>
          <p14:tracePt t="266" x="7646988" y="6396038"/>
          <p14:tracePt t="268" x="7639050" y="6388100"/>
          <p14:tracePt t="270" x="7623175" y="6380163"/>
          <p14:tracePt t="272" x="7607300" y="6364288"/>
          <p14:tracePt t="274" x="7599363" y="6364288"/>
          <p14:tracePt t="276" x="7575550" y="6348413"/>
          <p14:tracePt t="278" x="7559675" y="6338888"/>
          <p14:tracePt t="280" x="7551738" y="6330950"/>
          <p14:tracePt t="283" x="7535863" y="6323013"/>
          <p14:tracePt t="284" x="7519988" y="6323013"/>
          <p14:tracePt t="286" x="7512050" y="6315075"/>
          <p14:tracePt t="288" x="7504113" y="6307138"/>
          <p14:tracePt t="290" x="7486650" y="6307138"/>
          <p14:tracePt t="292" x="7478713" y="6299200"/>
          <p14:tracePt t="294" x="7462838" y="6291263"/>
          <p14:tracePt t="296" x="7454900" y="6291263"/>
          <p14:tracePt t="300" x="7446963" y="6291263"/>
          <p14:tracePt t="302" x="7439025" y="6291263"/>
          <p14:tracePt t="304" x="7431088" y="6283325"/>
          <p14:tracePt t="310" x="7431088" y="6275388"/>
          <p14:tracePt t="487" x="7439025" y="6275388"/>
          <p14:tracePt t="488" x="7454900" y="6267450"/>
          <p14:tracePt t="490" x="7454900" y="6259513"/>
          <p14:tracePt t="492" x="7462838" y="6259513"/>
          <p14:tracePt t="496" x="7470775" y="6259513"/>
          <p14:tracePt t="498" x="7486650" y="6251575"/>
          <p14:tracePt t="500" x="7504113" y="6251575"/>
          <p14:tracePt t="502" x="7519988" y="6243638"/>
          <p14:tracePt t="504" x="7535863" y="6243638"/>
          <p14:tracePt t="506" x="7551738" y="6235700"/>
          <p14:tracePt t="508" x="7567613" y="6227763"/>
          <p14:tracePt t="510" x="7583488" y="6219825"/>
          <p14:tracePt t="512" x="7599363" y="6219825"/>
          <p14:tracePt t="515" x="7607300" y="6211888"/>
          <p14:tracePt t="516" x="7615238" y="6211888"/>
          <p14:tracePt t="518" x="7623175" y="6203950"/>
          <p14:tracePt t="520" x="7631113" y="6196013"/>
          <p14:tracePt t="524" x="7639050" y="6188075"/>
          <p14:tracePt t="530" x="7639050" y="6180138"/>
          <p14:tracePt t="532" x="7646988" y="6172200"/>
          <p14:tracePt t="536" x="7646988" y="6164263"/>
          <p14:tracePt t="540" x="7646988" y="6156325"/>
          <p14:tracePt t="548" x="7646988" y="6148388"/>
          <p14:tracePt t="552" x="7646988" y="6140450"/>
          <p14:tracePt t="558" x="7639050" y="6140450"/>
          <p14:tracePt t="560" x="7639050" y="6132513"/>
          <p14:tracePt t="570" x="7631113" y="6124575"/>
          <p14:tracePt t="580" x="7631113" y="6116638"/>
          <p14:tracePt t="584" x="7623175" y="6116638"/>
          <p14:tracePt t="592" x="7615238" y="6108700"/>
          <p14:tracePt t="599" x="7615238" y="6100763"/>
          <p14:tracePt t="615" x="7607300" y="6092825"/>
          <p14:tracePt t="634" x="7607300" y="6084888"/>
          <p14:tracePt t="638" x="7599363" y="6084888"/>
          <p14:tracePt t="648" x="7599363" y="6076950"/>
          <p14:tracePt t="656" x="7599363" y="6069013"/>
          <p14:tracePt t="666" x="7591425" y="6061075"/>
          <p14:tracePt t="674" x="7591425" y="6053138"/>
          <p14:tracePt t="680" x="7583488" y="6045200"/>
          <p14:tracePt t="684" x="7583488" y="6037263"/>
          <p14:tracePt t="690" x="7583488" y="6029325"/>
          <p14:tracePt t="696" x="7583488" y="6021388"/>
          <p14:tracePt t="702" x="7583488" y="6013450"/>
          <p14:tracePt t="704" x="7575550" y="6013450"/>
          <p14:tracePt t="706" x="7575550" y="6005513"/>
          <p14:tracePt t="712" x="7575550" y="5995988"/>
          <p14:tracePt t="718" x="7575550" y="5988050"/>
          <p14:tracePt t="726" x="7575550" y="5980113"/>
          <p14:tracePt t="732" x="7575550" y="5972175"/>
          <p14:tracePt t="742" x="7575550" y="5964238"/>
          <p14:tracePt t="748" x="7575550" y="5956300"/>
          <p14:tracePt t="752" x="7575550" y="5948363"/>
          <p14:tracePt t="756" x="7583488" y="5940425"/>
          <p14:tracePt t="758" x="7591425" y="5940425"/>
          <p14:tracePt t="760" x="7591425" y="5932488"/>
          <p14:tracePt t="765" x="7599363" y="5924550"/>
          <p14:tracePt t="768" x="7599363" y="5916613"/>
          <p14:tracePt t="770" x="7607300" y="5908675"/>
          <p14:tracePt t="774" x="7607300" y="5900738"/>
          <p14:tracePt t="776" x="7615238" y="5900738"/>
          <p14:tracePt t="778" x="7623175" y="5892800"/>
          <p14:tracePt t="782" x="7623175" y="5884863"/>
          <p14:tracePt t="784" x="7631113" y="5876925"/>
          <p14:tracePt t="788" x="7631113" y="5868988"/>
          <p14:tracePt t="790" x="7639050" y="5861050"/>
          <p14:tracePt t="794" x="7646988" y="5853113"/>
          <p14:tracePt t="798" x="7654925" y="5837238"/>
          <p14:tracePt t="802" x="7654925" y="5829300"/>
          <p14:tracePt t="804" x="7662863" y="5821363"/>
          <p14:tracePt t="808" x="7670800" y="5813425"/>
          <p14:tracePt t="810" x="7670800" y="5805488"/>
          <p14:tracePt t="812" x="7678738" y="5789613"/>
          <p14:tracePt t="817" x="7678738" y="5781675"/>
          <p14:tracePt t="818" x="7686675" y="5765800"/>
          <p14:tracePt t="820" x="7686675" y="5757863"/>
          <p14:tracePt t="822" x="7694613" y="5749925"/>
          <p14:tracePt t="824" x="7694613" y="5734050"/>
          <p14:tracePt t="826" x="7694613" y="5726113"/>
          <p14:tracePt t="828" x="7702550" y="5718175"/>
          <p14:tracePt t="830" x="7702550" y="5702300"/>
          <p14:tracePt t="833" x="7710488" y="5694363"/>
          <p14:tracePt t="834" x="7710488" y="5686425"/>
          <p14:tracePt t="836" x="7710488" y="5670550"/>
          <p14:tracePt t="838" x="7710488" y="5662613"/>
          <p14:tracePt t="840" x="7718425" y="5645150"/>
          <p14:tracePt t="842" x="7718425" y="5637213"/>
          <p14:tracePt t="844" x="7726363" y="5621338"/>
          <p14:tracePt t="846" x="7726363" y="5613400"/>
          <p14:tracePt t="848" x="7734300" y="5605463"/>
          <p14:tracePt t="850" x="7734300" y="5589588"/>
          <p14:tracePt t="852" x="7734300" y="5573713"/>
          <p14:tracePt t="854" x="7742238" y="5565775"/>
          <p14:tracePt t="856" x="7742238" y="5549900"/>
          <p14:tracePt t="858" x="7750175" y="5541963"/>
          <p14:tracePt t="860" x="7750175" y="5526088"/>
          <p14:tracePt t="862" x="7750175" y="5518150"/>
          <p14:tracePt t="865" x="7750175" y="5502275"/>
          <p14:tracePt t="866" x="7758113" y="5486400"/>
          <p14:tracePt t="868" x="7758113" y="5478463"/>
          <p14:tracePt t="870" x="7766050" y="5462588"/>
          <p14:tracePt t="872" x="7766050" y="5446713"/>
          <p14:tracePt t="874" x="7766050" y="5438775"/>
          <p14:tracePt t="876" x="7773988" y="5422900"/>
          <p14:tracePt t="878" x="7781925" y="5407025"/>
          <p14:tracePt t="880" x="7781925" y="5391150"/>
          <p14:tracePt t="883" x="7789863" y="5375275"/>
          <p14:tracePt t="884" x="7789863" y="5367338"/>
          <p14:tracePt t="886" x="7797800" y="5351463"/>
          <p14:tracePt t="888" x="7805738" y="5335588"/>
          <p14:tracePt t="890" x="7805738" y="5319713"/>
          <p14:tracePt t="892" x="7805738" y="5302250"/>
          <p14:tracePt t="894" x="7813675" y="5286375"/>
          <p14:tracePt t="896" x="7821613" y="5262563"/>
          <p14:tracePt t="898" x="7829550" y="5246688"/>
          <p14:tracePt t="900" x="7829550" y="5230813"/>
          <p14:tracePt t="902" x="7839075" y="5214938"/>
          <p14:tracePt t="904" x="7854950" y="5199063"/>
          <p14:tracePt t="906" x="7854950" y="5175250"/>
          <p14:tracePt t="908" x="7862888" y="5159375"/>
          <p14:tracePt t="910" x="7870825" y="5143500"/>
          <p14:tracePt t="912" x="7870825" y="5135563"/>
          <p14:tracePt t="915" x="7878763" y="5119688"/>
          <p14:tracePt t="916" x="7886700" y="5103813"/>
          <p14:tracePt t="918" x="7894638" y="5087938"/>
          <p14:tracePt t="920" x="7894638" y="5072063"/>
          <p14:tracePt t="922" x="7910513" y="5048250"/>
          <p14:tracePt t="924" x="7918450" y="5024438"/>
          <p14:tracePt t="926" x="7926388" y="5008563"/>
          <p14:tracePt t="928" x="7934325" y="4992688"/>
          <p14:tracePt t="930" x="7942263" y="4967288"/>
          <p14:tracePt t="933" x="7958138" y="4943475"/>
          <p14:tracePt t="934" x="7966075" y="4927600"/>
          <p14:tracePt t="936" x="7981950" y="4903788"/>
          <p14:tracePt t="938" x="7997825" y="4887913"/>
          <p14:tracePt t="940" x="7997825" y="4864100"/>
          <p14:tracePt t="942" x="8013700" y="4840288"/>
          <p14:tracePt t="944" x="8021638" y="4816475"/>
          <p14:tracePt t="946" x="8037513" y="4792663"/>
          <p14:tracePt t="948" x="8053388" y="4776788"/>
          <p14:tracePt t="950" x="8061325" y="4752975"/>
          <p14:tracePt t="952" x="8077200" y="4729163"/>
          <p14:tracePt t="954" x="8085138" y="4705350"/>
          <p14:tracePt t="956" x="8101013" y="4681538"/>
          <p14:tracePt t="958" x="8116888" y="4657725"/>
          <p14:tracePt t="960" x="8124825" y="4624388"/>
          <p14:tracePt t="962" x="8140700" y="4608513"/>
          <p14:tracePt t="965" x="8148638" y="4584700"/>
          <p14:tracePt t="966" x="8164513" y="4568825"/>
          <p14:tracePt t="968" x="8172450" y="4537075"/>
          <p14:tracePt t="970" x="8189913" y="4521200"/>
          <p14:tracePt t="972" x="8197850" y="4497388"/>
          <p14:tracePt t="974" x="8213725" y="4481513"/>
          <p14:tracePt t="976" x="8221663" y="4457700"/>
          <p14:tracePt t="978" x="8237538" y="4433888"/>
          <p14:tracePt t="980" x="8253413" y="4418013"/>
          <p14:tracePt t="982" x="8261350" y="4402138"/>
          <p14:tracePt t="984" x="8269288" y="4386263"/>
          <p14:tracePt t="986" x="8285163" y="4354513"/>
          <p14:tracePt t="988" x="8301038" y="4338638"/>
          <p14:tracePt t="990" x="8308975" y="4322763"/>
          <p14:tracePt t="992" x="8324850" y="4306888"/>
          <p14:tracePt t="994" x="8324850" y="4281488"/>
          <p14:tracePt t="996" x="8340725" y="4265613"/>
          <p14:tracePt t="998" x="8348663" y="4257675"/>
          <p14:tracePt t="1001" x="8364538" y="4241800"/>
          <p14:tracePt t="1002" x="8364538" y="4225925"/>
          <p14:tracePt t="1004" x="8380413" y="4210050"/>
          <p14:tracePt t="1006" x="8388350" y="4202113"/>
          <p14:tracePt t="1008" x="8396288" y="4186238"/>
          <p14:tracePt t="1010" x="8404225" y="4170363"/>
          <p14:tracePt t="1012" x="8404225" y="4162425"/>
          <p14:tracePt t="1015" x="8420100" y="4146550"/>
          <p14:tracePt t="1017" x="8428038" y="4138613"/>
          <p14:tracePt t="1018" x="8428038" y="4122738"/>
          <p14:tracePt t="1020" x="8435975" y="4114800"/>
          <p14:tracePt t="1022" x="8443913" y="4106863"/>
          <p14:tracePt t="1024" x="8451850" y="4090988"/>
          <p14:tracePt t="1026" x="8459788" y="4083050"/>
          <p14:tracePt t="1028" x="8459788" y="4075113"/>
          <p14:tracePt t="1030" x="8459788" y="4067175"/>
          <p14:tracePt t="1032" x="8467725" y="4059238"/>
          <p14:tracePt t="1034" x="8475663" y="4051300"/>
          <p14:tracePt t="1038" x="8475663" y="4035425"/>
          <p14:tracePt t="1040" x="8483600" y="4035425"/>
          <p14:tracePt t="1042" x="8483600" y="4027488"/>
          <p14:tracePt t="1046" x="8483600" y="4019550"/>
          <p14:tracePt t="1050" x="8491538" y="4019550"/>
          <p14:tracePt t="1052" x="8491538" y="4011613"/>
          <p14:tracePt t="1056" x="8491538" y="4003675"/>
          <p14:tracePt t="1079" x="8491538" y="3995738"/>
          <p14:tracePt t="1159" x="8491538" y="3987800"/>
          <p14:tracePt t="1160" x="8483600" y="3987800"/>
          <p14:tracePt t="1165" x="8475663" y="3987800"/>
          <p14:tracePt t="1166" x="8467725" y="3987800"/>
          <p14:tracePt t="1168" x="8467725" y="3979863"/>
          <p14:tracePt t="1172" x="8459788" y="3971925"/>
          <p14:tracePt t="1176" x="8451850" y="3971925"/>
          <p14:tracePt t="1181" x="8443913" y="3971925"/>
          <p14:tracePt t="1182" x="8435975" y="3971925"/>
          <p14:tracePt t="1184" x="8435975" y="3963988"/>
          <p14:tracePt t="1186" x="8428038" y="3963988"/>
          <p14:tracePt t="1190" x="8420100" y="3963988"/>
          <p14:tracePt t="1194" x="8412163" y="3963988"/>
          <p14:tracePt t="1196" x="8404225" y="3956050"/>
          <p14:tracePt t="1200" x="8396288" y="3956050"/>
          <p14:tracePt t="1215" x="8364538" y="3948113"/>
          <p14:tracePt t="1217" x="8356600" y="3938588"/>
          <p14:tracePt t="1220" x="8340725" y="3938588"/>
          <p14:tracePt t="1224" x="8332788" y="3938588"/>
          <p14:tracePt t="1226" x="8324850" y="3930650"/>
          <p14:tracePt t="1228" x="8316913" y="3930650"/>
          <p14:tracePt t="1232" x="8308975" y="3930650"/>
          <p14:tracePt t="1234" x="8301038" y="3930650"/>
          <p14:tracePt t="1236" x="8293100" y="3922713"/>
          <p14:tracePt t="1238" x="8285163" y="3922713"/>
          <p14:tracePt t="1242" x="8269288" y="3922713"/>
          <p14:tracePt t="1244" x="8269288" y="3914775"/>
          <p14:tracePt t="1246" x="8261350" y="3914775"/>
          <p14:tracePt t="1250" x="8245475" y="3914775"/>
          <p14:tracePt t="1254" x="8237538" y="3914775"/>
          <p14:tracePt t="1258" x="8229600" y="3914775"/>
          <p14:tracePt t="1262" x="8221663" y="3914775"/>
          <p14:tracePt t="1265" x="8213725" y="3914775"/>
          <p14:tracePt t="1268" x="8205788" y="3914775"/>
          <p14:tracePt t="1274" x="8197850" y="3914775"/>
          <p14:tracePt t="1284" x="8189913" y="3914775"/>
          <p14:tracePt t="1391" x="8189913" y="3906838"/>
          <p14:tracePt t="1398" x="8197850" y="3906838"/>
          <p14:tracePt t="1402" x="8197850" y="3898900"/>
          <p14:tracePt t="1410" x="8205788" y="3898900"/>
          <p14:tracePt t="1412" x="8205788" y="3890963"/>
          <p14:tracePt t="1416" x="8205788" y="3883025"/>
          <p14:tracePt t="1422" x="8213725" y="3883025"/>
          <p14:tracePt t="1426" x="8213725" y="3875088"/>
          <p14:tracePt t="1430" x="8221663" y="3875088"/>
          <p14:tracePt t="1436" x="8221663" y="3867150"/>
          <p14:tracePt t="1444" x="8221663" y="3859213"/>
          <p14:tracePt t="1449" x="8221663" y="3851275"/>
          <p14:tracePt t="1450" x="8229600" y="3851275"/>
          <p14:tracePt t="1456" x="8229600" y="3843338"/>
          <p14:tracePt t="1462" x="8229600" y="3835400"/>
          <p14:tracePt t="1468" x="8229600" y="3827463"/>
          <p14:tracePt t="1470" x="8237538" y="3827463"/>
          <p14:tracePt t="1472" x="8237538" y="3819525"/>
          <p14:tracePt t="1478" x="8237538" y="3811588"/>
          <p14:tracePt t="1484" x="8237538" y="3803650"/>
          <p14:tracePt t="1488" x="8245475" y="3803650"/>
          <p14:tracePt t="1490" x="8245475" y="3795713"/>
          <p14:tracePt t="1492" x="8245475" y="3787775"/>
          <p14:tracePt t="1498" x="8245475" y="3779838"/>
          <p14:tracePt t="1502" x="8253413" y="3779838"/>
          <p14:tracePt t="1508" x="8253413" y="3771900"/>
          <p14:tracePt t="1526" x="8253413" y="3763963"/>
          <p14:tracePt t="1582" x="8261350" y="3763963"/>
          <p14:tracePt t="1604" x="8269288" y="3771900"/>
          <p14:tracePt t="1620" x="8269288" y="3779838"/>
          <p14:tracePt t="1628" x="8277225" y="3779838"/>
          <p14:tracePt t="1636" x="8277225" y="3787775"/>
          <p14:tracePt t="1644" x="8277225" y="3795713"/>
          <p14:tracePt t="1650" x="8285163" y="3795713"/>
          <p14:tracePt t="1665" x="8285163" y="3803650"/>
          <p14:tracePt t="1838" x="8285163" y="3811588"/>
          <p14:tracePt t="1840" x="8293100" y="3811588"/>
          <p14:tracePt t="1842" x="8293100" y="3819525"/>
          <p14:tracePt t="1844" x="8293100" y="3827463"/>
          <p14:tracePt t="1848" x="8293100" y="3835400"/>
          <p14:tracePt t="1852" x="8301038" y="3843338"/>
          <p14:tracePt t="1856" x="8301038" y="3859213"/>
          <p14:tracePt t="1860" x="8301038" y="3867150"/>
          <p14:tracePt t="1865" x="8301038" y="3875088"/>
          <p14:tracePt t="1866" x="8301038" y="3883025"/>
          <p14:tracePt t="1870" x="8301038" y="3890963"/>
          <p14:tracePt t="1874" x="8301038" y="3898900"/>
          <p14:tracePt t="1881" x="8301038" y="3906838"/>
          <p14:tracePt t="1888" x="8301038" y="3914775"/>
          <p14:tracePt t="1890" x="8301038" y="3922713"/>
          <p14:tracePt t="1898" x="8301038" y="3930650"/>
          <p14:tracePt t="1910" x="8301038" y="3938588"/>
          <p14:tracePt t="2023" x="8301038" y="3948113"/>
          <p14:tracePt t="2038" x="8293100" y="3948113"/>
          <p14:tracePt t="2042" x="8293100" y="3956050"/>
          <p14:tracePt t="2097" x="8293100" y="3963988"/>
          <p14:tracePt t="2101" x="8285163" y="3963988"/>
          <p14:tracePt t="2116" x="8277225" y="3963988"/>
          <p14:tracePt t="2128" x="8277225" y="3971925"/>
          <p14:tracePt t="2136" x="8269288" y="3971925"/>
          <p14:tracePt t="2146" x="8261350" y="3971925"/>
          <p14:tracePt t="2148" x="8261350" y="3979863"/>
          <p14:tracePt t="2154" x="8253413" y="3979863"/>
          <p14:tracePt t="2156" x="8245475" y="3979863"/>
          <p14:tracePt t="2158" x="8245475" y="3987800"/>
          <p14:tracePt t="2162" x="8237538" y="3987800"/>
          <p14:tracePt t="2168" x="8229600" y="3987800"/>
          <p14:tracePt t="2173" x="8221663" y="3987800"/>
          <p14:tracePt t="2174" x="8213725" y="3995738"/>
          <p14:tracePt t="2178" x="8205788" y="3995738"/>
          <p14:tracePt t="2182" x="8197850" y="3995738"/>
          <p14:tracePt t="2186" x="8180388" y="3995738"/>
          <p14:tracePt t="2198" x="8148638" y="3995738"/>
          <p14:tracePt t="2199" x="8124825" y="3995738"/>
          <p14:tracePt t="2200" x="8116888" y="3995738"/>
          <p14:tracePt t="2202" x="8101013" y="3995738"/>
          <p14:tracePt t="2204" x="8093075" y="3995738"/>
          <p14:tracePt t="2206" x="8077200" y="3995738"/>
          <p14:tracePt t="2208" x="8053388" y="3995738"/>
          <p14:tracePt t="2210" x="8037513" y="3995738"/>
          <p14:tracePt t="2212" x="8029575" y="3995738"/>
          <p14:tracePt t="2215" x="8013700" y="3995738"/>
          <p14:tracePt t="2216" x="7997825" y="3995738"/>
          <p14:tracePt t="2218" x="7974013" y="3995738"/>
          <p14:tracePt t="2220" x="7950200" y="3995738"/>
          <p14:tracePt t="2222" x="7926388" y="3987800"/>
          <p14:tracePt t="2224" x="7886700" y="3979863"/>
          <p14:tracePt t="2226" x="7862888" y="3971925"/>
          <p14:tracePt t="2228" x="7829550" y="3963988"/>
          <p14:tracePt t="2230" x="7781925" y="3963988"/>
          <p14:tracePt t="2233" x="7750175" y="3956050"/>
          <p14:tracePt t="2234" x="7702550" y="3938588"/>
          <p14:tracePt t="2236" x="7654925" y="3922713"/>
          <p14:tracePt t="2238" x="7615238" y="3914775"/>
          <p14:tracePt t="2240" x="7567613" y="3898900"/>
          <p14:tracePt t="2242" x="7512050" y="3883025"/>
          <p14:tracePt t="2244" x="7462838" y="3875088"/>
          <p14:tracePt t="2246" x="7407275" y="3859213"/>
          <p14:tracePt t="2248" x="7351713" y="3843338"/>
          <p14:tracePt t="2250" x="7296150" y="3827463"/>
          <p14:tracePt t="2252" x="7240588" y="3819525"/>
          <p14:tracePt t="2254" x="7185025" y="3803650"/>
          <p14:tracePt t="2256" x="7127875" y="3787775"/>
          <p14:tracePt t="2258" x="7072313" y="3771900"/>
          <p14:tracePt t="2260" x="7016750" y="3756025"/>
          <p14:tracePt t="2262" x="6961188" y="3740150"/>
          <p14:tracePt t="2265" x="6905625" y="3724275"/>
          <p14:tracePt t="2266" x="6850063" y="3708400"/>
          <p14:tracePt t="2268" x="6802438" y="3692525"/>
          <p14:tracePt t="2270" x="6745288" y="3676650"/>
          <p14:tracePt t="2272" x="6689725" y="3660775"/>
          <p14:tracePt t="2274" x="6634163" y="3644900"/>
          <p14:tracePt t="2276" x="6578600" y="3629025"/>
          <p14:tracePt t="2278" x="6523038" y="3613150"/>
          <p14:tracePt t="2280" x="6483350" y="3595688"/>
          <p14:tracePt t="2282" x="6418263" y="3571875"/>
          <p14:tracePt t="2284" x="6362700" y="3556000"/>
          <p14:tracePt t="2286" x="6307138" y="3532188"/>
          <p14:tracePt t="2288" x="6259513" y="3516313"/>
          <p14:tracePt t="2290" x="6203950" y="3492500"/>
          <p14:tracePt t="2292" x="6164263" y="3476625"/>
          <p14:tracePt t="2294" x="6100763" y="3452813"/>
          <p14:tracePt t="2296" x="6059488" y="3429000"/>
          <p14:tracePt t="2298" x="6011863" y="3405188"/>
          <p14:tracePt t="2301" x="5964238" y="3381375"/>
          <p14:tracePt t="2302" x="5916613" y="3365500"/>
          <p14:tracePt t="2304" x="5868988" y="3341688"/>
          <p14:tracePt t="2306" x="5821363" y="3317875"/>
          <p14:tracePt t="2308" x="5773738" y="3302000"/>
          <p14:tracePt t="2310" x="5732463" y="3278188"/>
          <p14:tracePt t="2312" x="5692775" y="3262313"/>
          <p14:tracePt t="2315" x="5645150" y="3236913"/>
          <p14:tracePt t="2316" x="5597525" y="3221038"/>
          <p14:tracePt t="2318" x="5549900" y="3197225"/>
          <p14:tracePt t="2320" x="5518150" y="3173413"/>
          <p14:tracePt t="2322" x="5478463" y="3149600"/>
          <p14:tracePt t="2324" x="5438775" y="3133725"/>
          <p14:tracePt t="2326" x="5397500" y="3109913"/>
          <p14:tracePt t="2328" x="5357813" y="3094038"/>
          <p14:tracePt t="2330" x="5318125" y="3070225"/>
          <p14:tracePt t="2332" x="5278438" y="3046413"/>
          <p14:tracePt t="2334" x="5238750" y="3022600"/>
          <p14:tracePt t="2336" x="5199063" y="2998788"/>
          <p14:tracePt t="2338" x="5159375" y="2982913"/>
          <p14:tracePt t="2340" x="5111750" y="2959100"/>
          <p14:tracePt t="2342" x="5080000" y="2935288"/>
          <p14:tracePt t="2344" x="5038725" y="2909888"/>
          <p14:tracePt t="2346" x="4999038" y="2886075"/>
          <p14:tracePt t="2348" x="4951413" y="2854325"/>
          <p14:tracePt t="2351" x="4919663" y="2830513"/>
          <p14:tracePt t="2352" x="4879975" y="2798763"/>
          <p14:tracePt t="2354" x="4840288" y="2782888"/>
          <p14:tracePt t="2356" x="4800600" y="2751138"/>
          <p14:tracePt t="2358" x="4768850" y="2727325"/>
          <p14:tracePt t="2360" x="4729163" y="2695575"/>
          <p14:tracePt t="2362" x="4687888" y="2671763"/>
          <p14:tracePt t="2365" x="4648200" y="2647950"/>
          <p14:tracePt t="2366" x="4616450" y="2616200"/>
          <p14:tracePt t="2368" x="4576763" y="2584450"/>
          <p14:tracePt t="2370" x="4537075" y="2551113"/>
          <p14:tracePt t="2372" x="4489450" y="2519363"/>
          <p14:tracePt t="2374" x="4449763" y="2495550"/>
          <p14:tracePt t="2376" x="4410075" y="2463800"/>
          <p14:tracePt t="2378" x="4378325" y="2439988"/>
          <p14:tracePt t="2380" x="4329113" y="2408238"/>
          <p14:tracePt t="2382" x="4289425" y="2376488"/>
          <p14:tracePt t="2384" x="4241800" y="2344738"/>
          <p14:tracePt t="2386" x="4202113" y="2312988"/>
          <p14:tracePt t="2388" x="4162425" y="2281238"/>
          <p14:tracePt t="2390" x="4114800" y="2249488"/>
          <p14:tracePt t="2392" x="4075113" y="2216150"/>
          <p14:tracePt t="2394" x="4027488" y="2184400"/>
          <p14:tracePt t="2396" x="3986213" y="2144713"/>
          <p14:tracePt t="2398" x="3938588" y="2112963"/>
          <p14:tracePt t="2401" x="3890963" y="2081213"/>
          <p14:tracePt t="2402" x="3859213" y="2049463"/>
          <p14:tracePt t="2404" x="3811588" y="2009775"/>
          <p14:tracePt t="2406" x="3771900" y="1978025"/>
          <p14:tracePt t="2408" x="3724275" y="1946275"/>
          <p14:tracePt t="2410" x="3684588" y="1922463"/>
          <p14:tracePt t="2412" x="3635375" y="1890713"/>
          <p14:tracePt t="2415" x="3595688" y="1857375"/>
          <p14:tracePt t="2416" x="3556000" y="1825625"/>
          <p14:tracePt t="2418" x="3516313" y="1793875"/>
          <p14:tracePt t="2420" x="3484563" y="1762125"/>
          <p14:tracePt t="2422" x="3444875" y="1738313"/>
          <p14:tracePt t="2424" x="3405188" y="1706563"/>
          <p14:tracePt t="2426" x="3373438" y="1690688"/>
          <p14:tracePt t="2428" x="3333750" y="1658938"/>
          <p14:tracePt t="2430" x="3300413" y="1635125"/>
          <p14:tracePt t="2432" x="3268663" y="1611313"/>
          <p14:tracePt t="2434" x="3236913" y="1595438"/>
          <p14:tracePt t="2436" x="3213100" y="1571625"/>
          <p14:tracePt t="2438" x="3181350" y="1555750"/>
          <p14:tracePt t="2440" x="3157538" y="1530350"/>
          <p14:tracePt t="2442" x="3125788" y="1506538"/>
          <p14:tracePt t="2444" x="3101975" y="1490663"/>
          <p14:tracePt t="2446" x="3070225" y="1466850"/>
          <p14:tracePt t="2448" x="3046413" y="1450975"/>
          <p14:tracePt t="2451" x="3030538" y="1435100"/>
          <p14:tracePt t="2452" x="3006725" y="1427163"/>
          <p14:tracePt t="2454" x="2990850" y="1411288"/>
          <p14:tracePt t="2456" x="2974975" y="1403350"/>
          <p14:tracePt t="2458" x="2957513" y="1387475"/>
          <p14:tracePt t="2460" x="2933700" y="1379538"/>
          <p14:tracePt t="2462" x="2917825" y="1363663"/>
          <p14:tracePt t="2465" x="2909888" y="1355725"/>
          <p14:tracePt t="2467" x="2894013" y="1339850"/>
          <p14:tracePt t="2468" x="2886075" y="1331913"/>
          <p14:tracePt t="2470" x="2870200" y="1323975"/>
          <p14:tracePt t="2472" x="2862263" y="1316038"/>
          <p14:tracePt t="2474" x="2854325" y="1308100"/>
          <p14:tracePt t="2476" x="2838450" y="1300163"/>
          <p14:tracePt t="2481" x="2822575" y="1292225"/>
          <p14:tracePt t="2484" x="2814638" y="1284288"/>
          <p14:tracePt t="2488" x="2806700" y="1276350"/>
          <p14:tracePt t="2492" x="2798763" y="1276350"/>
          <p14:tracePt t="2494" x="2798763" y="1268413"/>
          <p14:tracePt t="2496" x="2790825" y="1268413"/>
          <p14:tracePt t="2500" x="2782888" y="1260475"/>
          <p14:tracePt t="2506" x="2774950" y="1260475"/>
          <p14:tracePt t="2510" x="2774950" y="1252538"/>
          <p14:tracePt t="2512" x="2767013" y="1252538"/>
          <p14:tracePt t="2515" x="2759075" y="1252538"/>
          <p14:tracePt t="2520" x="2751138" y="1244600"/>
          <p14:tracePt t="2526" x="2743200" y="1244600"/>
          <p14:tracePt t="2528" x="2743200" y="1236663"/>
          <p14:tracePt t="2536" x="2735263" y="1236663"/>
          <p14:tracePt t="2925" x="2743200" y="1236663"/>
          <p14:tracePt t="2931" x="2751138" y="1236663"/>
          <p14:tracePt t="2934" x="2759075" y="1236663"/>
          <p14:tracePt t="2936" x="2767013" y="1236663"/>
          <p14:tracePt t="2938" x="2774950" y="1236663"/>
          <p14:tracePt t="2940" x="2782888" y="1236663"/>
          <p14:tracePt t="2942" x="2790825" y="1236663"/>
          <p14:tracePt t="2944" x="2806700" y="1236663"/>
          <p14:tracePt t="2946" x="2814638" y="1236663"/>
          <p14:tracePt t="2948" x="2830513" y="1236663"/>
          <p14:tracePt t="2950" x="2838450" y="1236663"/>
          <p14:tracePt t="2952" x="2862263" y="1236663"/>
          <p14:tracePt t="2954" x="2878138" y="1236663"/>
          <p14:tracePt t="2956" x="2894013" y="1236663"/>
          <p14:tracePt t="2958" x="2909888" y="1228725"/>
          <p14:tracePt t="2960" x="2925763" y="1228725"/>
          <p14:tracePt t="2962" x="2933700" y="1228725"/>
          <p14:tracePt t="2965" x="2949575" y="1220788"/>
          <p14:tracePt t="2966" x="2967038" y="1220788"/>
          <p14:tracePt t="2968" x="2982913" y="1212850"/>
          <p14:tracePt t="2970" x="2998788" y="1212850"/>
          <p14:tracePt t="2972" x="3022600" y="1212850"/>
          <p14:tracePt t="2974" x="3038475" y="1212850"/>
          <p14:tracePt t="2976" x="3062288" y="1204913"/>
          <p14:tracePt t="2978" x="3078163" y="1204913"/>
          <p14:tracePt t="2980" x="3094038" y="1204913"/>
          <p14:tracePt t="2982" x="3109913" y="1195388"/>
          <p14:tracePt t="2984" x="3125788" y="1195388"/>
          <p14:tracePt t="2986" x="3141663" y="1195388"/>
          <p14:tracePt t="2988" x="3165475" y="1195388"/>
          <p14:tracePt t="2990" x="3181350" y="1195388"/>
          <p14:tracePt t="2992" x="3197225" y="1187450"/>
          <p14:tracePt t="2994" x="3213100" y="1187450"/>
          <p14:tracePt t="2996" x="3228975" y="1187450"/>
          <p14:tracePt t="2998" x="3244850" y="1179513"/>
          <p14:tracePt t="3000" x="3260725" y="1179513"/>
          <p14:tracePt t="3002" x="3284538" y="1179513"/>
          <p14:tracePt t="3004" x="3300413" y="1171575"/>
          <p14:tracePt t="3006" x="3317875" y="1171575"/>
          <p14:tracePt t="3008" x="3333750" y="1171575"/>
          <p14:tracePt t="3010" x="3357563" y="1171575"/>
          <p14:tracePt t="3012" x="3373438" y="1171575"/>
          <p14:tracePt t="3015" x="3389313" y="1163638"/>
          <p14:tracePt t="3016" x="3413125" y="1163638"/>
          <p14:tracePt t="3018" x="3429000" y="1163638"/>
          <p14:tracePt t="3020" x="3444875" y="1163638"/>
          <p14:tracePt t="3022" x="3460750" y="1155700"/>
          <p14:tracePt t="3024" x="3476625" y="1155700"/>
          <p14:tracePt t="3026" x="3492500" y="1147763"/>
          <p14:tracePt t="3028" x="3508375" y="1147763"/>
          <p14:tracePt t="3030" x="3524250" y="1147763"/>
          <p14:tracePt t="3033" x="3532188" y="1147763"/>
          <p14:tracePt t="3034" x="3540125" y="1147763"/>
          <p14:tracePt t="3036" x="3556000" y="1147763"/>
          <p14:tracePt t="3038" x="3563938" y="1147763"/>
          <p14:tracePt t="3040" x="3571875" y="1147763"/>
          <p14:tracePt t="3042" x="3579813" y="1147763"/>
          <p14:tracePt t="3044" x="3587750" y="1147763"/>
          <p14:tracePt t="3046" x="3595688" y="1147763"/>
          <p14:tracePt t="3050" x="3603625" y="1147763"/>
          <p14:tracePt t="3052" x="3611563" y="1147763"/>
          <p14:tracePt t="3054" x="3619500" y="1147763"/>
          <p14:tracePt t="3058" x="3627438" y="1147763"/>
          <p14:tracePt t="3060" x="3635375" y="1147763"/>
          <p14:tracePt t="3062" x="3643313" y="1147763"/>
          <p14:tracePt t="3066" x="3651250" y="1147763"/>
          <p14:tracePt t="3070" x="3660775" y="1147763"/>
          <p14:tracePt t="3074" x="3668713" y="1147763"/>
          <p14:tracePt t="3078" x="3676650" y="1147763"/>
          <p14:tracePt t="3080" x="3684588" y="1147763"/>
          <p14:tracePt t="3082" x="3692525" y="1147763"/>
          <p14:tracePt t="3086" x="3700463" y="1147763"/>
          <p14:tracePt t="3088" x="3708400" y="1147763"/>
          <p14:tracePt t="3092" x="3716338" y="1147763"/>
          <p14:tracePt t="3094" x="3724275" y="1147763"/>
          <p14:tracePt t="3098" x="3732213" y="1147763"/>
          <p14:tracePt t="3100" x="3740150" y="1147763"/>
          <p14:tracePt t="3104" x="3748088" y="1147763"/>
          <p14:tracePt t="3106" x="3756025" y="1147763"/>
          <p14:tracePt t="3108" x="3763963" y="1155700"/>
          <p14:tracePt t="3110" x="3771900" y="1155700"/>
          <p14:tracePt t="3115" x="3787775" y="1163638"/>
          <p14:tracePt t="3118" x="3795713" y="1163638"/>
          <p14:tracePt t="3120" x="3803650" y="1163638"/>
          <p14:tracePt t="3122" x="3811588" y="1163638"/>
          <p14:tracePt t="3124" x="3819525" y="1163638"/>
          <p14:tracePt t="3126" x="3827463" y="1163638"/>
          <p14:tracePt t="3128" x="3835400" y="1171575"/>
          <p14:tracePt t="3130" x="3843338" y="1171575"/>
          <p14:tracePt t="3132" x="3851275" y="1171575"/>
          <p14:tracePt t="3134" x="3859213" y="1171575"/>
          <p14:tracePt t="3136" x="3867150" y="1171575"/>
          <p14:tracePt t="3138" x="3875088" y="1179513"/>
          <p14:tracePt t="3140" x="3883025" y="1179513"/>
          <p14:tracePt t="3142" x="3890963" y="1179513"/>
          <p14:tracePt t="3144" x="3898900" y="1179513"/>
          <p14:tracePt t="3146" x="3906838" y="1187450"/>
          <p14:tracePt t="3148" x="3914775" y="1187450"/>
          <p14:tracePt t="3150" x="3922713" y="1187450"/>
          <p14:tracePt t="3152" x="3938588" y="1187450"/>
          <p14:tracePt t="3156" x="3946525" y="1187450"/>
          <p14:tracePt t="3158" x="3962400" y="1187450"/>
          <p14:tracePt t="3160" x="3962400" y="1195388"/>
          <p14:tracePt t="3162" x="3970338" y="1195388"/>
          <p14:tracePt t="3165" x="3986213" y="1195388"/>
          <p14:tracePt t="3168" x="3994150" y="1195388"/>
          <p14:tracePt t="3170" x="4011613" y="1204913"/>
          <p14:tracePt t="3174" x="4027488" y="1204913"/>
          <p14:tracePt t="3176" x="4035425" y="1204913"/>
          <p14:tracePt t="3178" x="4043363" y="1204913"/>
          <p14:tracePt t="3180" x="4051300" y="1204913"/>
          <p14:tracePt t="3184" x="4067175" y="1212850"/>
          <p14:tracePt t="3198" x="4098925" y="1220788"/>
          <p14:tracePt t="3199" x="4114800" y="1220788"/>
          <p14:tracePt t="3202" x="4122738" y="1228725"/>
          <p14:tracePt t="3206" x="4130675" y="1228725"/>
          <p14:tracePt t="3210" x="4138613" y="1228725"/>
          <p14:tracePt t="3212" x="4146550" y="1228725"/>
          <p14:tracePt t="3215" x="4154488" y="1236663"/>
          <p14:tracePt t="3218" x="4162425" y="1236663"/>
          <p14:tracePt t="3222" x="4170363" y="1236663"/>
          <p14:tracePt t="3224" x="4178300" y="1236663"/>
          <p14:tracePt t="3228" x="4178300" y="1244600"/>
          <p14:tracePt t="3230" x="4186238" y="1244600"/>
          <p14:tracePt t="3234" x="4194175" y="1244600"/>
          <p14:tracePt t="3242" x="4202113" y="1244600"/>
          <p14:tracePt t="3246" x="4210050" y="1244600"/>
          <p14:tracePt t="3252" x="4217988" y="1244600"/>
          <p14:tracePt t="3260" x="4225925" y="1244600"/>
          <p14:tracePt t="3270" x="4233863" y="1244600"/>
          <p14:tracePt t="3274" x="4241800" y="1244600"/>
          <p14:tracePt t="3284" x="4249738" y="1244600"/>
          <p14:tracePt t="3296" x="4257675" y="1244600"/>
          <p14:tracePt t="3316" x="4265613" y="1244600"/>
          <p14:tracePt t="3332" x="4273550" y="1244600"/>
          <p14:tracePt t="3343" x="4281488" y="1244600"/>
          <p14:tracePt t="3558" x="4289425" y="1244600"/>
          <p14:tracePt t="3578" x="4297363" y="1244600"/>
          <p14:tracePt t="3584" x="4305300" y="1244600"/>
          <p14:tracePt t="3586" x="4313238" y="1244600"/>
          <p14:tracePt t="3592" x="4321175" y="1244600"/>
          <p14:tracePt t="3596" x="4329113" y="1244600"/>
          <p14:tracePt t="3600" x="4337050" y="1252538"/>
          <p14:tracePt t="3602" x="4344988" y="1252538"/>
          <p14:tracePt t="3604" x="4352925" y="1252538"/>
          <p14:tracePt t="3608" x="4362450" y="1252538"/>
          <p14:tracePt t="3610" x="4370388" y="1252538"/>
          <p14:tracePt t="3615" x="4378325" y="1252538"/>
          <p14:tracePt t="3616" x="4386263" y="1252538"/>
          <p14:tracePt t="3620" x="4394200" y="1252538"/>
          <p14:tracePt t="3622" x="4402138" y="1252538"/>
          <p14:tracePt t="3626" x="4410075" y="1252538"/>
          <p14:tracePt t="3631" x="4418013" y="1252538"/>
          <p14:tracePt t="3634" x="4425950" y="1252538"/>
          <p14:tracePt t="3636" x="4433888" y="1252538"/>
          <p14:tracePt t="3640" x="4441825" y="1252538"/>
          <p14:tracePt t="3644" x="4449763" y="1252538"/>
          <p14:tracePt t="3646" x="4457700" y="1252538"/>
          <p14:tracePt t="3648" x="4465638" y="1252538"/>
          <p14:tracePt t="3652" x="4473575" y="1252538"/>
          <p14:tracePt t="3656" x="4489450" y="1252538"/>
          <p14:tracePt t="3660" x="4497388" y="1252538"/>
          <p14:tracePt t="3665" x="4505325" y="1252538"/>
          <p14:tracePt t="3666" x="4513263" y="1252538"/>
          <p14:tracePt t="3668" x="4521200" y="1252538"/>
          <p14:tracePt t="3670" x="4529138" y="1252538"/>
          <p14:tracePt t="3672" x="4537075" y="1252538"/>
          <p14:tracePt t="3674" x="4545013" y="1252538"/>
          <p14:tracePt t="3676" x="4552950" y="1252538"/>
          <p14:tracePt t="3678" x="4560888" y="1252538"/>
          <p14:tracePt t="3680" x="4568825" y="1252538"/>
          <p14:tracePt t="3682" x="4576763" y="1252538"/>
          <p14:tracePt t="3684" x="4592638" y="1252538"/>
          <p14:tracePt t="3686" x="4600575" y="1252538"/>
          <p14:tracePt t="3688" x="4616450" y="1252538"/>
          <p14:tracePt t="3690" x="4632325" y="1252538"/>
          <p14:tracePt t="3692" x="4648200" y="1252538"/>
          <p14:tracePt t="3694" x="4656138" y="1252538"/>
          <p14:tracePt t="3696" x="4664075" y="1252538"/>
          <p14:tracePt t="3698" x="4679950" y="1252538"/>
          <p14:tracePt t="3700" x="4695825" y="1252538"/>
          <p14:tracePt t="3702" x="4713288" y="1252538"/>
          <p14:tracePt t="3704" x="4729163" y="1252538"/>
          <p14:tracePt t="3706" x="4752975" y="1252538"/>
          <p14:tracePt t="3708" x="4768850" y="1252538"/>
          <p14:tracePt t="3710" x="4792663" y="1252538"/>
          <p14:tracePt t="3712" x="4816475" y="1252538"/>
          <p14:tracePt t="3715" x="4840288" y="1252538"/>
          <p14:tracePt t="3716" x="4864100" y="1252538"/>
          <p14:tracePt t="3718" x="4887913" y="1252538"/>
          <p14:tracePt t="3720" x="4911725" y="1252538"/>
          <p14:tracePt t="3722" x="4935538" y="1252538"/>
          <p14:tracePt t="3724" x="4959350" y="1252538"/>
          <p14:tracePt t="3726" x="4983163" y="1252538"/>
          <p14:tracePt t="3728" x="5006975" y="1252538"/>
          <p14:tracePt t="3730" x="5030788" y="1252538"/>
          <p14:tracePt t="3732" x="5056188" y="1252538"/>
          <p14:tracePt t="3734" x="5080000" y="1252538"/>
          <p14:tracePt t="3736" x="5103813" y="1252538"/>
          <p14:tracePt t="3738" x="5127625" y="1252538"/>
          <p14:tracePt t="3740" x="5151438" y="1252538"/>
          <p14:tracePt t="3742" x="5167313" y="1252538"/>
          <p14:tracePt t="3744" x="5191125" y="1252538"/>
          <p14:tracePt t="3746" x="5207000" y="1252538"/>
          <p14:tracePt t="3748" x="5230813" y="1252538"/>
          <p14:tracePt t="3750" x="5254625" y="1252538"/>
          <p14:tracePt t="3752" x="5270500" y="1252538"/>
          <p14:tracePt t="3754" x="5286375" y="1252538"/>
          <p14:tracePt t="3756" x="5302250" y="1252538"/>
          <p14:tracePt t="3758" x="5318125" y="1252538"/>
          <p14:tracePt t="3760" x="5334000" y="1244600"/>
          <p14:tracePt t="3762" x="5349875" y="1244600"/>
          <p14:tracePt t="3765" x="5373688" y="1244600"/>
          <p14:tracePt t="3766" x="5389563" y="1244600"/>
          <p14:tracePt t="3768" x="5397500" y="1244600"/>
          <p14:tracePt t="3770" x="5407025" y="1244600"/>
          <p14:tracePt t="3772" x="5422900" y="1244600"/>
          <p14:tracePt t="3774" x="5438775" y="1244600"/>
          <p14:tracePt t="3776" x="5446713" y="1244600"/>
          <p14:tracePt t="3778" x="5454650" y="1244600"/>
          <p14:tracePt t="3780" x="5462588" y="1244600"/>
          <p14:tracePt t="3782" x="5462588" y="1236663"/>
          <p14:tracePt t="3784" x="5478463" y="1236663"/>
          <p14:tracePt t="3788" x="5486400" y="1236663"/>
          <p14:tracePt t="3792" x="5494338" y="1236663"/>
          <p14:tracePt t="3796" x="5502275" y="1236663"/>
          <p14:tracePt t="3798" x="5510213" y="1236663"/>
          <p14:tracePt t="3804" x="5518150" y="1236663"/>
          <p14:tracePt t="3818" x="5526088" y="1236663"/>
          <p14:tracePt t="3976" x="5518150" y="1236663"/>
          <p14:tracePt t="3986" x="5518150" y="1244600"/>
          <p14:tracePt t="3990" x="5510213" y="1244600"/>
          <p14:tracePt t="4197" x="5502275" y="1244600"/>
          <p14:tracePt t="4204" x="5494338" y="1252538"/>
          <p14:tracePt t="4210" x="5486400" y="1252538"/>
          <p14:tracePt t="4215" x="5478463" y="1252538"/>
          <p14:tracePt t="4219" x="5470525" y="1252538"/>
          <p14:tracePt t="4220" x="5470525" y="1260475"/>
          <p14:tracePt t="4222" x="5462588" y="1260475"/>
          <p14:tracePt t="4228" x="5454650" y="1260475"/>
          <p14:tracePt t="4232" x="5446713" y="1268413"/>
          <p14:tracePt t="4236" x="5438775" y="1268413"/>
          <p14:tracePt t="4246" x="5438775" y="1276350"/>
          <p14:tracePt t="4823" x="5438775" y="1284288"/>
          <p14:tracePt t="4846" x="5446713" y="1284288"/>
          <p14:tracePt t="4868" x="5454650" y="1284288"/>
          <p14:tracePt t="4976" x="5446713" y="1284288"/>
          <p14:tracePt t="4978" x="5438775" y="1284288"/>
          <p14:tracePt t="4982" x="5430838" y="1284288"/>
          <p14:tracePt t="4986" x="5422900" y="1284288"/>
          <p14:tracePt t="4988" x="5414963" y="1284288"/>
          <p14:tracePt t="4990" x="5407025" y="1284288"/>
          <p14:tracePt t="4992" x="5397500" y="1284288"/>
          <p14:tracePt t="4994" x="5389563" y="1284288"/>
          <p14:tracePt t="4996" x="5381625" y="1284288"/>
          <p14:tracePt t="4998" x="5373688" y="1284288"/>
          <p14:tracePt t="5000" x="5365750" y="1284288"/>
          <p14:tracePt t="5002" x="5357813" y="1284288"/>
          <p14:tracePt t="5005" x="5349875" y="1284288"/>
          <p14:tracePt t="5006" x="5341938" y="1284288"/>
          <p14:tracePt t="5008" x="5326063" y="1284288"/>
          <p14:tracePt t="5010" x="5318125" y="1284288"/>
          <p14:tracePt t="5012" x="5302250" y="1276350"/>
          <p14:tracePt t="5015" x="5294313" y="1276350"/>
          <p14:tracePt t="5016" x="5278438" y="1276350"/>
          <p14:tracePt t="5018" x="5270500" y="1276350"/>
          <p14:tracePt t="5020" x="5262563" y="1276350"/>
          <p14:tracePt t="5022" x="5254625" y="1268413"/>
          <p14:tracePt t="5024" x="5230813" y="1268413"/>
          <p14:tracePt t="5026" x="5222875" y="1268413"/>
          <p14:tracePt t="5028" x="5214938" y="1268413"/>
          <p14:tracePt t="5030" x="5199063" y="1268413"/>
          <p14:tracePt t="5032" x="5183188" y="1268413"/>
          <p14:tracePt t="5034" x="5167313" y="1268413"/>
          <p14:tracePt t="5036" x="5159375" y="1268413"/>
          <p14:tracePt t="5038" x="5143500" y="1268413"/>
          <p14:tracePt t="5040" x="5135563" y="1268413"/>
          <p14:tracePt t="5042" x="5111750" y="1268413"/>
          <p14:tracePt t="5044" x="5095875" y="1268413"/>
          <p14:tracePt t="5046" x="5080000" y="1268413"/>
          <p14:tracePt t="5048" x="5064125" y="1268413"/>
          <p14:tracePt t="5050" x="5046663" y="1268413"/>
          <p14:tracePt t="5052" x="5030788" y="1268413"/>
          <p14:tracePt t="5054" x="5014913" y="1268413"/>
          <p14:tracePt t="5056" x="4991100" y="1268413"/>
          <p14:tracePt t="5058" x="4975225" y="1268413"/>
          <p14:tracePt t="5060" x="4967288" y="1268413"/>
          <p14:tracePt t="5062" x="4959350" y="1268413"/>
          <p14:tracePt t="5064" x="4943475" y="1268413"/>
          <p14:tracePt t="5066" x="4919663" y="1268413"/>
          <p14:tracePt t="5068" x="4903788" y="1268413"/>
          <p14:tracePt t="5070" x="4879975" y="1268413"/>
          <p14:tracePt t="5072" x="4856163" y="1268413"/>
          <p14:tracePt t="5074" x="4840288" y="1268413"/>
          <p14:tracePt t="5076" x="4816475" y="1268413"/>
          <p14:tracePt t="5078" x="4792663" y="1268413"/>
          <p14:tracePt t="5080" x="4768850" y="1268413"/>
          <p14:tracePt t="5082" x="4745038" y="1268413"/>
          <p14:tracePt t="5084" x="4721225" y="1268413"/>
          <p14:tracePt t="5086" x="4695825" y="1268413"/>
          <p14:tracePt t="5088" x="4664075" y="1268413"/>
          <p14:tracePt t="5090" x="4640263" y="1268413"/>
          <p14:tracePt t="5092" x="4608513" y="1268413"/>
          <p14:tracePt t="5094" x="4576763" y="1268413"/>
          <p14:tracePt t="5096" x="4545013" y="1268413"/>
          <p14:tracePt t="5098" x="4513263" y="1268413"/>
          <p14:tracePt t="5100" x="4481513" y="1268413"/>
          <p14:tracePt t="5102" x="4449763" y="1268413"/>
          <p14:tracePt t="5104" x="4418013" y="1268413"/>
          <p14:tracePt t="5106" x="4378325" y="1268413"/>
          <p14:tracePt t="5108" x="4344988" y="1268413"/>
          <p14:tracePt t="5110" x="4305300" y="1268413"/>
          <p14:tracePt t="5112" x="4273550" y="1268413"/>
          <p14:tracePt t="5115" x="4225925" y="1268413"/>
          <p14:tracePt t="5116" x="4194175" y="1268413"/>
          <p14:tracePt t="5118" x="4154488" y="1268413"/>
          <p14:tracePt t="5120" x="4106863" y="1268413"/>
          <p14:tracePt t="5122" x="4067175" y="1268413"/>
          <p14:tracePt t="5124" x="4027488" y="1268413"/>
          <p14:tracePt t="5126" x="3978275" y="1268413"/>
          <p14:tracePt t="5128" x="3938588" y="1268413"/>
          <p14:tracePt t="5130" x="3890963" y="1268413"/>
          <p14:tracePt t="5132" x="3851275" y="1268413"/>
          <p14:tracePt t="5134" x="3803650" y="1268413"/>
          <p14:tracePt t="5136" x="3763963" y="1268413"/>
          <p14:tracePt t="5138" x="3724275" y="1268413"/>
          <p14:tracePt t="5140" x="3676650" y="1268413"/>
          <p14:tracePt t="5142" x="3635375" y="1268413"/>
          <p14:tracePt t="5144" x="3587750" y="1268413"/>
          <p14:tracePt t="5146" x="3548063" y="1268413"/>
          <p14:tracePt t="5148" x="3500438" y="1268413"/>
          <p14:tracePt t="5150" x="3460750" y="1268413"/>
          <p14:tracePt t="5152" x="3405188" y="1276350"/>
          <p14:tracePt t="5154" x="3365500" y="1276350"/>
          <p14:tracePt t="5156" x="3317875" y="1284288"/>
          <p14:tracePt t="5158" x="3268663" y="1284288"/>
          <p14:tracePt t="5160" x="3236913" y="1284288"/>
          <p14:tracePt t="5162" x="3197225" y="1292225"/>
          <p14:tracePt t="5165" x="3157538" y="1300163"/>
          <p14:tracePt t="5166" x="3117850" y="1308100"/>
          <p14:tracePt t="5168" x="3078163" y="1316038"/>
          <p14:tracePt t="5170" x="3046413" y="1323975"/>
          <p14:tracePt t="5172" x="3014663" y="1331913"/>
          <p14:tracePt t="5174" x="2974975" y="1339850"/>
          <p14:tracePt t="5176" x="2941638" y="1339850"/>
          <p14:tracePt t="5178" x="2909888" y="1347788"/>
          <p14:tracePt t="5180" x="2878138" y="1355725"/>
          <p14:tracePt t="5182" x="2854325" y="1363663"/>
          <p14:tracePt t="5184" x="2830513" y="1371600"/>
          <p14:tracePt t="5186" x="2806700" y="1371600"/>
          <p14:tracePt t="5188" x="2790825" y="1379538"/>
          <p14:tracePt t="5190" x="2767013" y="1395413"/>
          <p14:tracePt t="5192" x="2751138" y="1395413"/>
          <p14:tracePt t="5194" x="2727325" y="1403350"/>
          <p14:tracePt t="5196" x="2711450" y="1411288"/>
          <p14:tracePt t="5199" x="2695575" y="1419225"/>
          <p14:tracePt t="5200" x="2687638" y="1419225"/>
          <p14:tracePt t="5202" x="2663825" y="1427163"/>
          <p14:tracePt t="5204" x="2655888" y="1427163"/>
          <p14:tracePt t="5206" x="2647950" y="1435100"/>
          <p14:tracePt t="5208" x="2640013" y="1435100"/>
          <p14:tracePt t="5210" x="2632075" y="1435100"/>
          <p14:tracePt t="5212" x="2624138" y="1443038"/>
          <p14:tracePt t="5215" x="2616200" y="1443038"/>
          <p14:tracePt t="5216" x="2606675" y="1450975"/>
          <p14:tracePt t="5220" x="2598738" y="1450975"/>
          <p14:tracePt t="5224" x="2590800" y="1450975"/>
          <p14:tracePt t="5226" x="2590800" y="1458913"/>
          <p14:tracePt t="5228" x="2582863" y="1458913"/>
          <p14:tracePt t="5230" x="2574925" y="1458913"/>
          <p14:tracePt t="5234" x="2574925" y="1466850"/>
          <p14:tracePt t="5236" x="2566988" y="1466850"/>
          <p14:tracePt t="5238" x="2566988" y="1474788"/>
          <p14:tracePt t="5240" x="2559050" y="1474788"/>
          <p14:tracePt t="5244" x="2551113" y="1482725"/>
          <p14:tracePt t="5249" x="2543175" y="1490663"/>
          <p14:tracePt t="5250" x="2535238" y="1490663"/>
          <p14:tracePt t="5252" x="2535238" y="1498600"/>
          <p14:tracePt t="5254" x="2527300" y="1506538"/>
          <p14:tracePt t="5256" x="2519363" y="1506538"/>
          <p14:tracePt t="5258" x="2511425" y="1506538"/>
          <p14:tracePt t="5260" x="2511425" y="1514475"/>
          <p14:tracePt t="5262" x="2503488" y="1514475"/>
          <p14:tracePt t="5265" x="2495550" y="1522413"/>
          <p14:tracePt t="5266" x="2487613" y="1522413"/>
          <p14:tracePt t="5268" x="2479675" y="1530350"/>
          <p14:tracePt t="5270" x="2479675" y="1538288"/>
          <p14:tracePt t="5272" x="2463800" y="1538288"/>
          <p14:tracePt t="5274" x="2463800" y="1547813"/>
          <p14:tracePt t="5276" x="2455863" y="1547813"/>
          <p14:tracePt t="5278" x="2447925" y="1555750"/>
          <p14:tracePt t="5280" x="2439988" y="1563688"/>
          <p14:tracePt t="5283" x="2432050" y="1571625"/>
          <p14:tracePt t="5284" x="2424113" y="1579563"/>
          <p14:tracePt t="5286" x="2408238" y="1587500"/>
          <p14:tracePt t="5288" x="2392363" y="1595438"/>
          <p14:tracePt t="5290" x="2384425" y="1603375"/>
          <p14:tracePt t="5292" x="2368550" y="1619250"/>
          <p14:tracePt t="5294" x="2344738" y="1627188"/>
          <p14:tracePt t="5296" x="2336800" y="1635125"/>
          <p14:tracePt t="5298" x="2328863" y="1635125"/>
          <p14:tracePt t="5300" x="2305050" y="1651000"/>
          <p14:tracePt t="5302" x="2281238" y="1666875"/>
          <p14:tracePt t="5304" x="2255838" y="1674813"/>
          <p14:tracePt t="5306" x="2232025" y="1690688"/>
          <p14:tracePt t="5308" x="2192338" y="1714500"/>
          <p14:tracePt t="5310" x="2160588" y="1730375"/>
          <p14:tracePt t="5312" x="2128838" y="1754188"/>
          <p14:tracePt t="5315" x="2089150" y="1778000"/>
          <p14:tracePt t="5317" x="2049463" y="1801813"/>
          <p14:tracePt t="5318" x="2017713" y="1817688"/>
          <p14:tracePt t="5320" x="1978025" y="1841500"/>
          <p14:tracePt t="5322" x="1938338" y="1865313"/>
          <p14:tracePt t="5324" x="1912938" y="1890713"/>
          <p14:tracePt t="5326" x="1873250" y="1906588"/>
          <p14:tracePt t="5328" x="1841500" y="1922463"/>
          <p14:tracePt t="5330" x="1801813" y="1938338"/>
          <p14:tracePt t="5332" x="1778000" y="1954213"/>
          <p14:tracePt t="5693" x="1770063" y="1954213"/>
          <p14:tracePt t="5706" x="1762125" y="1954213"/>
          <p14:tracePt t="5712" x="1762125" y="1946275"/>
          <p14:tracePt t="5716" x="1754188" y="1938338"/>
          <p14:tracePt t="5722" x="1746250" y="1930400"/>
          <p14:tracePt t="5732" x="1746250" y="1922463"/>
          <p14:tracePt t="5740" x="1746250" y="1914525"/>
          <p14:tracePt t="5749" x="1746250" y="1906588"/>
          <p14:tracePt t="5750" x="1746250" y="1898650"/>
          <p14:tracePt t="5752" x="1738313" y="1898650"/>
          <p14:tracePt t="5758" x="1738313" y="1890713"/>
          <p14:tracePt t="5765" x="1738313" y="1881188"/>
          <p14:tracePt t="5766" x="1730375" y="1881188"/>
          <p14:tracePt t="5770" x="1730375" y="1873250"/>
          <p14:tracePt t="5772" x="1730375" y="1865313"/>
          <p14:tracePt t="5788" x="1730375" y="1857375"/>
          <p14:tracePt t="5890" x="1730375" y="1849438"/>
          <p14:tracePt t="6000" x="1738313" y="1849438"/>
          <p14:tracePt t="6006" x="1746250" y="1849438"/>
          <p14:tracePt t="6008" x="1754188" y="1849438"/>
          <p14:tracePt t="6010" x="1762125" y="1857375"/>
          <p14:tracePt t="6012" x="1770063" y="1857375"/>
          <p14:tracePt t="6015" x="1778000" y="1865313"/>
          <p14:tracePt t="6016" x="1793875" y="1873250"/>
          <p14:tracePt t="6018" x="1801813" y="1873250"/>
          <p14:tracePt t="6020" x="1817688" y="1881188"/>
          <p14:tracePt t="6022" x="1833563" y="1890713"/>
          <p14:tracePt t="6024" x="1849438" y="1898650"/>
          <p14:tracePt t="6026" x="1865313" y="1898650"/>
          <p14:tracePt t="6028" x="1881188" y="1906588"/>
          <p14:tracePt t="6030" x="1897063" y="1914525"/>
          <p14:tracePt t="6033" x="1912938" y="1914525"/>
          <p14:tracePt t="6034" x="1922463" y="1922463"/>
          <p14:tracePt t="6036" x="1938338" y="1922463"/>
          <p14:tracePt t="6038" x="1954213" y="1930400"/>
          <p14:tracePt t="6040" x="1978025" y="1938338"/>
          <p14:tracePt t="6042" x="1993900" y="1938338"/>
          <p14:tracePt t="6044" x="2009775" y="1938338"/>
          <p14:tracePt t="6046" x="2025650" y="1946275"/>
          <p14:tracePt t="6048" x="2041525" y="1954213"/>
          <p14:tracePt t="6050" x="2057400" y="1954213"/>
          <p14:tracePt t="6052" x="2065338" y="1962150"/>
          <p14:tracePt t="6054" x="2073275" y="1962150"/>
          <p14:tracePt t="6056" x="2089150" y="1970088"/>
          <p14:tracePt t="6058" x="2097088" y="1970088"/>
          <p14:tracePt t="6060" x="2105025" y="1970088"/>
          <p14:tracePt t="6062" x="2112963" y="1978025"/>
          <p14:tracePt t="6064" x="2120900" y="1978025"/>
          <p14:tracePt t="6066" x="2128838" y="1978025"/>
          <p14:tracePt t="6068" x="2136775" y="1978025"/>
          <p14:tracePt t="6070" x="2144713" y="1985963"/>
          <p14:tracePt t="6074" x="2152650" y="1985963"/>
          <p14:tracePt t="6076" x="2160588" y="1985963"/>
          <p14:tracePt t="6078" x="2168525" y="1993900"/>
          <p14:tracePt t="6080" x="2176463" y="1993900"/>
          <p14:tracePt t="6083" x="2184400" y="2001838"/>
          <p14:tracePt t="6084" x="2192338" y="2001838"/>
          <p14:tracePt t="6086" x="2200275" y="2001838"/>
          <p14:tracePt t="6090" x="2208213" y="2009775"/>
          <p14:tracePt t="6092" x="2216150" y="2009775"/>
          <p14:tracePt t="6094" x="2224088" y="2009775"/>
          <p14:tracePt t="6096" x="2224088" y="2017713"/>
          <p14:tracePt t="6098" x="2232025" y="2017713"/>
          <p14:tracePt t="6100" x="2232025" y="2025650"/>
          <p14:tracePt t="6104" x="2239963" y="2025650"/>
          <p14:tracePt t="6106" x="2247900" y="2025650"/>
          <p14:tracePt t="6108" x="2247900" y="2033588"/>
          <p14:tracePt t="6112" x="2255838" y="2033588"/>
          <p14:tracePt t="6115" x="2255838" y="2041525"/>
          <p14:tracePt t="6124" x="2255838" y="2049463"/>
          <p14:tracePt t="6132" x="2255838" y="2057400"/>
          <p14:tracePt t="6134" x="2255838" y="2065338"/>
          <p14:tracePt t="6144" x="2255838" y="2073275"/>
          <p14:tracePt t="6152" x="2247900" y="2073275"/>
          <p14:tracePt t="6158" x="2247900" y="2081213"/>
          <p14:tracePt t="6162" x="2239963" y="2081213"/>
          <p14:tracePt t="6273" x="2239963" y="2089150"/>
          <p14:tracePt t="6284" x="2239963" y="2097088"/>
          <p14:tracePt t="6310" x="2232025" y="2097088"/>
          <p14:tracePt t="6616" x="2239963" y="2097088"/>
          <p14:tracePt t="6620" x="2247900" y="2097088"/>
          <p14:tracePt t="6631" x="2255838" y="2097088"/>
          <p14:tracePt t="6638" x="2265363" y="2097088"/>
          <p14:tracePt t="6648" x="2273300" y="2097088"/>
          <p14:tracePt t="6654" x="2281238" y="2097088"/>
          <p14:tracePt t="6662" x="2289175" y="2097088"/>
          <p14:tracePt t="6670" x="2297113" y="2097088"/>
          <p14:tracePt t="6672" x="2297113" y="2089150"/>
          <p14:tracePt t="6676" x="2305050" y="2089150"/>
          <p14:tracePt t="6678" x="2312988" y="2089150"/>
          <p14:tracePt t="6682" x="2320925" y="2089150"/>
          <p14:tracePt t="6688" x="2328863" y="2089150"/>
          <p14:tracePt t="6692" x="2336800" y="2089150"/>
          <p14:tracePt t="6694" x="2344738" y="2089150"/>
          <p14:tracePt t="6696" x="2344738" y="2081213"/>
          <p14:tracePt t="6700" x="2352675" y="2081213"/>
          <p14:tracePt t="6706" x="2360613" y="2081213"/>
          <p14:tracePt t="6715" x="2368550" y="2081213"/>
          <p14:tracePt t="6819" x="2368550" y="2073275"/>
          <p14:tracePt t="6856" x="2360613" y="2073275"/>
          <p14:tracePt t="6880" x="2360613" y="2065338"/>
          <p14:tracePt t="6888" x="2352675" y="2065338"/>
          <p14:tracePt t="6902" x="2352675" y="2057400"/>
          <p14:tracePt t="6908" x="2344738" y="2057400"/>
          <p14:tracePt t="6918" x="2336800" y="2057400"/>
          <p14:tracePt t="6938" x="2328863" y="2049463"/>
          <p14:tracePt t="6956" x="2320925" y="2049463"/>
          <p14:tracePt t="6974" x="2312988" y="2041525"/>
          <p14:tracePt t="6982" x="2305050" y="2041525"/>
          <p14:tracePt t="7006" x="2297113" y="2041525"/>
          <p14:tracePt t="7100" x="2297113" y="2033588"/>
          <p14:tracePt t="7398" x="2305050" y="2033588"/>
          <p14:tracePt t="7402" x="2312988" y="2033588"/>
          <p14:tracePt t="7408" x="2320925" y="2033588"/>
          <p14:tracePt t="7412" x="2320925" y="2025650"/>
          <p14:tracePt t="7415" x="2328863" y="2025650"/>
          <p14:tracePt t="7420" x="2336800" y="2017713"/>
          <p14:tracePt t="7422" x="2344738" y="2017713"/>
          <p14:tracePt t="7426" x="2352675" y="2017713"/>
          <p14:tracePt t="7431" x="2360613" y="2017713"/>
          <p14:tracePt t="7433" x="2368550" y="2017713"/>
          <p14:tracePt t="7434" x="2376488" y="2017713"/>
          <p14:tracePt t="7438" x="2384425" y="2017713"/>
          <p14:tracePt t="7440" x="2392363" y="2009775"/>
          <p14:tracePt t="7442" x="2400300" y="2009775"/>
          <p14:tracePt t="7446" x="2408238" y="2009775"/>
          <p14:tracePt t="7448" x="2416175" y="2009775"/>
          <p14:tracePt t="7450" x="2424113" y="2009775"/>
          <p14:tracePt t="7452" x="2432050" y="2009775"/>
          <p14:tracePt t="7454" x="2447925" y="2009775"/>
          <p14:tracePt t="7456" x="2455863" y="2009775"/>
          <p14:tracePt t="7458" x="2463800" y="2009775"/>
          <p14:tracePt t="7460" x="2479675" y="2009775"/>
          <p14:tracePt t="7462" x="2487613" y="2009775"/>
          <p14:tracePt t="7465" x="2503488" y="2001838"/>
          <p14:tracePt t="7466" x="2511425" y="2001838"/>
          <p14:tracePt t="7468" x="2527300" y="2001838"/>
          <p14:tracePt t="7470" x="2543175" y="2001838"/>
          <p14:tracePt t="7472" x="2559050" y="2001838"/>
          <p14:tracePt t="7474" x="2574925" y="2001838"/>
          <p14:tracePt t="7476" x="2590800" y="1993900"/>
          <p14:tracePt t="7478" x="2598738" y="1993900"/>
          <p14:tracePt t="7480" x="2624138" y="1993900"/>
          <p14:tracePt t="7482" x="2640013" y="1993900"/>
          <p14:tracePt t="7484" x="2655888" y="1993900"/>
          <p14:tracePt t="7486" x="2663825" y="1993900"/>
          <p14:tracePt t="7488" x="2679700" y="1993900"/>
          <p14:tracePt t="7490" x="2703513" y="1985963"/>
          <p14:tracePt t="7492" x="2719388" y="1985963"/>
          <p14:tracePt t="7494" x="2735263" y="1985963"/>
          <p14:tracePt t="7496" x="2751138" y="1985963"/>
          <p14:tracePt t="7498" x="2767013" y="1985963"/>
          <p14:tracePt t="7500" x="2782888" y="1985963"/>
          <p14:tracePt t="7502" x="2798763" y="1985963"/>
          <p14:tracePt t="7504" x="2814638" y="1985963"/>
          <p14:tracePt t="7506" x="2830513" y="1985963"/>
          <p14:tracePt t="7508" x="2846388" y="1985963"/>
          <p14:tracePt t="7510" x="2862263" y="1985963"/>
          <p14:tracePt t="7512" x="2870200" y="1985963"/>
          <p14:tracePt t="7515" x="2886075" y="1985963"/>
          <p14:tracePt t="7516" x="2901950" y="1985963"/>
          <p14:tracePt t="7518" x="2917825" y="1985963"/>
          <p14:tracePt t="7520" x="2933700" y="1985963"/>
          <p14:tracePt t="7522" x="2949575" y="1985963"/>
          <p14:tracePt t="7524" x="2974975" y="1985963"/>
          <p14:tracePt t="7526" x="2990850" y="1985963"/>
          <p14:tracePt t="7528" x="3014663" y="1985963"/>
          <p14:tracePt t="7530" x="3038475" y="1985963"/>
          <p14:tracePt t="7532" x="3062288" y="1985963"/>
          <p14:tracePt t="7534" x="3086100" y="1985963"/>
          <p14:tracePt t="7536" x="3109913" y="1985963"/>
          <p14:tracePt t="7538" x="3133725" y="1985963"/>
          <p14:tracePt t="7540" x="3157538" y="1985963"/>
          <p14:tracePt t="7542" x="3181350" y="1985963"/>
          <p14:tracePt t="7544" x="3205163" y="1985963"/>
          <p14:tracePt t="7546" x="3228975" y="1985963"/>
          <p14:tracePt t="7548" x="3252788" y="1985963"/>
          <p14:tracePt t="7550" x="3284538" y="1985963"/>
          <p14:tracePt t="7552" x="3308350" y="1978025"/>
          <p14:tracePt t="7554" x="3333750" y="1978025"/>
          <p14:tracePt t="7556" x="3357563" y="1978025"/>
          <p14:tracePt t="7558" x="3389313" y="1978025"/>
          <p14:tracePt t="7560" x="3413125" y="1978025"/>
          <p14:tracePt t="7562" x="3436938" y="1978025"/>
          <p14:tracePt t="7565" x="3460750" y="1978025"/>
          <p14:tracePt t="7566" x="3484563" y="1978025"/>
          <p14:tracePt t="7568" x="3508375" y="1978025"/>
          <p14:tracePt t="7570" x="3532188" y="1978025"/>
          <p14:tracePt t="7572" x="3548063" y="1978025"/>
          <p14:tracePt t="7574" x="3571875" y="1978025"/>
          <p14:tracePt t="7576" x="3587750" y="1978025"/>
          <p14:tracePt t="7578" x="3611563" y="1978025"/>
          <p14:tracePt t="7580" x="3635375" y="1978025"/>
          <p14:tracePt t="7582" x="3660775" y="1978025"/>
          <p14:tracePt t="7584" x="3676650" y="1978025"/>
          <p14:tracePt t="7586" x="3692525" y="1978025"/>
          <p14:tracePt t="7588" x="3708400" y="1978025"/>
          <p14:tracePt t="7590" x="3724275" y="1978025"/>
          <p14:tracePt t="7592" x="3740150" y="1978025"/>
          <p14:tracePt t="7594" x="3756025" y="1978025"/>
          <p14:tracePt t="7596" x="3779838" y="1978025"/>
          <p14:tracePt t="7598" x="3795713" y="1978025"/>
          <p14:tracePt t="7600" x="3811588" y="1978025"/>
          <p14:tracePt t="7602" x="3827463" y="1978025"/>
          <p14:tracePt t="7604" x="3843338" y="1978025"/>
          <p14:tracePt t="7606" x="3851275" y="1978025"/>
          <p14:tracePt t="7608" x="3867150" y="1978025"/>
          <p14:tracePt t="7610" x="3883025" y="1978025"/>
          <p14:tracePt t="7612" x="3890963" y="1978025"/>
          <p14:tracePt t="7615" x="3898900" y="1978025"/>
          <p14:tracePt t="7616" x="3914775" y="1978025"/>
          <p14:tracePt t="7618" x="3922713" y="1978025"/>
          <p14:tracePt t="7620" x="3930650" y="1978025"/>
          <p14:tracePt t="7622" x="3938588" y="1978025"/>
          <p14:tracePt t="7624" x="3946525" y="1978025"/>
          <p14:tracePt t="7626" x="3954463" y="1978025"/>
          <p14:tracePt t="7630" x="3962400" y="1978025"/>
          <p14:tracePt t="7632" x="3970338" y="1978025"/>
          <p14:tracePt t="7636" x="3978275" y="1978025"/>
          <p14:tracePt t="7640" x="3986213" y="1978025"/>
          <p14:tracePt t="7644" x="3994150" y="1985963"/>
          <p14:tracePt t="7650" x="4002088" y="1985963"/>
          <p14:tracePt t="7656" x="4011613" y="1985963"/>
          <p14:tracePt t="7660" x="4019550" y="1985963"/>
          <p14:tracePt t="8031" x="4027488" y="1985963"/>
          <p14:tracePt t="8038" x="4035425" y="1985963"/>
          <p14:tracePt t="8044" x="4043363" y="1985963"/>
          <p14:tracePt t="8046" x="4051300" y="1985963"/>
          <p14:tracePt t="8052" x="4059238" y="1985963"/>
          <p14:tracePt t="8056" x="4067175" y="1985963"/>
          <p14:tracePt t="8062" x="4075113" y="1985963"/>
          <p14:tracePt t="8065" x="4083050" y="1985963"/>
          <p14:tracePt t="8070" x="4090988" y="1985963"/>
          <p14:tracePt t="8074" x="4098925" y="1985963"/>
          <p14:tracePt t="8076" x="4098925" y="1993900"/>
          <p14:tracePt t="8080" x="4106863" y="1993900"/>
          <p14:tracePt t="8084" x="4114800" y="1993900"/>
          <p14:tracePt t="8090" x="4122738" y="1993900"/>
          <p14:tracePt t="8096" x="4130675" y="1993900"/>
          <p14:tracePt t="8102" x="4138613" y="1993900"/>
          <p14:tracePt t="8108" x="4146550" y="1993900"/>
          <p14:tracePt t="8112" x="4154488" y="1993900"/>
          <p14:tracePt t="8118" x="4162425" y="1993900"/>
          <p14:tracePt t="8124" x="4170363" y="1993900"/>
          <p14:tracePt t="8130" x="4178300" y="1993900"/>
          <p14:tracePt t="8134" x="4186238" y="1993900"/>
          <p14:tracePt t="8138" x="4194175" y="1993900"/>
          <p14:tracePt t="8144" x="4202113" y="1993900"/>
          <p14:tracePt t="8146" x="4210050" y="1993900"/>
          <p14:tracePt t="8150" x="4217988" y="1993900"/>
          <p14:tracePt t="8152" x="4225925" y="1993900"/>
          <p14:tracePt t="8154" x="4233863" y="1993900"/>
          <p14:tracePt t="8158" x="4241800" y="1993900"/>
          <p14:tracePt t="8162" x="4249738" y="1993900"/>
          <p14:tracePt t="8166" x="4265613" y="1993900"/>
          <p14:tracePt t="8170" x="4273550" y="1993900"/>
          <p14:tracePt t="8174" x="4281488" y="1993900"/>
          <p14:tracePt t="8178" x="4289425" y="1993900"/>
          <p14:tracePt t="8180" x="4297363" y="1993900"/>
          <p14:tracePt t="8182" x="4297363" y="2001838"/>
          <p14:tracePt t="8184" x="4305300" y="2001838"/>
          <p14:tracePt t="8188" x="4313238" y="2001838"/>
          <p14:tracePt t="8194" x="4321175" y="2001838"/>
          <p14:tracePt t="8198" x="4329113" y="2001838"/>
          <p14:tracePt t="8200" x="4337050" y="2001838"/>
          <p14:tracePt t="8202" x="4337050" y="2009775"/>
          <p14:tracePt t="8204" x="4344988" y="2009775"/>
          <p14:tracePt t="8210" x="4352925" y="2017713"/>
          <p14:tracePt t="8212" x="4362450" y="2017713"/>
          <p14:tracePt t="8216" x="4370388" y="2017713"/>
          <p14:tracePt t="8220" x="4378325" y="2017713"/>
          <p14:tracePt t="8224" x="4378325" y="2025650"/>
          <p14:tracePt t="8226" x="4394200" y="2025650"/>
          <p14:tracePt t="8232" x="4402138" y="2025650"/>
          <p14:tracePt t="8234" x="4402138" y="2033588"/>
          <p14:tracePt t="8236" x="4410075" y="2033588"/>
          <p14:tracePt t="8242" x="4418013" y="2041525"/>
          <p14:tracePt t="8244" x="4425950" y="2041525"/>
          <p14:tracePt t="8250" x="4433888" y="2041525"/>
          <p14:tracePt t="8252" x="4433888" y="2049463"/>
          <p14:tracePt t="8256" x="4433888" y="2057400"/>
          <p14:tracePt t="8258" x="4441825" y="2057400"/>
          <p14:tracePt t="8266" x="4449763" y="2057400"/>
          <p14:tracePt t="8268" x="4449763" y="2065338"/>
          <p14:tracePt t="8274" x="4457700" y="2065338"/>
          <p14:tracePt t="8280" x="4457700" y="2073275"/>
          <p14:tracePt t="8288" x="4457700" y="2081213"/>
          <p14:tracePt t="8292" x="4457700" y="2089150"/>
          <p14:tracePt t="8298" x="4457700" y="2097088"/>
          <p14:tracePt t="8300" x="4449763" y="2097088"/>
          <p14:tracePt t="8302" x="4449763" y="2105025"/>
          <p14:tracePt t="8306" x="4441825" y="2105025"/>
          <p14:tracePt t="8308" x="4441825" y="2112963"/>
          <p14:tracePt t="8310" x="4425950" y="2120900"/>
          <p14:tracePt t="8315" x="4418013" y="2128838"/>
          <p14:tracePt t="8316" x="4410075" y="2128838"/>
          <p14:tracePt t="8318" x="4402138" y="2136775"/>
          <p14:tracePt t="8320" x="4394200" y="2144713"/>
          <p14:tracePt t="8322" x="4386263" y="2152650"/>
          <p14:tracePt t="8324" x="4370388" y="2160588"/>
          <p14:tracePt t="8326" x="4362450" y="2160588"/>
          <p14:tracePt t="8328" x="4352925" y="2168525"/>
          <p14:tracePt t="8330" x="4337050" y="2176463"/>
          <p14:tracePt t="8333" x="4321175" y="2176463"/>
          <p14:tracePt t="8334" x="4313238" y="2176463"/>
          <p14:tracePt t="8336" x="4297363" y="2192338"/>
          <p14:tracePt t="8338" x="4273550" y="2200275"/>
          <p14:tracePt t="8340" x="4257675" y="2200275"/>
          <p14:tracePt t="8342" x="4241800" y="2200275"/>
          <p14:tracePt t="8344" x="4233863" y="2200275"/>
          <p14:tracePt t="8346" x="4217988" y="2208213"/>
          <p14:tracePt t="8348" x="4202113" y="2216150"/>
          <p14:tracePt t="8350" x="4178300" y="2224088"/>
          <p14:tracePt t="8352" x="4154488" y="2224088"/>
          <p14:tracePt t="8354" x="4130675" y="2233613"/>
          <p14:tracePt t="8356" x="4098925" y="2241550"/>
          <p14:tracePt t="8358" x="4075113" y="2249488"/>
          <p14:tracePt t="8360" x="4035425" y="2257425"/>
          <p14:tracePt t="8362" x="4002088" y="2257425"/>
          <p14:tracePt t="8365" x="3970338" y="2257425"/>
          <p14:tracePt t="8366" x="3922713" y="2265363"/>
          <p14:tracePt t="8368" x="3883025" y="2273300"/>
          <p14:tracePt t="8370" x="3835400" y="2273300"/>
          <p14:tracePt t="8372" x="3795713" y="2273300"/>
          <p14:tracePt t="8374" x="3748088" y="2281238"/>
          <p14:tracePt t="8376" x="3692525" y="2281238"/>
          <p14:tracePt t="8378" x="3651250" y="2289175"/>
          <p14:tracePt t="8380" x="3595688" y="2289175"/>
          <p14:tracePt t="8382" x="3540125" y="2289175"/>
          <p14:tracePt t="8384" x="3492500" y="2289175"/>
          <p14:tracePt t="8386" x="3436938" y="2289175"/>
          <p14:tracePt t="8388" x="3373438" y="2289175"/>
          <p14:tracePt t="8390" x="3308350" y="2289175"/>
          <p14:tracePt t="8392" x="3244850" y="2289175"/>
          <p14:tracePt t="8394" x="3181350" y="2289175"/>
          <p14:tracePt t="8396" x="3117850" y="2289175"/>
          <p14:tracePt t="8399" x="3054350" y="2289175"/>
          <p14:tracePt t="8400" x="2990850" y="2289175"/>
          <p14:tracePt t="8402" x="2925763" y="2289175"/>
          <p14:tracePt t="8404" x="2862263" y="2289175"/>
          <p14:tracePt t="8406" x="2798763" y="2289175"/>
          <p14:tracePt t="8408" x="2727325" y="2289175"/>
          <p14:tracePt t="8410" x="2655888" y="2281238"/>
          <p14:tracePt t="8412" x="2590800" y="2273300"/>
          <p14:tracePt t="8415" x="2527300" y="2265363"/>
          <p14:tracePt t="8416" x="2463800" y="2257425"/>
          <p14:tracePt t="8418" x="2384425" y="2249488"/>
          <p14:tracePt t="8420" x="2320925" y="2249488"/>
          <p14:tracePt t="8422" x="2255838" y="2241550"/>
          <p14:tracePt t="8424" x="2192338" y="2233613"/>
          <p14:tracePt t="8426" x="2128838" y="2224088"/>
          <p14:tracePt t="8428" x="2057400" y="2216150"/>
          <p14:tracePt t="8430" x="1993900" y="2208213"/>
          <p14:tracePt t="8433" x="1938338" y="2192338"/>
          <p14:tracePt t="8434" x="1881188" y="2184400"/>
          <p14:tracePt t="8436" x="1825625" y="2176463"/>
          <p14:tracePt t="8438" x="1778000" y="2168525"/>
          <p14:tracePt t="8440" x="1730375" y="2152650"/>
          <p14:tracePt t="8442" x="1682750" y="2144713"/>
          <p14:tracePt t="8444" x="1643063" y="2136775"/>
          <p14:tracePt t="8446" x="1595438" y="2128838"/>
          <p14:tracePt t="8448" x="1554163" y="2112963"/>
          <p14:tracePt t="8450" x="1514475" y="2112963"/>
          <p14:tracePt t="8452" x="1482725" y="2105025"/>
          <p14:tracePt t="8454" x="1443038" y="2089150"/>
          <p14:tracePt t="8456" x="1419225" y="2081213"/>
          <p14:tracePt t="8458" x="1395413" y="2073275"/>
          <p14:tracePt t="8460" x="1371600" y="2065338"/>
          <p14:tracePt t="8462" x="1347788" y="2057400"/>
          <p14:tracePt t="8465" x="1331913" y="2049463"/>
          <p14:tracePt t="8467" x="1316038" y="2041525"/>
          <p14:tracePt t="8468" x="1300163" y="2033588"/>
          <p14:tracePt t="8470" x="1300163" y="2025650"/>
          <p14:tracePt t="8472" x="1292225" y="2025650"/>
          <p14:tracePt t="8474" x="1284288" y="2017713"/>
          <p14:tracePt t="8478" x="1276350" y="2001838"/>
          <p14:tracePt t="8483" x="1276350" y="1993900"/>
          <p14:tracePt t="8484" x="1268413" y="1985963"/>
          <p14:tracePt t="8486" x="1268413" y="1978025"/>
          <p14:tracePt t="8488" x="1268413" y="1970088"/>
          <p14:tracePt t="8492" x="1268413" y="1954213"/>
          <p14:tracePt t="8494" x="1268413" y="1946275"/>
          <p14:tracePt t="8496" x="1268413" y="1938338"/>
          <p14:tracePt t="8498" x="1276350" y="1922463"/>
          <p14:tracePt t="8500" x="1276350" y="1914525"/>
          <p14:tracePt t="8502" x="1284288" y="1906588"/>
          <p14:tracePt t="8504" x="1292225" y="1890713"/>
          <p14:tracePt t="8506" x="1300163" y="1873250"/>
          <p14:tracePt t="8508" x="1308100" y="1865313"/>
          <p14:tracePt t="8510" x="1316038" y="1849438"/>
          <p14:tracePt t="8512" x="1323975" y="1833563"/>
          <p14:tracePt t="8515" x="1331913" y="1825625"/>
          <p14:tracePt t="8516" x="1347788" y="1801813"/>
          <p14:tracePt t="8518" x="1355725" y="1793875"/>
          <p14:tracePt t="8520" x="1371600" y="1785938"/>
          <p14:tracePt t="8522" x="1379538" y="1762125"/>
          <p14:tracePt t="8524" x="1395413" y="1754188"/>
          <p14:tracePt t="8526" x="1403350" y="1746250"/>
          <p14:tracePt t="8528" x="1419225" y="1730375"/>
          <p14:tracePt t="8530" x="1435100" y="1722438"/>
          <p14:tracePt t="8533" x="1450975" y="1698625"/>
          <p14:tracePt t="8534" x="1466850" y="1698625"/>
          <p14:tracePt t="8536" x="1482725" y="1674813"/>
          <p14:tracePt t="8538" x="1498600" y="1666875"/>
          <p14:tracePt t="8540" x="1514475" y="1658938"/>
          <p14:tracePt t="8542" x="1530350" y="1651000"/>
          <p14:tracePt t="8544" x="1546225" y="1643063"/>
          <p14:tracePt t="8546" x="1554163" y="1635125"/>
          <p14:tracePt t="8548" x="1571625" y="1635125"/>
          <p14:tracePt t="8550" x="1595438" y="1627188"/>
          <p14:tracePt t="8552" x="1611313" y="1611313"/>
          <p14:tracePt t="8554" x="1635125" y="1611313"/>
          <p14:tracePt t="8556" x="1658938" y="1603375"/>
          <p14:tracePt t="8558" x="1682750" y="1595438"/>
          <p14:tracePt t="8560" x="1706563" y="1587500"/>
          <p14:tracePt t="8562" x="1730375" y="1579563"/>
          <p14:tracePt t="8565" x="1754188" y="1579563"/>
          <p14:tracePt t="8566" x="1778000" y="1571625"/>
          <p14:tracePt t="8568" x="1817688" y="1571625"/>
          <p14:tracePt t="8570" x="1849438" y="1571625"/>
          <p14:tracePt t="8572" x="1881188" y="1563688"/>
          <p14:tracePt t="8574" x="1912938" y="1563688"/>
          <p14:tracePt t="8576" x="1946275" y="1563688"/>
          <p14:tracePt t="8578" x="1978025" y="1563688"/>
          <p14:tracePt t="8580" x="2025650" y="1563688"/>
          <p14:tracePt t="8583" x="2065338" y="1563688"/>
          <p14:tracePt t="8584" x="2120900" y="1563688"/>
          <p14:tracePt t="8586" x="2176463" y="1563688"/>
          <p14:tracePt t="8588" x="2224088" y="1563688"/>
          <p14:tracePt t="8590" x="2281238" y="1563688"/>
          <p14:tracePt t="8592" x="2344738" y="1563688"/>
          <p14:tracePt t="8594" x="2408238" y="1563688"/>
          <p14:tracePt t="8596" x="2479675" y="1571625"/>
          <p14:tracePt t="8598" x="2551113" y="1579563"/>
          <p14:tracePt t="8600" x="2624138" y="1579563"/>
          <p14:tracePt t="8602" x="2703513" y="1587500"/>
          <p14:tracePt t="8604" x="2774950" y="1595438"/>
          <p14:tracePt t="8606" x="2854325" y="1603375"/>
          <p14:tracePt t="8608" x="2925763" y="1611313"/>
          <p14:tracePt t="8610" x="3006725" y="1619250"/>
          <p14:tracePt t="8612" x="3086100" y="1619250"/>
          <p14:tracePt t="8615" x="3165475" y="1627188"/>
          <p14:tracePt t="8616" x="3236913" y="1635125"/>
          <p14:tracePt t="8618" x="3317875" y="1651000"/>
          <p14:tracePt t="8620" x="3397250" y="1658938"/>
          <p14:tracePt t="8622" x="3476625" y="1666875"/>
          <p14:tracePt t="8624" x="3556000" y="1674813"/>
          <p14:tracePt t="8626" x="3635375" y="1682750"/>
          <p14:tracePt t="8628" x="3708400" y="1690688"/>
          <p14:tracePt t="8630" x="3787775" y="1698625"/>
          <p14:tracePt t="8632" x="3859213" y="1706563"/>
          <p14:tracePt t="8634" x="3938588" y="1714500"/>
          <p14:tracePt t="8636" x="4011613" y="1730375"/>
          <p14:tracePt t="8638" x="4075113" y="1738313"/>
          <p14:tracePt t="8640" x="4154488" y="1746250"/>
          <p14:tracePt t="8642" x="4217988" y="1754188"/>
          <p14:tracePt t="8644" x="4281488" y="1762125"/>
          <p14:tracePt t="8646" x="4344988" y="1778000"/>
          <p14:tracePt t="8648" x="4402138" y="1785938"/>
          <p14:tracePt t="8650" x="4457700" y="1793875"/>
          <p14:tracePt t="8652" x="4513263" y="1801813"/>
          <p14:tracePt t="8654" x="4568825" y="1809750"/>
          <p14:tracePt t="8656" x="4616450" y="1817688"/>
          <p14:tracePt t="8658" x="4656138" y="1825625"/>
          <p14:tracePt t="8660" x="4705350" y="1833563"/>
          <p14:tracePt t="8662" x="4737100" y="1841500"/>
          <p14:tracePt t="8664" x="4776788" y="1849438"/>
          <p14:tracePt t="8667" x="4808538" y="1857375"/>
          <p14:tracePt t="8668" x="4832350" y="1857375"/>
          <p14:tracePt t="8670" x="4856163" y="1865313"/>
          <p14:tracePt t="8672" x="4879975" y="1873250"/>
          <p14:tracePt t="8674" x="4895850" y="1881188"/>
          <p14:tracePt t="8676" x="4919663" y="1881188"/>
          <p14:tracePt t="8678" x="4935538" y="1890713"/>
          <p14:tracePt t="8680" x="4943475" y="1898650"/>
          <p14:tracePt t="8682" x="4951413" y="1898650"/>
          <p14:tracePt t="8684" x="4951413" y="1906588"/>
          <p14:tracePt t="8686" x="4959350" y="1914525"/>
          <p14:tracePt t="8692" x="4959350" y="1922463"/>
          <p14:tracePt t="8703" x="4959350" y="1930400"/>
          <p14:tracePt t="8706" x="4959350" y="1938338"/>
          <p14:tracePt t="8710" x="4951413" y="1938338"/>
          <p14:tracePt t="8712" x="4951413" y="1946275"/>
          <p14:tracePt t="8715" x="4943475" y="1954213"/>
          <p14:tracePt t="8716" x="4935538" y="1954213"/>
          <p14:tracePt t="8718" x="4927600" y="1954213"/>
          <p14:tracePt t="8720" x="4927600" y="1962150"/>
          <p14:tracePt t="8722" x="4911725" y="1962150"/>
          <p14:tracePt t="8724" x="4911725" y="1970088"/>
          <p14:tracePt t="8726" x="4903788" y="1978025"/>
          <p14:tracePt t="8728" x="4895850" y="1978025"/>
          <p14:tracePt t="8730" x="4887913" y="1978025"/>
          <p14:tracePt t="8733" x="4879975" y="1985963"/>
          <p14:tracePt t="8734" x="4872038" y="1985963"/>
          <p14:tracePt t="8736" x="4864100" y="1993900"/>
          <p14:tracePt t="8738" x="4856163" y="1993900"/>
          <p14:tracePt t="8742" x="4840288" y="2001838"/>
          <p14:tracePt t="8744" x="4840288" y="2009775"/>
          <p14:tracePt t="8746" x="4832350" y="2009775"/>
          <p14:tracePt t="8750" x="4816475" y="2017713"/>
          <p14:tracePt t="8754" x="4808538" y="2017713"/>
          <p14:tracePt t="8758" x="4800600" y="2025650"/>
          <p14:tracePt t="8765" x="4792663" y="2033588"/>
          <p14:tracePt t="8766" x="4784725" y="2033588"/>
          <p14:tracePt t="8774" x="4776788" y="2033588"/>
          <p14:tracePt t="8780" x="4776788" y="2041525"/>
          <p14:tracePt t="9491" x="4768850" y="2041525"/>
          <p14:tracePt t="9498" x="4768850" y="2049463"/>
          <p14:tracePt t="9500" x="4760913" y="2049463"/>
          <p14:tracePt t="9504" x="4752975" y="2049463"/>
          <p14:tracePt t="9506" x="4752975" y="2057400"/>
          <p14:tracePt t="9508" x="4752975" y="2065338"/>
          <p14:tracePt t="9510" x="4745038" y="2065338"/>
          <p14:tracePt t="9515" x="4737100" y="2073275"/>
          <p14:tracePt t="9516" x="4737100" y="2081213"/>
          <p14:tracePt t="9518" x="4729163" y="2089150"/>
          <p14:tracePt t="9520" x="4721225" y="2089150"/>
          <p14:tracePt t="9522" x="4713288" y="2097088"/>
          <p14:tracePt t="9524" x="4705350" y="2105025"/>
          <p14:tracePt t="9526" x="4695825" y="2112963"/>
          <p14:tracePt t="9528" x="4687888" y="2120900"/>
          <p14:tracePt t="9530" x="4679950" y="2128838"/>
          <p14:tracePt t="9533" x="4672013" y="2136775"/>
          <p14:tracePt t="9534" x="4656138" y="2144713"/>
          <p14:tracePt t="9536" x="4648200" y="2152650"/>
          <p14:tracePt t="9538" x="4632325" y="2160588"/>
          <p14:tracePt t="9540" x="4616450" y="2176463"/>
          <p14:tracePt t="9542" x="4600575" y="2184400"/>
          <p14:tracePt t="9544" x="4584700" y="2192338"/>
          <p14:tracePt t="9546" x="4568825" y="2200275"/>
          <p14:tracePt t="9548" x="4545013" y="2216150"/>
          <p14:tracePt t="9550" x="4529138" y="2216150"/>
          <p14:tracePt t="9552" x="4513263" y="2233613"/>
          <p14:tracePt t="9554" x="4505325" y="2233613"/>
          <p14:tracePt t="9556" x="4481513" y="2241550"/>
          <p14:tracePt t="9558" x="4457700" y="2241550"/>
          <p14:tracePt t="9560" x="4433888" y="2257425"/>
          <p14:tracePt t="9562" x="4410075" y="2265363"/>
          <p14:tracePt t="9564" x="4378325" y="2273300"/>
          <p14:tracePt t="9566" x="4337050" y="2281238"/>
          <p14:tracePt t="9568" x="4305300" y="2281238"/>
          <p14:tracePt t="9570" x="4273550" y="2289175"/>
          <p14:tracePt t="9572" x="4225925" y="2297113"/>
          <p14:tracePt t="9574" x="4178300" y="2305050"/>
          <p14:tracePt t="9576" x="4138613" y="2312988"/>
          <p14:tracePt t="9578" x="4090988" y="2320925"/>
          <p14:tracePt t="9580" x="4035425" y="2328863"/>
          <p14:tracePt t="9582" x="3994150" y="2336800"/>
          <p14:tracePt t="9584" x="3938588" y="2344738"/>
          <p14:tracePt t="9586" x="3883025" y="2352675"/>
          <p14:tracePt t="9588" x="3819525" y="2352675"/>
          <p14:tracePt t="9590" x="3763963" y="2352675"/>
          <p14:tracePt t="9592" x="3700463" y="2352675"/>
          <p14:tracePt t="9594" x="3635375" y="2360613"/>
          <p14:tracePt t="9596" x="3571875" y="2360613"/>
          <p14:tracePt t="9599" x="3508375" y="2360613"/>
          <p14:tracePt t="9600" x="3444875" y="2360613"/>
          <p14:tracePt t="9602" x="3381375" y="2360613"/>
          <p14:tracePt t="9604" x="3317875" y="2360613"/>
          <p14:tracePt t="9606" x="3252788" y="2360613"/>
          <p14:tracePt t="9608" x="3189288" y="2360613"/>
          <p14:tracePt t="9610" x="3125788" y="2360613"/>
          <p14:tracePt t="9612" x="3046413" y="2360613"/>
          <p14:tracePt t="9615" x="2982913" y="2360613"/>
          <p14:tracePt t="9616" x="2909888" y="2360613"/>
          <p14:tracePt t="9618" x="2846388" y="2360613"/>
          <p14:tracePt t="9620" x="2774950" y="2360613"/>
          <p14:tracePt t="9622" x="2711450" y="2360613"/>
          <p14:tracePt t="9624" x="2632075" y="2360613"/>
          <p14:tracePt t="9626" x="2566988" y="2360613"/>
          <p14:tracePt t="9628" x="2503488" y="2360613"/>
          <p14:tracePt t="9630" x="2439988" y="2360613"/>
          <p14:tracePt t="9632" x="2368550" y="2360613"/>
          <p14:tracePt t="9634" x="2305050" y="2360613"/>
          <p14:tracePt t="9636" x="2239963" y="2360613"/>
          <p14:tracePt t="9638" x="2176463" y="2360613"/>
          <p14:tracePt t="9640" x="2112963" y="2360613"/>
          <p14:tracePt t="9642" x="2049463" y="2360613"/>
          <p14:tracePt t="9644" x="1985963" y="2360613"/>
          <p14:tracePt t="9646" x="1922463" y="2360613"/>
          <p14:tracePt t="9648" x="1857375" y="2360613"/>
          <p14:tracePt t="9650" x="1801813" y="2360613"/>
          <p14:tracePt t="9652" x="1738313" y="2360613"/>
          <p14:tracePt t="9654" x="1682750" y="2360613"/>
          <p14:tracePt t="9656" x="1635125" y="2360613"/>
          <p14:tracePt t="9658" x="1579563" y="2360613"/>
          <p14:tracePt t="9660" x="1522413" y="2360613"/>
          <p14:tracePt t="9662" x="1466850" y="2360613"/>
          <p14:tracePt t="9665" x="1419225" y="2360613"/>
          <p14:tracePt t="9666" x="1363663" y="2360613"/>
          <p14:tracePt t="9668" x="1308100" y="2360613"/>
          <p14:tracePt t="9670" x="1268413" y="2360613"/>
          <p14:tracePt t="9672" x="1220788" y="2360613"/>
          <p14:tracePt t="9674" x="1179513" y="2360613"/>
          <p14:tracePt t="9676" x="1123950" y="2360613"/>
          <p14:tracePt t="9678" x="1084263" y="2360613"/>
          <p14:tracePt t="9680" x="1036638" y="2360613"/>
          <p14:tracePt t="9682" x="996950" y="2360613"/>
          <p14:tracePt t="9684" x="965200" y="2360613"/>
          <p14:tracePt t="9686" x="917575" y="2360613"/>
          <p14:tracePt t="9688" x="885825" y="2360613"/>
          <p14:tracePt t="9690" x="852488" y="2360613"/>
          <p14:tracePt t="9692" x="820738" y="2360613"/>
          <p14:tracePt t="9694" x="788988" y="2360613"/>
          <p14:tracePt t="9696" x="757238" y="2360613"/>
          <p14:tracePt t="9698" x="725488" y="2360613"/>
          <p14:tracePt t="9700" x="685800" y="2360613"/>
          <p14:tracePt t="9702" x="661988" y="2360613"/>
          <p14:tracePt t="9704" x="646113" y="2360613"/>
          <p14:tracePt t="9706" x="622300" y="2360613"/>
          <p14:tracePt t="9708" x="598488" y="2360613"/>
          <p14:tracePt t="9710" x="574675" y="2360613"/>
          <p14:tracePt t="9712" x="550863" y="2360613"/>
          <p14:tracePt t="9715" x="527050" y="2360613"/>
          <p14:tracePt t="9716" x="501650" y="2360613"/>
          <p14:tracePt t="9718" x="477838" y="2360613"/>
          <p14:tracePt t="9720" x="461963" y="2360613"/>
          <p14:tracePt t="9722" x="446088" y="2360613"/>
          <p14:tracePt t="9724" x="430213" y="2360613"/>
          <p14:tracePt t="9726" x="414338" y="2360613"/>
          <p14:tracePt t="9728" x="398463" y="2360613"/>
          <p14:tracePt t="9730" x="382588" y="2360613"/>
          <p14:tracePt t="9733" x="374650" y="2360613"/>
          <p14:tracePt t="9734" x="366713" y="2360613"/>
          <p14:tracePt t="9736" x="358775" y="2360613"/>
          <p14:tracePt t="9738" x="342900" y="2360613"/>
          <p14:tracePt t="9740" x="334963" y="2360613"/>
          <p14:tracePt t="9742" x="327025" y="2360613"/>
          <p14:tracePt t="9744" x="319088" y="2360613"/>
          <p14:tracePt t="9746" x="311150" y="2360613"/>
          <p14:tracePt t="9748" x="303213" y="2360613"/>
          <p14:tracePt t="9752" x="295275" y="2360613"/>
          <p14:tracePt t="9754" x="287338" y="2360613"/>
          <p14:tracePt t="9758" x="279400" y="2360613"/>
          <p14:tracePt t="9760" x="271463" y="2360613"/>
          <p14:tracePt t="9765" x="263525" y="2360613"/>
          <p14:tracePt t="9768" x="255588" y="2360613"/>
          <p14:tracePt t="9772" x="247650" y="2360613"/>
          <p14:tracePt t="9776" x="239713" y="2360613"/>
          <p14:tracePt t="9780" x="231775" y="2360613"/>
          <p14:tracePt t="9784" x="223838" y="2360613"/>
          <p14:tracePt t="9788" x="215900" y="2360613"/>
          <p14:tracePt t="9790" x="207963" y="2360613"/>
          <p14:tracePt t="9796" x="200025" y="2360613"/>
          <p14:tracePt t="9802" x="192088" y="2360613"/>
          <p14:tracePt t="9808" x="184150" y="2360613"/>
          <p14:tracePt t="9812" x="176213" y="2360613"/>
          <p14:tracePt t="9826" x="166688" y="2360613"/>
          <p14:tracePt t="9906" x="176213" y="2360613"/>
          <p14:tracePt t="9908" x="184150" y="2360613"/>
          <p14:tracePt t="9914" x="192088" y="2360613"/>
          <p14:tracePt t="9916" x="200025" y="2360613"/>
          <p14:tracePt t="9920" x="207963" y="2360613"/>
          <p14:tracePt t="9922" x="215900" y="2360613"/>
          <p14:tracePt t="9924" x="223838" y="2360613"/>
          <p14:tracePt t="9928" x="239713" y="2360613"/>
          <p14:tracePt t="9932" x="247650" y="2360613"/>
          <p14:tracePt t="9934" x="263525" y="2360613"/>
          <p14:tracePt t="9938" x="271463" y="2360613"/>
          <p14:tracePt t="9940" x="287338" y="2360613"/>
          <p14:tracePt t="9942" x="295275" y="2360613"/>
          <p14:tracePt t="9944" x="303213" y="2360613"/>
          <p14:tracePt t="9946" x="311150" y="2360613"/>
          <p14:tracePt t="9948" x="319088" y="2360613"/>
          <p14:tracePt t="9950" x="327025" y="2360613"/>
          <p14:tracePt t="9952" x="342900" y="2360613"/>
          <p14:tracePt t="9954" x="350838" y="2360613"/>
          <p14:tracePt t="9956" x="358775" y="2360613"/>
          <p14:tracePt t="9958" x="366713" y="2360613"/>
          <p14:tracePt t="9960" x="374650" y="2360613"/>
          <p14:tracePt t="9962" x="382588" y="2360613"/>
          <p14:tracePt t="9964" x="398463" y="2360613"/>
          <p14:tracePt t="9966" x="406400" y="2360613"/>
          <p14:tracePt t="9968" x="414338" y="2360613"/>
          <p14:tracePt t="9970" x="422275" y="2360613"/>
          <p14:tracePt t="9972" x="430213" y="2360613"/>
          <p14:tracePt t="9974" x="438150" y="2360613"/>
          <p14:tracePt t="9976" x="446088" y="2360613"/>
          <p14:tracePt t="9978" x="461963" y="2360613"/>
          <p14:tracePt t="9980" x="469900" y="2360613"/>
          <p14:tracePt t="9982" x="477838" y="2360613"/>
          <p14:tracePt t="9984" x="485775" y="2360613"/>
          <p14:tracePt t="9986" x="501650" y="2360613"/>
          <p14:tracePt t="9990" x="517525" y="2360613"/>
          <p14:tracePt t="9992" x="527050" y="2360613"/>
          <p14:tracePt t="9994" x="534988" y="2360613"/>
          <p14:tracePt t="9996" x="542925" y="2360613"/>
          <p14:tracePt t="9998" x="558800" y="2360613"/>
          <p14:tracePt t="10002" x="574675" y="2360613"/>
          <p14:tracePt t="10004" x="582613" y="2360613"/>
          <p14:tracePt t="10006" x="598488" y="2360613"/>
          <p14:tracePt t="10010" x="606425" y="2360613"/>
          <p14:tracePt t="10012" x="622300" y="2360613"/>
          <p14:tracePt t="10015" x="638175" y="2360613"/>
          <p14:tracePt t="10016" x="646113" y="2360613"/>
          <p14:tracePt t="10018" x="654050" y="2368550"/>
          <p14:tracePt t="10020" x="669925" y="2368550"/>
          <p14:tracePt t="10022" x="677863" y="2368550"/>
          <p14:tracePt t="10024" x="685800" y="2368550"/>
          <p14:tracePt t="10026" x="701675" y="2368550"/>
          <p14:tracePt t="10028" x="717550" y="2368550"/>
          <p14:tracePt t="10030" x="725488" y="2368550"/>
          <p14:tracePt t="10032" x="733425" y="2368550"/>
          <p14:tracePt t="10034" x="749300" y="2368550"/>
          <p14:tracePt t="10036" x="765175" y="2376488"/>
          <p14:tracePt t="10038" x="773113" y="2376488"/>
          <p14:tracePt t="10040" x="788988" y="2376488"/>
          <p14:tracePt t="10042" x="804863" y="2376488"/>
          <p14:tracePt t="10044" x="812800" y="2376488"/>
          <p14:tracePt t="10046" x="828675" y="2384425"/>
          <p14:tracePt t="10048" x="836613" y="2384425"/>
          <p14:tracePt t="10050" x="852488" y="2384425"/>
          <p14:tracePt t="10052" x="868363" y="2384425"/>
          <p14:tracePt t="10054" x="877888" y="2392363"/>
          <p14:tracePt t="10056" x="885825" y="2392363"/>
          <p14:tracePt t="10058" x="901700" y="2392363"/>
          <p14:tracePt t="10060" x="917575" y="2392363"/>
          <p14:tracePt t="10062" x="933450" y="2392363"/>
          <p14:tracePt t="10065" x="941388" y="2392363"/>
          <p14:tracePt t="10066" x="957263" y="2392363"/>
          <p14:tracePt t="10068" x="973138" y="2392363"/>
          <p14:tracePt t="10070" x="989013" y="2400300"/>
          <p14:tracePt t="10072" x="1004888" y="2400300"/>
          <p14:tracePt t="10074" x="1012825" y="2400300"/>
          <p14:tracePt t="10076" x="1028700" y="2400300"/>
          <p14:tracePt t="10078" x="1044575" y="2400300"/>
          <p14:tracePt t="10080" x="1060450" y="2400300"/>
          <p14:tracePt t="10082" x="1068388" y="2400300"/>
          <p14:tracePt t="10084" x="1076325" y="2408238"/>
          <p14:tracePt t="10086" x="1100138" y="2408238"/>
          <p14:tracePt t="10088" x="1108075" y="2408238"/>
          <p14:tracePt t="10090" x="1116013" y="2408238"/>
          <p14:tracePt t="10092" x="1123950" y="2408238"/>
          <p14:tracePt t="10094" x="1139825" y="2408238"/>
          <p14:tracePt t="10096" x="1147763" y="2408238"/>
          <p14:tracePt t="10098" x="1155700" y="2408238"/>
          <p14:tracePt t="10100" x="1171575" y="2408238"/>
          <p14:tracePt t="10102" x="1179513" y="2408238"/>
          <p14:tracePt t="10106" x="1195388" y="2408238"/>
          <p14:tracePt t="10110" x="1203325" y="2408238"/>
          <p14:tracePt t="10112" x="1211263" y="2408238"/>
          <p14:tracePt t="10115" x="1220788" y="2408238"/>
          <p14:tracePt t="10118" x="1228725" y="2408238"/>
          <p14:tracePt t="10122" x="1236663" y="2416175"/>
          <p14:tracePt t="10130" x="1244600" y="2416175"/>
          <p14:tracePt t="10393" x="1252538" y="2416175"/>
          <p14:tracePt t="10408" x="1260475" y="2416175"/>
          <p14:tracePt t="10418" x="1268413" y="2416175"/>
          <p14:tracePt t="10432" x="1276350" y="2416175"/>
          <p14:tracePt t="10447" x="1284288" y="2416175"/>
          <p14:tracePt t="10568" x="1292225" y="2416175"/>
          <p14:tracePt t="10574" x="1300163" y="2416175"/>
          <p14:tracePt t="10578" x="1316038" y="2416175"/>
          <p14:tracePt t="10583" x="1331913" y="2416175"/>
          <p14:tracePt t="10586" x="1339850" y="2416175"/>
          <p14:tracePt t="10588" x="1347788" y="2416175"/>
          <p14:tracePt t="10590" x="1355725" y="2416175"/>
          <p14:tracePt t="10592" x="1363663" y="2416175"/>
          <p14:tracePt t="10594" x="1371600" y="2416175"/>
          <p14:tracePt t="10596" x="1379538" y="2416175"/>
          <p14:tracePt t="10598" x="1387475" y="2416175"/>
          <p14:tracePt t="10600" x="1395413" y="2416175"/>
          <p14:tracePt t="10602" x="1403350" y="2416175"/>
          <p14:tracePt t="10604" x="1411288" y="2416175"/>
          <p14:tracePt t="10606" x="1419225" y="2416175"/>
          <p14:tracePt t="10608" x="1427163" y="2416175"/>
          <p14:tracePt t="10610" x="1443038" y="2416175"/>
          <p14:tracePt t="10612" x="1450975" y="2416175"/>
          <p14:tracePt t="10615" x="1458913" y="2416175"/>
          <p14:tracePt t="10616" x="1474788" y="2416175"/>
          <p14:tracePt t="10618" x="1482725" y="2416175"/>
          <p14:tracePt t="10620" x="1490663" y="2416175"/>
          <p14:tracePt t="10622" x="1498600" y="2416175"/>
          <p14:tracePt t="10624" x="1522413" y="2416175"/>
          <p14:tracePt t="10626" x="1530350" y="2416175"/>
          <p14:tracePt t="10628" x="1546225" y="2416175"/>
          <p14:tracePt t="10630" x="1554163" y="2416175"/>
          <p14:tracePt t="10632" x="1571625" y="2416175"/>
          <p14:tracePt t="10634" x="1595438" y="2416175"/>
          <p14:tracePt t="10636" x="1611313" y="2416175"/>
          <p14:tracePt t="10638" x="1627188" y="2416175"/>
          <p14:tracePt t="10640" x="1643063" y="2416175"/>
          <p14:tracePt t="10642" x="1658938" y="2416175"/>
          <p14:tracePt t="10644" x="1674813" y="2416175"/>
          <p14:tracePt t="10646" x="1690688" y="2416175"/>
          <p14:tracePt t="10648" x="1706563" y="2416175"/>
          <p14:tracePt t="10650" x="1714500" y="2416175"/>
          <p14:tracePt t="10652" x="1730375" y="2416175"/>
          <p14:tracePt t="10654" x="1746250" y="2416175"/>
          <p14:tracePt t="10656" x="1770063" y="2416175"/>
          <p14:tracePt t="10658" x="1785938" y="2416175"/>
          <p14:tracePt t="10660" x="1809750" y="2416175"/>
          <p14:tracePt t="10662" x="1833563" y="2416175"/>
          <p14:tracePt t="10665" x="1857375" y="2416175"/>
          <p14:tracePt t="10666" x="1881188" y="2416175"/>
          <p14:tracePt t="10668" x="1897063" y="2416175"/>
          <p14:tracePt t="10670" x="1922463" y="2416175"/>
          <p14:tracePt t="10672" x="1946275" y="2416175"/>
          <p14:tracePt t="10674" x="1970088" y="2416175"/>
          <p14:tracePt t="10676" x="1985963" y="2416175"/>
          <p14:tracePt t="10678" x="2009775" y="2416175"/>
          <p14:tracePt t="10681" x="2033588" y="2416175"/>
          <p14:tracePt t="10682" x="2049463" y="2424113"/>
          <p14:tracePt t="10684" x="2073275" y="2424113"/>
          <p14:tracePt t="10686" x="2089150" y="2424113"/>
          <p14:tracePt t="10688" x="2105025" y="2424113"/>
          <p14:tracePt t="10690" x="2128838" y="2424113"/>
          <p14:tracePt t="10692" x="2144713" y="2424113"/>
          <p14:tracePt t="10694" x="2168525" y="2424113"/>
          <p14:tracePt t="10696" x="2184400" y="2424113"/>
          <p14:tracePt t="10698" x="2208213" y="2424113"/>
          <p14:tracePt t="10700" x="2224088" y="2424113"/>
          <p14:tracePt t="10702" x="2239963" y="2424113"/>
          <p14:tracePt t="10704" x="2255838" y="2424113"/>
          <p14:tracePt t="10706" x="2273300" y="2424113"/>
          <p14:tracePt t="10708" x="2289175" y="2424113"/>
          <p14:tracePt t="10710" x="2305050" y="2424113"/>
          <p14:tracePt t="10712" x="2328863" y="2424113"/>
          <p14:tracePt t="10715" x="2344738" y="2424113"/>
          <p14:tracePt t="10716" x="2352675" y="2424113"/>
          <p14:tracePt t="10718" x="2368550" y="2424113"/>
          <p14:tracePt t="10720" x="2376488" y="2424113"/>
          <p14:tracePt t="10722" x="2400300" y="2424113"/>
          <p14:tracePt t="10724" x="2408238" y="2424113"/>
          <p14:tracePt t="10726" x="2416175" y="2424113"/>
          <p14:tracePt t="10728" x="2424113" y="2424113"/>
          <p14:tracePt t="10730" x="2439988" y="2424113"/>
          <p14:tracePt t="10732" x="2447925" y="2424113"/>
          <p14:tracePt t="10734" x="2455863" y="2424113"/>
          <p14:tracePt t="10736" x="2463800" y="2424113"/>
          <p14:tracePt t="10738" x="2471738" y="2424113"/>
          <p14:tracePt t="10740" x="2479675" y="2424113"/>
          <p14:tracePt t="10744" x="2487613" y="2424113"/>
          <p14:tracePt t="10748" x="2495550" y="2424113"/>
          <p14:tracePt t="10752" x="2503488" y="2424113"/>
          <p14:tracePt t="10754" x="2511425" y="2424113"/>
          <p14:tracePt t="10970" x="2503488" y="2424113"/>
          <p14:tracePt t="10976" x="2495550" y="2424113"/>
          <p14:tracePt t="10982" x="2487613" y="2424113"/>
          <p14:tracePt t="10986" x="2479675" y="2424113"/>
          <p14:tracePt t="10988" x="2471738" y="2424113"/>
          <p14:tracePt t="10990" x="2471738" y="2432050"/>
          <p14:tracePt t="10992" x="2463800" y="2432050"/>
          <p14:tracePt t="10996" x="2455863" y="2432050"/>
          <p14:tracePt t="10998" x="2447925" y="2439988"/>
          <p14:tracePt t="11000" x="2439988" y="2439988"/>
          <p14:tracePt t="11004" x="2432050" y="2439988"/>
          <p14:tracePt t="11006" x="2424113" y="2439988"/>
          <p14:tracePt t="11009" x="2416175" y="2439988"/>
          <p14:tracePt t="11010" x="2408238" y="2439988"/>
          <p14:tracePt t="11015" x="2392363" y="2447925"/>
          <p14:tracePt t="11018" x="2384425" y="2447925"/>
          <p14:tracePt t="11020" x="2376488" y="2447925"/>
          <p14:tracePt t="11022" x="2368550" y="2455863"/>
          <p14:tracePt t="11024" x="2352675" y="2455863"/>
          <p14:tracePt t="11028" x="2344738" y="2455863"/>
          <p14:tracePt t="11030" x="2328863" y="2455863"/>
          <p14:tracePt t="11034" x="2320925" y="2455863"/>
          <p14:tracePt t="11036" x="2305050" y="2455863"/>
          <p14:tracePt t="11040" x="2297113" y="2455863"/>
          <p14:tracePt t="11042" x="2289175" y="2455863"/>
          <p14:tracePt t="11044" x="2281238" y="2455863"/>
          <p14:tracePt t="11046" x="2273300" y="2455863"/>
          <p14:tracePt t="11048" x="2265363" y="2455863"/>
          <p14:tracePt t="11050" x="2255838" y="2455863"/>
          <p14:tracePt t="11052" x="2247900" y="2455863"/>
          <p14:tracePt t="11056" x="2232025" y="2455863"/>
          <p14:tracePt t="11060" x="2224088" y="2455863"/>
          <p14:tracePt t="11062" x="2216150" y="2455863"/>
          <p14:tracePt t="11065" x="2208213" y="2455863"/>
          <p14:tracePt t="11066" x="2200275" y="2455863"/>
          <p14:tracePt t="11070" x="2192338" y="2455863"/>
          <p14:tracePt t="11074" x="2184400" y="2455863"/>
          <p14:tracePt t="11076" x="2176463" y="2455863"/>
          <p14:tracePt t="11078" x="2168525" y="2455863"/>
          <p14:tracePt t="11084" x="2160588" y="2455863"/>
          <p14:tracePt t="11086" x="2152650" y="2455863"/>
          <p14:tracePt t="11092" x="2144713" y="2455863"/>
          <p14:tracePt t="11098" x="2136775" y="2455863"/>
          <p14:tracePt t="11237" x="2128838" y="2455863"/>
          <p14:tracePt t="11579" x="2128838" y="2463800"/>
          <p14:tracePt t="11582" x="2128838" y="2471738"/>
          <p14:tracePt t="11586" x="2128838" y="2479675"/>
          <p14:tracePt t="11588" x="2128838" y="2487613"/>
          <p14:tracePt t="11592" x="2128838" y="2495550"/>
          <p14:tracePt t="11594" x="2128838" y="2503488"/>
          <p14:tracePt t="11596" x="2128838" y="2511425"/>
          <p14:tracePt t="11598" x="2128838" y="2527300"/>
          <p14:tracePt t="11600" x="2136775" y="2535238"/>
          <p14:tracePt t="11602" x="2144713" y="2543175"/>
          <p14:tracePt t="11604" x="2144713" y="2559050"/>
          <p14:tracePt t="11606" x="2152650" y="2566988"/>
          <p14:tracePt t="11608" x="2168525" y="2584450"/>
          <p14:tracePt t="11610" x="2168525" y="2600325"/>
          <p14:tracePt t="11612" x="2176463" y="2616200"/>
          <p14:tracePt t="11615" x="2192338" y="2632075"/>
          <p14:tracePt t="11616" x="2192338" y="2647950"/>
          <p14:tracePt t="11618" x="2200275" y="2663825"/>
          <p14:tracePt t="11620" x="2208213" y="2671763"/>
          <p14:tracePt t="11622" x="2208213" y="2679700"/>
          <p14:tracePt t="11624" x="2216150" y="2703513"/>
          <p14:tracePt t="11626" x="2224088" y="2719388"/>
          <p14:tracePt t="11628" x="2232025" y="2735263"/>
          <p14:tracePt t="11630" x="2232025" y="2751138"/>
          <p14:tracePt t="11632" x="2247900" y="2774950"/>
          <p14:tracePt t="11634" x="2255838" y="2798763"/>
          <p14:tracePt t="11636" x="2255838" y="2830513"/>
          <p14:tracePt t="11638" x="2273300" y="2854325"/>
          <p14:tracePt t="11640" x="2281238" y="2878138"/>
          <p14:tracePt t="11642" x="2289175" y="2901950"/>
          <p14:tracePt t="11644" x="2289175" y="2935288"/>
          <p14:tracePt t="11646" x="2305050" y="2967038"/>
          <p14:tracePt t="11648" x="2312988" y="2998788"/>
          <p14:tracePt t="11650" x="2320925" y="3022600"/>
          <p14:tracePt t="11652" x="2336800" y="3062288"/>
          <p14:tracePt t="11654" x="2336800" y="3086100"/>
          <p14:tracePt t="11656" x="2344738" y="3117850"/>
          <p14:tracePt t="11658" x="2352675" y="3141663"/>
          <p14:tracePt t="11660" x="2368550" y="3181350"/>
          <p14:tracePt t="11662" x="2376488" y="3205163"/>
          <p14:tracePt t="11665" x="2376488" y="3236913"/>
          <p14:tracePt t="11667" x="2384425" y="3270250"/>
          <p14:tracePt t="11668" x="2400300" y="3302000"/>
          <p14:tracePt t="11670" x="2408238" y="3333750"/>
          <p14:tracePt t="11672" x="2416175" y="3357563"/>
          <p14:tracePt t="11674" x="2424113" y="3397250"/>
          <p14:tracePt t="11676" x="2432050" y="3429000"/>
          <p14:tracePt t="11678" x="2439988" y="3452813"/>
          <p14:tracePt t="11680" x="2455863" y="3492500"/>
          <p14:tracePt t="11682" x="2463800" y="3516313"/>
          <p14:tracePt t="11684" x="2471738" y="3548063"/>
          <p14:tracePt t="11686" x="2479675" y="3571875"/>
          <p14:tracePt t="11688" x="2495550" y="3613150"/>
          <p14:tracePt t="11690" x="2503488" y="3644900"/>
          <p14:tracePt t="11692" x="2519363" y="3684588"/>
          <p14:tracePt t="11694" x="2519363" y="3708400"/>
          <p14:tracePt t="11696" x="2535238" y="3740150"/>
          <p14:tracePt t="11698" x="2543175" y="3779838"/>
          <p14:tracePt t="11700" x="2551113" y="3811588"/>
          <p14:tracePt t="11702" x="2566988" y="3843338"/>
          <p14:tracePt t="11704" x="2574925" y="3883025"/>
          <p14:tracePt t="11706" x="2582863" y="3914775"/>
          <p14:tracePt t="11708" x="2590800" y="3956050"/>
          <p14:tracePt t="11710" x="2598738" y="3987800"/>
          <p14:tracePt t="11712" x="2606675" y="4019550"/>
          <p14:tracePt t="11715" x="2616200" y="4059238"/>
          <p14:tracePt t="11717" x="2624138" y="4090988"/>
          <p14:tracePt t="11718" x="2632075" y="4122738"/>
          <p14:tracePt t="11720" x="2640013" y="4162425"/>
          <p14:tracePt t="11722" x="2640013" y="4194175"/>
          <p14:tracePt t="11724" x="2647950" y="4225925"/>
          <p14:tracePt t="11726" x="2655888" y="4265613"/>
          <p14:tracePt t="11728" x="2663825" y="4298950"/>
          <p14:tracePt t="11730" x="2671763" y="4330700"/>
          <p14:tracePt t="11732" x="2679700" y="4370388"/>
          <p14:tracePt t="11734" x="2687638" y="4402138"/>
          <p14:tracePt t="11736" x="2687638" y="4433888"/>
          <p14:tracePt t="11738" x="2695575" y="4473575"/>
          <p14:tracePt t="11740" x="2695575" y="4505325"/>
          <p14:tracePt t="11742" x="2703513" y="4537075"/>
          <p14:tracePt t="11744" x="2711450" y="4576763"/>
          <p14:tracePt t="11746" x="2711450" y="4608513"/>
          <p14:tracePt t="11748" x="2719388" y="4641850"/>
          <p14:tracePt t="11750" x="2719388" y="4673600"/>
          <p14:tracePt t="11752" x="2727325" y="4713288"/>
          <p14:tracePt t="11754" x="2727325" y="4745038"/>
          <p14:tracePt t="11756" x="2735263" y="4768850"/>
          <p14:tracePt t="11758" x="2735263" y="4800600"/>
          <p14:tracePt t="11760" x="2735263" y="4824413"/>
          <p14:tracePt t="11762" x="2735263" y="4856163"/>
          <p14:tracePt t="11765" x="2735263" y="4879975"/>
          <p14:tracePt t="11766" x="2735263" y="4903788"/>
          <p14:tracePt t="11768" x="2735263" y="4927600"/>
          <p14:tracePt t="11770" x="2735263" y="4959350"/>
          <p14:tracePt t="11772" x="2735263" y="4984750"/>
          <p14:tracePt t="11774" x="2735263" y="5008563"/>
          <p14:tracePt t="11776" x="2735263" y="5024438"/>
          <p14:tracePt t="11778" x="2735263" y="5048250"/>
          <p14:tracePt t="11780" x="2735263" y="5064125"/>
          <p14:tracePt t="11782" x="2735263" y="5087938"/>
          <p14:tracePt t="11784" x="2735263" y="5103813"/>
          <p14:tracePt t="11786" x="2735263" y="5127625"/>
          <p14:tracePt t="11788" x="2727325" y="5143500"/>
          <p14:tracePt t="11790" x="2719388" y="5159375"/>
          <p14:tracePt t="11792" x="2719388" y="5167313"/>
          <p14:tracePt t="11794" x="2711450" y="5191125"/>
          <p14:tracePt t="11796" x="2703513" y="5199063"/>
          <p14:tracePt t="11799" x="2695575" y="5214938"/>
          <p14:tracePt t="11800" x="2687638" y="5230813"/>
          <p14:tracePt t="11802" x="2679700" y="5238750"/>
          <p14:tracePt t="11804" x="2671763" y="5246688"/>
          <p14:tracePt t="11806" x="2663825" y="5270500"/>
          <p14:tracePt t="11808" x="2647950" y="5278438"/>
          <p14:tracePt t="11810" x="2640013" y="5294313"/>
          <p14:tracePt t="11812" x="2624138" y="5310188"/>
          <p14:tracePt t="11815" x="2616200" y="5319713"/>
          <p14:tracePt t="11817" x="2598738" y="5335588"/>
          <p14:tracePt t="11818" x="2582863" y="5351463"/>
          <p14:tracePt t="11820" x="2574925" y="5359400"/>
          <p14:tracePt t="11822" x="2551113" y="5383213"/>
          <p14:tracePt t="11824" x="2543175" y="5391150"/>
          <p14:tracePt t="11826" x="2527300" y="5407025"/>
          <p14:tracePt t="11828" x="2503488" y="5430838"/>
          <p14:tracePt t="11830" x="2487613" y="5438775"/>
          <p14:tracePt t="11832" x="2471738" y="5454650"/>
          <p14:tracePt t="11834" x="2455863" y="5462588"/>
          <p14:tracePt t="11836" x="2432050" y="5478463"/>
          <p14:tracePt t="11838" x="2416175" y="5494338"/>
          <p14:tracePt t="11840" x="2400300" y="5502275"/>
          <p14:tracePt t="11842" x="2384425" y="5518150"/>
          <p14:tracePt t="11844" x="2360613" y="5526088"/>
          <p14:tracePt t="11846" x="2344738" y="5541963"/>
          <p14:tracePt t="11848" x="2328863" y="5549900"/>
          <p14:tracePt t="11850" x="2305050" y="5565775"/>
          <p14:tracePt t="11852" x="2281238" y="5581650"/>
          <p14:tracePt t="11854" x="2265363" y="5581650"/>
          <p14:tracePt t="11856" x="2239963" y="5597525"/>
          <p14:tracePt t="11858" x="2224088" y="5605463"/>
          <p14:tracePt t="11860" x="2208213" y="5613400"/>
          <p14:tracePt t="11862" x="2176463" y="5621338"/>
          <p14:tracePt t="11865" x="2160588" y="5629275"/>
          <p14:tracePt t="11867" x="2144713" y="5629275"/>
          <p14:tracePt t="11868" x="2120900" y="5637213"/>
          <p14:tracePt t="11870" x="2105025" y="5645150"/>
          <p14:tracePt t="11872" x="2089150" y="5653088"/>
          <p14:tracePt t="11874" x="2065338" y="5653088"/>
          <p14:tracePt t="11876" x="2049463" y="5662613"/>
          <p14:tracePt t="11878" x="2033588" y="5670550"/>
          <p14:tracePt t="11880" x="2017713" y="5670550"/>
          <p14:tracePt t="11882" x="2001838" y="5670550"/>
          <p14:tracePt t="11884" x="1985963" y="5670550"/>
          <p14:tracePt t="11886" x="1962150" y="5670550"/>
          <p14:tracePt t="11888" x="1954213" y="5678488"/>
          <p14:tracePt t="11890" x="1946275" y="5678488"/>
          <p14:tracePt t="11892" x="1930400" y="5678488"/>
          <p14:tracePt t="11894" x="1922463" y="5678488"/>
          <p14:tracePt t="11896" x="1912938" y="5678488"/>
          <p14:tracePt t="11898" x="1905000" y="5678488"/>
          <p14:tracePt t="11900" x="1889125" y="5678488"/>
          <p14:tracePt t="11904" x="1881188" y="5678488"/>
          <p14:tracePt t="11906" x="1873250" y="5678488"/>
          <p14:tracePt t="11908" x="1865313" y="5678488"/>
          <p14:tracePt t="11912" x="1857375" y="5678488"/>
          <p14:tracePt t="11915" x="1849438" y="5678488"/>
          <p14:tracePt t="11916" x="1841500" y="5678488"/>
          <p14:tracePt t="11920" x="1833563" y="5678488"/>
          <p14:tracePt t="11922" x="1825625" y="5678488"/>
          <p14:tracePt t="11924" x="1817688" y="5670550"/>
          <p14:tracePt t="11926" x="1809750" y="5670550"/>
          <p14:tracePt t="11930" x="1793875" y="5670550"/>
          <p14:tracePt t="11932" x="1793875" y="5662613"/>
          <p14:tracePt t="11934" x="1785938" y="5662613"/>
          <p14:tracePt t="11936" x="1778000" y="5662613"/>
          <p14:tracePt t="11938" x="1778000" y="5653088"/>
          <p14:tracePt t="11940" x="1770063" y="5653088"/>
          <p14:tracePt t="11942" x="1762125" y="5645150"/>
          <p14:tracePt t="11944" x="1754188" y="5645150"/>
          <p14:tracePt t="11949" x="1738313" y="5637213"/>
          <p14:tracePt t="11952" x="1730375" y="5637213"/>
          <p14:tracePt t="11956" x="1722438" y="5629275"/>
          <p14:tracePt t="11958" x="1714500" y="5621338"/>
          <p14:tracePt t="11962" x="1706563" y="5621338"/>
          <p14:tracePt t="11964" x="1706563" y="5613400"/>
          <p14:tracePt t="11966" x="1698625" y="5613400"/>
          <p14:tracePt t="11970" x="1690688" y="5605463"/>
          <p14:tracePt t="11972" x="1682750" y="5605463"/>
          <p14:tracePt t="11976" x="1682750" y="5597525"/>
          <p14:tracePt t="11978" x="1674813" y="5589588"/>
          <p14:tracePt t="11986" x="1674813" y="5581650"/>
          <p14:tracePt t="11988" x="1666875" y="5581650"/>
          <p14:tracePt t="11990" x="1666875" y="5573713"/>
          <p14:tracePt t="11996" x="1658938" y="5565775"/>
          <p14:tracePt t="11999" x="1658938" y="5557838"/>
          <p14:tracePt t="12004" x="1658938" y="5549900"/>
          <p14:tracePt t="12006" x="1651000" y="5549900"/>
          <p14:tracePt t="12008" x="1651000" y="5541963"/>
          <p14:tracePt t="12010" x="1643063" y="5541963"/>
          <p14:tracePt t="12012" x="1643063" y="5534025"/>
          <p14:tracePt t="12016" x="1643063" y="5526088"/>
          <p14:tracePt t="12018" x="1635125" y="5518150"/>
          <p14:tracePt t="12022" x="1635125" y="5510213"/>
          <p14:tracePt t="12024" x="1627188" y="5510213"/>
          <p14:tracePt t="12026" x="1627188" y="5502275"/>
          <p14:tracePt t="12030" x="1619250" y="5494338"/>
          <p14:tracePt t="12032" x="1611313" y="5486400"/>
          <p14:tracePt t="12034" x="1611313" y="5478463"/>
          <p14:tracePt t="12038" x="1603375" y="5470525"/>
          <p14:tracePt t="12040" x="1603375" y="5462588"/>
          <p14:tracePt t="12042" x="1595438" y="5454650"/>
          <p14:tracePt t="12044" x="1587500" y="5454650"/>
          <p14:tracePt t="12046" x="1587500" y="5446713"/>
          <p14:tracePt t="12048" x="1579563" y="5438775"/>
          <p14:tracePt t="12052" x="1571625" y="5430838"/>
          <p14:tracePt t="12056" x="1562100" y="5422900"/>
          <p14:tracePt t="12058" x="1554163" y="5422900"/>
          <p14:tracePt t="12060" x="1554163" y="5414963"/>
          <p14:tracePt t="12062" x="1554163" y="5407025"/>
          <p14:tracePt t="12065" x="1546225" y="5407025"/>
          <p14:tracePt t="12066" x="1546225" y="5399088"/>
          <p14:tracePt t="12068" x="1538288" y="5399088"/>
          <p14:tracePt t="12070" x="1538288" y="5391150"/>
          <p14:tracePt t="12074" x="1530350" y="5391150"/>
          <p14:tracePt t="12076" x="1530350" y="5383213"/>
          <p14:tracePt t="12078" x="1522413" y="5383213"/>
          <p14:tracePt t="12080" x="1522413" y="5375275"/>
          <p14:tracePt t="12084" x="1514475" y="5375275"/>
          <p14:tracePt t="12086" x="1514475" y="5367338"/>
          <p14:tracePt t="12088" x="1506538" y="5367338"/>
          <p14:tracePt t="12092" x="1506538" y="5359400"/>
          <p14:tracePt t="12094" x="1498600" y="5359400"/>
          <p14:tracePt t="12098" x="1490663" y="5351463"/>
          <p14:tracePt t="12102" x="1482725" y="5343525"/>
          <p14:tracePt t="12106" x="1482725" y="5335588"/>
          <p14:tracePt t="12108" x="1474788" y="5335588"/>
          <p14:tracePt t="12112" x="1458913" y="5327650"/>
          <p14:tracePt t="12116" x="1450975" y="5319713"/>
          <p14:tracePt t="12118" x="1443038" y="5310188"/>
          <p14:tracePt t="12120" x="1435100" y="5310188"/>
          <p14:tracePt t="12122" x="1427163" y="5302250"/>
          <p14:tracePt t="12124" x="1419225" y="5294313"/>
          <p14:tracePt t="12126" x="1403350" y="5294313"/>
          <p14:tracePt t="12128" x="1395413" y="5286375"/>
          <p14:tracePt t="12130" x="1387475" y="5278438"/>
          <p14:tracePt t="12132" x="1371600" y="5270500"/>
          <p14:tracePt t="12134" x="1363663" y="5262563"/>
          <p14:tracePt t="12136" x="1347788" y="5262563"/>
          <p14:tracePt t="12138" x="1331913" y="5254625"/>
          <p14:tracePt t="12140" x="1323975" y="5246688"/>
          <p14:tracePt t="12142" x="1308100" y="5238750"/>
          <p14:tracePt t="12144" x="1292225" y="5238750"/>
          <p14:tracePt t="12146" x="1284288" y="5230813"/>
          <p14:tracePt t="12148" x="1276350" y="5222875"/>
          <p14:tracePt t="12150" x="1260475" y="5222875"/>
          <p14:tracePt t="12152" x="1252538" y="5214938"/>
          <p14:tracePt t="12154" x="1236663" y="5207000"/>
          <p14:tracePt t="12156" x="1228725" y="5207000"/>
          <p14:tracePt t="12158" x="1220788" y="5207000"/>
          <p14:tracePt t="12160" x="1203325" y="5199063"/>
          <p14:tracePt t="12162" x="1195388" y="5191125"/>
          <p14:tracePt t="12164" x="1187450" y="5191125"/>
          <p14:tracePt t="12166" x="1171575" y="5191125"/>
          <p14:tracePt t="12168" x="1171575" y="5183188"/>
          <p14:tracePt t="12170" x="1163638" y="5175250"/>
          <p14:tracePt t="12172" x="1147763" y="5175250"/>
          <p14:tracePt t="12174" x="1139825" y="5175250"/>
          <p14:tracePt t="12176" x="1131888" y="5167313"/>
          <p14:tracePt t="12178" x="1123950" y="5167313"/>
          <p14:tracePt t="12183" x="1108075" y="5159375"/>
          <p14:tracePt t="12186" x="1100138" y="5151438"/>
          <p14:tracePt t="12190" x="1092200" y="5151438"/>
          <p14:tracePt t="12192" x="1084263" y="5143500"/>
          <p14:tracePt t="12199" x="1076325" y="5143500"/>
          <p14:tracePt t="12204" x="1068388" y="5135563"/>
          <p14:tracePt t="12290" x="1068388" y="5127625"/>
          <p14:tracePt t="12296" x="1068388" y="5119688"/>
          <p14:tracePt t="12306" x="1068388" y="5111750"/>
          <p14:tracePt t="12314" x="1068388" y="5103813"/>
          <p14:tracePt t="12316" x="1076325" y="5103813"/>
          <p14:tracePt t="12320" x="1076325" y="5087938"/>
          <p14:tracePt t="12322" x="1084263" y="5087938"/>
          <p14:tracePt t="12324" x="1092200" y="5087938"/>
          <p14:tracePt t="12326" x="1092200" y="5080000"/>
          <p14:tracePt t="12328" x="1100138" y="5080000"/>
          <p14:tracePt t="12330" x="1100138" y="5072063"/>
          <p14:tracePt t="12333" x="1100138" y="5064125"/>
          <p14:tracePt t="12334" x="1108075" y="5064125"/>
          <p14:tracePt t="12336" x="1116013" y="5056188"/>
          <p14:tracePt t="12340" x="1123950" y="5048250"/>
          <p14:tracePt t="12344" x="1131888" y="5040313"/>
          <p14:tracePt t="12346" x="1131888" y="5032375"/>
          <p14:tracePt t="12348" x="1147763" y="5024438"/>
          <p14:tracePt t="12352" x="1155700" y="5016500"/>
          <p14:tracePt t="12354" x="1155700" y="5008563"/>
          <p14:tracePt t="12356" x="1163638" y="5008563"/>
          <p14:tracePt t="12358" x="1171575" y="5000625"/>
          <p14:tracePt t="12360" x="1179513" y="5000625"/>
          <p14:tracePt t="12362" x="1179513" y="4992688"/>
          <p14:tracePt t="12364" x="1187450" y="4992688"/>
          <p14:tracePt t="12366" x="1195388" y="4984750"/>
          <p14:tracePt t="12369" x="1203325" y="4976813"/>
          <p14:tracePt t="12372" x="1220788" y="4967288"/>
          <p14:tracePt t="12376" x="1228725" y="4959350"/>
          <p14:tracePt t="12378" x="1236663" y="4959350"/>
          <p14:tracePt t="12380" x="1244600" y="4951413"/>
          <p14:tracePt t="12382" x="1252538" y="4951413"/>
          <p14:tracePt t="12384" x="1252538" y="4943475"/>
          <p14:tracePt t="12386" x="1268413" y="4943475"/>
          <p14:tracePt t="12388" x="1268413" y="4935538"/>
          <p14:tracePt t="12390" x="1276350" y="4935538"/>
          <p14:tracePt t="12392" x="1292225" y="4927600"/>
          <p14:tracePt t="12396" x="1308100" y="4919663"/>
          <p14:tracePt t="12398" x="1316038" y="4919663"/>
          <p14:tracePt t="12402" x="1331913" y="4919663"/>
          <p14:tracePt t="12404" x="1331913" y="4911725"/>
          <p14:tracePt t="12406" x="1339850" y="4911725"/>
          <p14:tracePt t="12408" x="1355725" y="4903788"/>
          <p14:tracePt t="12412" x="1371600" y="4903788"/>
          <p14:tracePt t="12416" x="1379538" y="4895850"/>
          <p14:tracePt t="12418" x="1387475" y="4895850"/>
          <p14:tracePt t="12420" x="1395413" y="4895850"/>
          <p14:tracePt t="12422" x="1403350" y="4895850"/>
          <p14:tracePt t="12426" x="1411288" y="4887913"/>
          <p14:tracePt t="12428" x="1419225" y="4887913"/>
          <p14:tracePt t="12430" x="1427163" y="4887913"/>
          <p14:tracePt t="12434" x="1435100" y="4887913"/>
          <p14:tracePt t="12436" x="1443038" y="4887913"/>
          <p14:tracePt t="12438" x="1450975" y="4887913"/>
          <p14:tracePt t="12442" x="1458913" y="4887913"/>
          <p14:tracePt t="12444" x="1466850" y="4887913"/>
          <p14:tracePt t="12446" x="1474788" y="4887913"/>
          <p14:tracePt t="12450" x="1482725" y="4887913"/>
          <p14:tracePt t="12452" x="1490663" y="4887913"/>
          <p14:tracePt t="12454" x="1498600" y="4887913"/>
          <p14:tracePt t="12456" x="1506538" y="4887913"/>
          <p14:tracePt t="12458" x="1514475" y="4887913"/>
          <p14:tracePt t="12462" x="1530350" y="4887913"/>
          <p14:tracePt t="12465" x="1538288" y="4887913"/>
          <p14:tracePt t="12466" x="1546225" y="4887913"/>
          <p14:tracePt t="12468" x="1562100" y="4887913"/>
          <p14:tracePt t="12470" x="1571625" y="4887913"/>
          <p14:tracePt t="12472" x="1579563" y="4887913"/>
          <p14:tracePt t="12474" x="1587500" y="4887913"/>
          <p14:tracePt t="12476" x="1603375" y="4887913"/>
          <p14:tracePt t="12478" x="1611313" y="4887913"/>
          <p14:tracePt t="12480" x="1619250" y="4887913"/>
          <p14:tracePt t="12482" x="1635125" y="4895850"/>
          <p14:tracePt t="12484" x="1643063" y="4895850"/>
          <p14:tracePt t="12486" x="1658938" y="4895850"/>
          <p14:tracePt t="12488" x="1666875" y="4903788"/>
          <p14:tracePt t="12490" x="1682750" y="4903788"/>
          <p14:tracePt t="12492" x="1698625" y="4903788"/>
          <p14:tracePt t="12494" x="1706563" y="4903788"/>
          <p14:tracePt t="12496" x="1722438" y="4903788"/>
          <p14:tracePt t="12499" x="1730375" y="4903788"/>
          <p14:tracePt t="12500" x="1746250" y="4911725"/>
          <p14:tracePt t="12502" x="1754188" y="4911725"/>
          <p14:tracePt t="12504" x="1770063" y="4919663"/>
          <p14:tracePt t="12506" x="1785938" y="4919663"/>
          <p14:tracePt t="12508" x="1793875" y="4919663"/>
          <p14:tracePt t="12510" x="1809750" y="4927600"/>
          <p14:tracePt t="12512" x="1825625" y="4927600"/>
          <p14:tracePt t="12515" x="1833563" y="4935538"/>
          <p14:tracePt t="12516" x="1849438" y="4935538"/>
          <p14:tracePt t="12518" x="1857375" y="4943475"/>
          <p14:tracePt t="12520" x="1881188" y="4943475"/>
          <p14:tracePt t="12522" x="1889125" y="4943475"/>
          <p14:tracePt t="12524" x="1897063" y="4951413"/>
          <p14:tracePt t="12526" x="1912938" y="4951413"/>
          <p14:tracePt t="12528" x="1930400" y="4959350"/>
          <p14:tracePt t="12530" x="1938338" y="4959350"/>
          <p14:tracePt t="12533" x="1954213" y="4959350"/>
          <p14:tracePt t="12534" x="1970088" y="4967288"/>
          <p14:tracePt t="12536" x="1978025" y="4967288"/>
          <p14:tracePt t="12538" x="1985963" y="4976813"/>
          <p14:tracePt t="12540" x="2001838" y="4976813"/>
          <p14:tracePt t="12542" x="2017713" y="4976813"/>
          <p14:tracePt t="12544" x="2025650" y="4984750"/>
          <p14:tracePt t="12546" x="2041525" y="4984750"/>
          <p14:tracePt t="12548" x="2057400" y="4992688"/>
          <p14:tracePt t="12550" x="2065338" y="4992688"/>
          <p14:tracePt t="12552" x="2073275" y="5000625"/>
          <p14:tracePt t="12554" x="2089150" y="5000625"/>
          <p14:tracePt t="12556" x="2097088" y="5000625"/>
          <p14:tracePt t="12558" x="2105025" y="5000625"/>
          <p14:tracePt t="12560" x="2120900" y="5008563"/>
          <p14:tracePt t="12562" x="2128838" y="5008563"/>
          <p14:tracePt t="12565" x="2136775" y="5016500"/>
          <p14:tracePt t="12566" x="2152650" y="5016500"/>
          <p14:tracePt t="12568" x="2160588" y="5016500"/>
          <p14:tracePt t="12570" x="2160588" y="5024438"/>
          <p14:tracePt t="12572" x="2176463" y="5024438"/>
          <p14:tracePt t="12576" x="2192338" y="5024438"/>
          <p14:tracePt t="12580" x="2200275" y="5032375"/>
          <p14:tracePt t="12584" x="2208213" y="5032375"/>
          <p14:tracePt t="12586" x="2216150" y="5040313"/>
          <p14:tracePt t="12588" x="2224088" y="5040313"/>
          <p14:tracePt t="12592" x="2232025" y="5040313"/>
          <p14:tracePt t="12596" x="2232025" y="5048250"/>
          <p14:tracePt t="12599" x="2239963" y="5048250"/>
          <p14:tracePt t="12603" x="2247900" y="5048250"/>
          <p14:tracePt t="12606" x="2255838" y="5048250"/>
          <p14:tracePt t="12608" x="2255838" y="5056188"/>
          <p14:tracePt t="12612" x="2265363" y="5056188"/>
          <p14:tracePt t="12618" x="2273300" y="5056188"/>
          <p14:tracePt t="12620" x="2273300" y="5064125"/>
          <p14:tracePt t="12624" x="2273300" y="5072063"/>
          <p14:tracePt t="12626" x="2281238" y="5072063"/>
          <p14:tracePt t="12630" x="2289175" y="5072063"/>
          <p14:tracePt t="12634" x="2297113" y="5080000"/>
          <p14:tracePt t="12640" x="2305050" y="5087938"/>
          <p14:tracePt t="12646" x="2312988" y="5087938"/>
          <p14:tracePt t="12649" x="2320925" y="5095875"/>
          <p14:tracePt t="12650" x="2320925" y="5103813"/>
          <p14:tracePt t="12652" x="2328863" y="5103813"/>
          <p14:tracePt t="12658" x="2336800" y="5111750"/>
          <p14:tracePt t="12665" x="2344738" y="5111750"/>
          <p14:tracePt t="12668" x="2344738" y="5119688"/>
          <p14:tracePt t="12673" x="2352675" y="5119688"/>
          <p14:tracePt t="12674" x="2360613" y="5119688"/>
          <p14:tracePt t="12678" x="2360613" y="5127625"/>
          <p14:tracePt t="12684" x="2368550" y="5127625"/>
          <p14:tracePt t="12686" x="2368550" y="5135563"/>
          <p14:tracePt t="12694" x="2376488" y="5135563"/>
          <p14:tracePt t="12704" x="2384425" y="5135563"/>
          <p14:tracePt t="12708" x="2384425" y="5143500"/>
          <p14:tracePt t="12710" x="2392363" y="5143500"/>
          <p14:tracePt t="12722" x="2400300" y="5143500"/>
          <p14:tracePt t="12730" x="2408238" y="5143500"/>
          <p14:tracePt t="12736" x="2416175" y="5143500"/>
          <p14:tracePt t="12740" x="2424113" y="5143500"/>
          <p14:tracePt t="12744" x="2432050" y="5143500"/>
          <p14:tracePt t="12748" x="2439988" y="5143500"/>
          <p14:tracePt t="12752" x="2447925" y="5143500"/>
          <p14:tracePt t="12754" x="2455863" y="5143500"/>
          <p14:tracePt t="12760" x="2463800" y="5143500"/>
          <p14:tracePt t="12765" x="2471738" y="5143500"/>
          <p14:tracePt t="12768" x="2479675" y="5143500"/>
          <p14:tracePt t="12770" x="2487613" y="5135563"/>
          <p14:tracePt t="12772" x="2495550" y="5135563"/>
          <p14:tracePt t="12776" x="2503488" y="5135563"/>
          <p14:tracePt t="12778" x="2511425" y="5135563"/>
          <p14:tracePt t="12780" x="2511425" y="5127625"/>
          <p14:tracePt t="12782" x="2519363" y="5127625"/>
          <p14:tracePt t="12786" x="2527300" y="5127625"/>
          <p14:tracePt t="12788" x="2527300" y="5119688"/>
          <p14:tracePt t="12790" x="2535238" y="5119688"/>
          <p14:tracePt t="12792" x="2543175" y="5119688"/>
          <p14:tracePt t="12794" x="2543175" y="5111750"/>
          <p14:tracePt t="12796" x="2551113" y="5111750"/>
          <p14:tracePt t="12799" x="2551113" y="5103813"/>
          <p14:tracePt t="12802" x="2559050" y="5103813"/>
          <p14:tracePt t="12804" x="2559050" y="5095875"/>
          <p14:tracePt t="12806" x="2566988" y="5095875"/>
          <p14:tracePt t="12810" x="2566988" y="5087938"/>
          <p14:tracePt t="12815" x="2574925" y="5080000"/>
          <p14:tracePt t="12816" x="2574925" y="5072063"/>
          <p14:tracePt t="12818" x="2582863" y="5072063"/>
          <p14:tracePt t="12820" x="2582863" y="5064125"/>
          <p14:tracePt t="12824" x="2582863" y="5056188"/>
          <p14:tracePt t="12828" x="2582863" y="5048250"/>
          <p14:tracePt t="12832" x="2582863" y="5040313"/>
          <p14:tracePt t="12834" x="2582863" y="5032375"/>
          <p14:tracePt t="12838" x="2582863" y="5024438"/>
          <p14:tracePt t="12842" x="2582863" y="5008563"/>
          <p14:tracePt t="12846" x="2582863" y="5000625"/>
          <p14:tracePt t="12850" x="2582863" y="4992688"/>
          <p14:tracePt t="12853" x="2574925" y="4992688"/>
          <p14:tracePt t="12854" x="2574925" y="4976813"/>
          <p14:tracePt t="12858" x="2574925" y="4967288"/>
          <p14:tracePt t="12860" x="2566988" y="4967288"/>
          <p14:tracePt t="12862" x="2566988" y="4959350"/>
          <p14:tracePt t="12866" x="2559050" y="4951413"/>
          <p14:tracePt t="12868" x="2559050" y="4943475"/>
          <p14:tracePt t="12872" x="2551113" y="4943475"/>
          <p14:tracePt t="12874" x="2551113" y="4935538"/>
          <p14:tracePt t="12880" x="2543175" y="4935538"/>
          <p14:tracePt t="12882" x="2543175" y="4927600"/>
          <p14:tracePt t="12884" x="2535238" y="4927600"/>
          <p14:tracePt t="12896" x="2535238" y="4919663"/>
          <p14:tracePt t="12899" x="2527300" y="4919663"/>
          <p14:tracePt t="12906" x="2527300" y="4911725"/>
          <p14:tracePt t="12912" x="2519363" y="4911725"/>
          <p14:tracePt t="12924" x="2511425" y="4911725"/>
          <p14:tracePt t="12928" x="2511425" y="4903788"/>
          <p14:tracePt t="12930" x="2503488" y="4903788"/>
          <p14:tracePt t="12936" x="2495550" y="4903788"/>
          <p14:tracePt t="12940" x="2495550" y="4895850"/>
          <p14:tracePt t="12942" x="2487613" y="4895850"/>
          <p14:tracePt t="12948" x="2479675" y="4887913"/>
          <p14:tracePt t="12950" x="2471738" y="4879975"/>
          <p14:tracePt t="12954" x="2463800" y="4879975"/>
          <p14:tracePt t="12956" x="2463800" y="4872038"/>
          <p14:tracePt t="12958" x="2455863" y="4872038"/>
          <p14:tracePt t="12960" x="2447925" y="4864100"/>
          <p14:tracePt t="12962" x="2439988" y="4864100"/>
          <p14:tracePt t="12965" x="2432050" y="4856163"/>
          <p14:tracePt t="12966" x="2424113" y="4848225"/>
          <p14:tracePt t="12970" x="2416175" y="4840288"/>
          <p14:tracePt t="12972" x="2400300" y="4832350"/>
          <p14:tracePt t="12974" x="2392363" y="4832350"/>
          <p14:tracePt t="12976" x="2384425" y="4824413"/>
          <p14:tracePt t="12978" x="2368550" y="4816475"/>
          <p14:tracePt t="12983" x="2352675" y="4808538"/>
          <p14:tracePt t="12984" x="2344738" y="4808538"/>
          <p14:tracePt t="12986" x="2336800" y="4800600"/>
          <p14:tracePt t="12988" x="2320925" y="4792663"/>
          <p14:tracePt t="12990" x="2312988" y="4784725"/>
          <p14:tracePt t="12992" x="2305050" y="4776788"/>
          <p14:tracePt t="12994" x="2289175" y="4776788"/>
          <p14:tracePt t="12996" x="2281238" y="4768850"/>
          <p14:tracePt t="12998" x="2273300" y="4760913"/>
          <p14:tracePt t="13000" x="2265363" y="4760913"/>
          <p14:tracePt t="13002" x="2255838" y="4752975"/>
          <p14:tracePt t="13004" x="2247900" y="4745038"/>
          <p14:tracePt t="13006" x="2239963" y="4745038"/>
          <p14:tracePt t="13008" x="2232025" y="4737100"/>
          <p14:tracePt t="13010" x="2224088" y="4737100"/>
          <p14:tracePt t="13012" x="2224088" y="4729163"/>
          <p14:tracePt t="13014" x="2216150" y="4721225"/>
          <p14:tracePt t="13016" x="2208213" y="4721225"/>
          <p14:tracePt t="13020" x="2200275" y="4713288"/>
          <p14:tracePt t="13024" x="2192338" y="4705350"/>
          <p14:tracePt t="13028" x="2192338" y="4697413"/>
          <p14:tracePt t="13030" x="2184400" y="4697413"/>
          <p14:tracePt t="13032" x="2184400" y="4689475"/>
          <p14:tracePt t="13034" x="2176463" y="4689475"/>
          <p14:tracePt t="13036" x="2176463" y="4681538"/>
          <p14:tracePt t="13040" x="2176463" y="4673600"/>
          <p14:tracePt t="13042" x="2168525" y="4673600"/>
          <p14:tracePt t="13046" x="2168525" y="4665663"/>
          <p14:tracePt t="13048" x="2168525" y="4657725"/>
          <p14:tracePt t="13052" x="2168525" y="4649788"/>
          <p14:tracePt t="13056" x="2160588" y="4641850"/>
          <p14:tracePt t="13062" x="2160588" y="4633913"/>
          <p14:tracePt t="13066" x="2160588" y="4624388"/>
          <p14:tracePt t="13070" x="2160588" y="4616450"/>
          <p14:tracePt t="13076" x="2160588" y="4608513"/>
          <p14:tracePt t="13086" x="2160588" y="4600575"/>
          <p14:tracePt t="13094" x="2168525" y="4600575"/>
          <p14:tracePt t="13100" x="2176463" y="4600575"/>
          <p14:tracePt t="13104" x="2184400" y="4592638"/>
          <p14:tracePt t="13108" x="2192338" y="4592638"/>
          <p14:tracePt t="13115" x="2200275" y="4592638"/>
          <p14:tracePt t="13118" x="2208213" y="4592638"/>
          <p14:tracePt t="13120" x="2216150" y="4592638"/>
          <p14:tracePt t="13122" x="2224088" y="4592638"/>
          <p14:tracePt t="13126" x="2232025" y="4592638"/>
          <p14:tracePt t="13128" x="2239963" y="4592638"/>
          <p14:tracePt t="13130" x="2247900" y="4592638"/>
          <p14:tracePt t="13132" x="2255838" y="4592638"/>
          <p14:tracePt t="13134" x="2265363" y="4592638"/>
          <p14:tracePt t="13136" x="2273300" y="4592638"/>
          <p14:tracePt t="13138" x="2273300" y="4600575"/>
          <p14:tracePt t="13140" x="2289175" y="4600575"/>
          <p14:tracePt t="13142" x="2297113" y="4608513"/>
          <p14:tracePt t="13144" x="2305050" y="4616450"/>
          <p14:tracePt t="13146" x="2312988" y="4624388"/>
          <p14:tracePt t="13149" x="2320925" y="4633913"/>
          <p14:tracePt t="13150" x="2336800" y="4633913"/>
          <p14:tracePt t="13152" x="2344738" y="4649788"/>
          <p14:tracePt t="13154" x="2360613" y="4657725"/>
          <p14:tracePt t="13156" x="2376488" y="4673600"/>
          <p14:tracePt t="13160" x="2392363" y="4689475"/>
          <p14:tracePt t="13162" x="2400300" y="4697413"/>
          <p14:tracePt t="13165" x="2408238" y="4705350"/>
          <p14:tracePt t="13166" x="2424113" y="4729163"/>
          <p14:tracePt t="13168" x="2432050" y="4737100"/>
          <p14:tracePt t="13170" x="2447925" y="4752975"/>
          <p14:tracePt t="13172" x="2455863" y="4760913"/>
          <p14:tracePt t="13174" x="2463800" y="4776788"/>
          <p14:tracePt t="13176" x="2471738" y="4792663"/>
          <p14:tracePt t="13178" x="2479675" y="4800600"/>
          <p14:tracePt t="13180" x="2487613" y="4816475"/>
          <p14:tracePt t="13182" x="2495550" y="4832350"/>
          <p14:tracePt t="13184" x="2503488" y="4840288"/>
          <p14:tracePt t="13186" x="2511425" y="4856163"/>
          <p14:tracePt t="13188" x="2511425" y="4872038"/>
          <p14:tracePt t="13190" x="2519363" y="4887913"/>
          <p14:tracePt t="13192" x="2519363" y="4895850"/>
          <p14:tracePt t="13194" x="2527300" y="4903788"/>
          <p14:tracePt t="13196" x="2527300" y="4919663"/>
          <p14:tracePt t="13198" x="2527300" y="4935538"/>
          <p14:tracePt t="13215" x="2543175" y="5048250"/>
          <p14:tracePt t="13216" x="2543175" y="5064125"/>
          <p14:tracePt t="13218" x="2543175" y="5080000"/>
          <p14:tracePt t="13220" x="2543175" y="5095875"/>
          <p14:tracePt t="13222" x="2543175" y="5111750"/>
          <p14:tracePt t="13224" x="2543175" y="5119688"/>
          <p14:tracePt t="13226" x="2543175" y="5135563"/>
          <p14:tracePt t="13228" x="2543175" y="5151438"/>
          <p14:tracePt t="13230" x="2543175" y="5167313"/>
          <p14:tracePt t="13232" x="2543175" y="5183188"/>
          <p14:tracePt t="13234" x="2543175" y="5199063"/>
          <p14:tracePt t="13236" x="2535238" y="5222875"/>
          <p14:tracePt t="13238" x="2535238" y="5246688"/>
          <p14:tracePt t="13240" x="2535238" y="5262563"/>
          <p14:tracePt t="13242" x="2527300" y="5286375"/>
          <p14:tracePt t="13244" x="2519363" y="5302250"/>
          <p14:tracePt t="13246" x="2511425" y="5327650"/>
          <p14:tracePt t="13248" x="2511425" y="5343525"/>
          <p14:tracePt t="13250" x="2495550" y="5367338"/>
          <p14:tracePt t="13252" x="2487613" y="5391150"/>
          <p14:tracePt t="13254" x="2479675" y="5407025"/>
          <p14:tracePt t="13256" x="2471738" y="5430838"/>
          <p14:tracePt t="13258" x="2455863" y="5454650"/>
          <p14:tracePt t="13260" x="2447925" y="5470525"/>
          <p14:tracePt t="13262" x="2439988" y="5494338"/>
          <p14:tracePt t="13265" x="2432050" y="5510213"/>
          <p14:tracePt t="13266" x="2416175" y="5534025"/>
          <p14:tracePt t="13268" x="2408238" y="5549900"/>
          <p14:tracePt t="13270" x="2392363" y="5573713"/>
          <p14:tracePt t="13272" x="2384425" y="5589588"/>
          <p14:tracePt t="13274" x="2368550" y="5605463"/>
          <p14:tracePt t="13276" x="2360613" y="5621338"/>
          <p14:tracePt t="13278" x="2344738" y="5645150"/>
          <p14:tracePt t="13280" x="2336800" y="5662613"/>
          <p14:tracePt t="13283" x="2312988" y="5678488"/>
          <p14:tracePt t="13284" x="2305050" y="5694363"/>
          <p14:tracePt t="13286" x="2289175" y="5718175"/>
          <p14:tracePt t="13288" x="2265363" y="5726113"/>
          <p14:tracePt t="13290" x="2247900" y="5741988"/>
          <p14:tracePt t="13292" x="2232025" y="5757863"/>
          <p14:tracePt t="13294" x="2216150" y="5765800"/>
          <p14:tracePt t="13296" x="2192338" y="5781675"/>
          <p14:tracePt t="13298" x="2176463" y="5789613"/>
          <p14:tracePt t="13301" x="2160588" y="5805488"/>
          <p14:tracePt t="13302" x="2144713" y="5813425"/>
          <p14:tracePt t="13304" x="2112963" y="5829300"/>
          <p14:tracePt t="13306" x="2089150" y="5845175"/>
          <p14:tracePt t="13308" x="2065338" y="5853113"/>
          <p14:tracePt t="13310" x="2033588" y="5868988"/>
          <p14:tracePt t="13312" x="2009775" y="5876925"/>
          <p14:tracePt t="13315" x="1993900" y="5876925"/>
          <p14:tracePt t="13316" x="1970088" y="5892800"/>
          <p14:tracePt t="13318" x="1946275" y="5900738"/>
          <p14:tracePt t="13320" x="1922463" y="5908675"/>
          <p14:tracePt t="13322" x="1897063" y="5908675"/>
          <p14:tracePt t="13324" x="1873250" y="5916613"/>
          <p14:tracePt t="13326" x="1849438" y="5924550"/>
          <p14:tracePt t="13328" x="1825625" y="5932488"/>
          <p14:tracePt t="13330" x="1801813" y="5932488"/>
          <p14:tracePt t="13332" x="1778000" y="5940425"/>
          <p14:tracePt t="13334" x="1762125" y="5940425"/>
          <p14:tracePt t="13336" x="1738313" y="5948363"/>
          <p14:tracePt t="13338" x="1722438" y="5948363"/>
          <p14:tracePt t="13340" x="1698625" y="5956300"/>
          <p14:tracePt t="13342" x="1682750" y="5956300"/>
          <p14:tracePt t="13344" x="1666875" y="5956300"/>
          <p14:tracePt t="13346" x="1643063" y="5956300"/>
          <p14:tracePt t="13348" x="1619250" y="5956300"/>
          <p14:tracePt t="13350" x="1603375" y="5956300"/>
          <p14:tracePt t="13352" x="1587500" y="5956300"/>
          <p14:tracePt t="13354" x="1571625" y="5956300"/>
          <p14:tracePt t="13356" x="1554163" y="5956300"/>
          <p14:tracePt t="13358" x="1546225" y="5956300"/>
          <p14:tracePt t="13360" x="1522413" y="5956300"/>
          <p14:tracePt t="13362" x="1514475" y="5956300"/>
          <p14:tracePt t="13365" x="1498600" y="5956300"/>
          <p14:tracePt t="13366" x="1490663" y="5956300"/>
          <p14:tracePt t="13368" x="1474788" y="5956300"/>
          <p14:tracePt t="13370" x="1458913" y="5956300"/>
          <p14:tracePt t="13372" x="1450975" y="5948363"/>
          <p14:tracePt t="13374" x="1443038" y="5948363"/>
          <p14:tracePt t="13376" x="1427163" y="5948363"/>
          <p14:tracePt t="13378" x="1411288" y="5940425"/>
          <p14:tracePt t="13380" x="1403350" y="5932488"/>
          <p14:tracePt t="13382" x="1387475" y="5932488"/>
          <p14:tracePt t="13384" x="1379538" y="5924550"/>
          <p14:tracePt t="13386" x="1363663" y="5916613"/>
          <p14:tracePt t="13388" x="1347788" y="5916613"/>
          <p14:tracePt t="13390" x="1339850" y="5900738"/>
          <p14:tracePt t="13392" x="1331913" y="5892800"/>
          <p14:tracePt t="13394" x="1308100" y="5884863"/>
          <p14:tracePt t="13396" x="1300163" y="5868988"/>
          <p14:tracePt t="13398" x="1284288" y="5861050"/>
          <p14:tracePt t="13400" x="1268413" y="5853113"/>
          <p14:tracePt t="13402" x="1260475" y="5837238"/>
          <p14:tracePt t="13404" x="1244600" y="5829300"/>
          <p14:tracePt t="13406" x="1228725" y="5805488"/>
          <p14:tracePt t="13408" x="1220788" y="5789613"/>
          <p14:tracePt t="13410" x="1195388" y="5773738"/>
          <p14:tracePt t="13412" x="1187450" y="5757863"/>
          <p14:tracePt t="13414" x="1171575" y="5734050"/>
          <p14:tracePt t="13417" x="1155700" y="5718175"/>
          <p14:tracePt t="13418" x="1139825" y="5694363"/>
          <p14:tracePt t="13420" x="1116013" y="5662613"/>
          <p14:tracePt t="13422" x="1092200" y="5637213"/>
          <p14:tracePt t="13424" x="1084263" y="5613400"/>
          <p14:tracePt t="13426" x="1060450" y="5581650"/>
          <p14:tracePt t="13428" x="1036638" y="5557838"/>
          <p14:tracePt t="13430" x="1020763" y="5518150"/>
          <p14:tracePt t="13432" x="996950" y="5478463"/>
          <p14:tracePt t="13434" x="973138" y="5446713"/>
          <p14:tracePt t="13436" x="949325" y="5414963"/>
          <p14:tracePt t="13438" x="933450" y="5375275"/>
          <p14:tracePt t="13440" x="909638" y="5343525"/>
          <p14:tracePt t="13442" x="885825" y="5294313"/>
          <p14:tracePt t="13444" x="860425" y="5254625"/>
          <p14:tracePt t="13446" x="836613" y="5207000"/>
          <p14:tracePt t="13448" x="812800" y="5175250"/>
          <p14:tracePt t="13451" x="796925" y="5127625"/>
          <p14:tracePt t="13452" x="781050" y="5087938"/>
          <p14:tracePt t="13454" x="757238" y="5040313"/>
          <p14:tracePt t="13456" x="741363" y="5000625"/>
          <p14:tracePt t="13458" x="717550" y="4951413"/>
          <p14:tracePt t="13460" x="701675" y="4903788"/>
          <p14:tracePt t="13462" x="685800" y="4856163"/>
          <p14:tracePt t="13465" x="669925" y="4824413"/>
          <p14:tracePt t="13466" x="654050" y="4776788"/>
          <p14:tracePt t="13468" x="638175" y="4737100"/>
          <p14:tracePt t="13470" x="622300" y="4697413"/>
          <p14:tracePt t="13472" x="614363" y="4649788"/>
          <p14:tracePt t="13474" x="606425" y="4608513"/>
          <p14:tracePt t="13476" x="598488" y="4568825"/>
          <p14:tracePt t="13478" x="590550" y="4529138"/>
          <p14:tracePt t="13480" x="582613" y="4497388"/>
          <p14:tracePt t="13482" x="574675" y="4465638"/>
          <p14:tracePt t="13484" x="566738" y="4425950"/>
          <p14:tracePt t="13486" x="566738" y="4402138"/>
          <p14:tracePt t="13488" x="566738" y="4378325"/>
          <p14:tracePt t="13490" x="566738" y="4354513"/>
          <p14:tracePt t="13492" x="566738" y="4330700"/>
          <p14:tracePt t="13494" x="566738" y="4306888"/>
          <p14:tracePt t="13496" x="566738" y="4281488"/>
          <p14:tracePt t="13498" x="566738" y="4265613"/>
          <p14:tracePt t="13500" x="566738" y="4241800"/>
          <p14:tracePt t="13502" x="566738" y="4217988"/>
          <p14:tracePt t="13504" x="566738" y="4202113"/>
          <p14:tracePt t="13506" x="566738" y="4186238"/>
          <p14:tracePt t="13508" x="574675" y="4170363"/>
          <p14:tracePt t="13510" x="574675" y="4154488"/>
          <p14:tracePt t="13512" x="582613" y="4130675"/>
          <p14:tracePt t="13515" x="590550" y="4114800"/>
          <p14:tracePt t="13516" x="598488" y="4098925"/>
          <p14:tracePt t="13518" x="614363" y="4083050"/>
          <p14:tracePt t="13520" x="622300" y="4067175"/>
          <p14:tracePt t="13522" x="638175" y="4051300"/>
          <p14:tracePt t="13524" x="646113" y="4035425"/>
          <p14:tracePt t="13526" x="661988" y="4019550"/>
          <p14:tracePt t="13528" x="669925" y="4003675"/>
          <p14:tracePt t="13530" x="685800" y="3995738"/>
          <p14:tracePt t="13532" x="693738" y="3979863"/>
          <p14:tracePt t="13534" x="709613" y="3971925"/>
          <p14:tracePt t="13536" x="725488" y="3956050"/>
          <p14:tracePt t="13538" x="733425" y="3948113"/>
          <p14:tracePt t="13540" x="749300" y="3938588"/>
          <p14:tracePt t="13542" x="773113" y="3930650"/>
          <p14:tracePt t="13544" x="788988" y="3914775"/>
          <p14:tracePt t="13546" x="804863" y="3914775"/>
          <p14:tracePt t="13548" x="820738" y="3906838"/>
          <p14:tracePt t="13550" x="836613" y="3898900"/>
          <p14:tracePt t="13552" x="860425" y="3890963"/>
          <p14:tracePt t="13554" x="877888" y="3890963"/>
          <p14:tracePt t="13556" x="893763" y="3883025"/>
          <p14:tracePt t="13558" x="909638" y="3875088"/>
          <p14:tracePt t="13560" x="925513" y="3867150"/>
          <p14:tracePt t="13562" x="949325" y="3867150"/>
          <p14:tracePt t="13565" x="965200" y="3867150"/>
          <p14:tracePt t="13567" x="989013" y="3867150"/>
          <p14:tracePt t="13568" x="1004888" y="3867150"/>
          <p14:tracePt t="13570" x="1028700" y="3867150"/>
          <p14:tracePt t="13572" x="1052513" y="3867150"/>
          <p14:tracePt t="13574" x="1076325" y="3867150"/>
          <p14:tracePt t="13576" x="1092200" y="3867150"/>
          <p14:tracePt t="13578" x="1116013" y="3867150"/>
          <p14:tracePt t="13580" x="1139825" y="3867150"/>
          <p14:tracePt t="13583" x="1163638" y="3867150"/>
          <p14:tracePt t="13584" x="1179513" y="3867150"/>
          <p14:tracePt t="13586" x="1203325" y="3867150"/>
          <p14:tracePt t="13588" x="1228725" y="3867150"/>
          <p14:tracePt t="13590" x="1252538" y="3867150"/>
          <p14:tracePt t="13592" x="1276350" y="3867150"/>
          <p14:tracePt t="13594" x="1300163" y="3867150"/>
          <p14:tracePt t="13596" x="1316038" y="3875088"/>
          <p14:tracePt t="13598" x="1347788" y="3883025"/>
          <p14:tracePt t="13600" x="1371600" y="3883025"/>
          <p14:tracePt t="13602" x="1395413" y="3890963"/>
          <p14:tracePt t="13604" x="1411288" y="3906838"/>
          <p14:tracePt t="13606" x="1435100" y="3914775"/>
          <p14:tracePt t="13608" x="1458913" y="3922713"/>
          <p14:tracePt t="13610" x="1482725" y="3930650"/>
          <p14:tracePt t="13612" x="1506538" y="3938588"/>
          <p14:tracePt t="13615" x="1530350" y="3956050"/>
          <p14:tracePt t="13616" x="1546225" y="3963988"/>
          <p14:tracePt t="13618" x="1562100" y="3971925"/>
          <p14:tracePt t="13620" x="1587500" y="3987800"/>
          <p14:tracePt t="13622" x="1611313" y="3995738"/>
          <p14:tracePt t="13624" x="1627188" y="4011613"/>
          <p14:tracePt t="13626" x="1643063" y="4019550"/>
          <p14:tracePt t="13628" x="1658938" y="4035425"/>
          <p14:tracePt t="13630" x="1682750" y="4043363"/>
          <p14:tracePt t="13632" x="1698625" y="4059238"/>
          <p14:tracePt t="13634" x="1714500" y="4067175"/>
          <p14:tracePt t="13636" x="1730375" y="4075113"/>
          <p14:tracePt t="13638" x="1746250" y="4083050"/>
          <p14:tracePt t="13640" x="1754188" y="4098925"/>
          <p14:tracePt t="13642" x="1770063" y="4106863"/>
          <p14:tracePt t="13644" x="1778000" y="4114800"/>
          <p14:tracePt t="13646" x="1785938" y="4122738"/>
          <p14:tracePt t="13648" x="1801813" y="4138613"/>
          <p14:tracePt t="13650" x="1809750" y="4146550"/>
          <p14:tracePt t="13652" x="1817688" y="4154488"/>
          <p14:tracePt t="13654" x="1825625" y="4162425"/>
          <p14:tracePt t="13656" x="1833563" y="4170363"/>
          <p14:tracePt t="13658" x="1841500" y="4178300"/>
          <p14:tracePt t="13660" x="1849438" y="4194175"/>
          <p14:tracePt t="13662" x="1857375" y="4202113"/>
          <p14:tracePt t="13665" x="1865313" y="4210050"/>
          <p14:tracePt t="13667" x="1865313" y="4217988"/>
          <p14:tracePt t="13670" x="1873250" y="4233863"/>
          <p14:tracePt t="13672" x="1881188" y="4233863"/>
          <p14:tracePt t="13674" x="1881188" y="4241800"/>
          <p14:tracePt t="13676" x="1881188" y="4249738"/>
          <p14:tracePt t="13678" x="1889125" y="4257675"/>
          <p14:tracePt t="13680" x="1889125" y="4265613"/>
          <p14:tracePt t="13683" x="1889125" y="4273550"/>
          <p14:tracePt t="13684" x="1897063" y="4281488"/>
          <p14:tracePt t="13686" x="1897063" y="4291013"/>
          <p14:tracePt t="13690" x="1905000" y="4306888"/>
          <p14:tracePt t="13692" x="1905000" y="4314825"/>
          <p14:tracePt t="13696" x="1905000" y="4322763"/>
          <p14:tracePt t="13699" x="1905000" y="4330700"/>
          <p14:tracePt t="13700" x="1905000" y="4346575"/>
          <p14:tracePt t="13704" x="1905000" y="4354513"/>
          <p14:tracePt t="13706" x="1912938" y="4370388"/>
          <p14:tracePt t="13708" x="1912938" y="4378325"/>
          <p14:tracePt t="13710" x="1912938" y="4386263"/>
          <p14:tracePt t="13712" x="1912938" y="4394200"/>
          <p14:tracePt t="13715" x="1922463" y="4402138"/>
          <p14:tracePt t="13716" x="1922463" y="4410075"/>
          <p14:tracePt t="13718" x="1922463" y="4425950"/>
          <p14:tracePt t="13720" x="1922463" y="4433888"/>
          <p14:tracePt t="13722" x="1922463" y="4441825"/>
          <p14:tracePt t="13724" x="1922463" y="4449763"/>
          <p14:tracePt t="13726" x="1922463" y="4457700"/>
          <p14:tracePt t="13728" x="1922463" y="4465638"/>
          <p14:tracePt t="13730" x="1922463" y="4481513"/>
          <p14:tracePt t="13732" x="1922463" y="4489450"/>
          <p14:tracePt t="13734" x="1922463" y="4497388"/>
          <p14:tracePt t="13736" x="1922463" y="4513263"/>
          <p14:tracePt t="13738" x="1922463" y="4521200"/>
          <p14:tracePt t="13740" x="1922463" y="4529138"/>
          <p14:tracePt t="13742" x="1922463" y="4537075"/>
          <p14:tracePt t="13744" x="1922463" y="4552950"/>
          <p14:tracePt t="13748" x="1922463" y="4568825"/>
          <p14:tracePt t="13750" x="1922463" y="4576763"/>
          <p14:tracePt t="13752" x="1922463" y="4584700"/>
          <p14:tracePt t="13754" x="1922463" y="4592638"/>
          <p14:tracePt t="13756" x="1922463" y="4600575"/>
          <p14:tracePt t="13758" x="1922463" y="4616450"/>
          <p14:tracePt t="13760" x="1922463" y="4624388"/>
          <p14:tracePt t="13762" x="1922463" y="4633913"/>
          <p14:tracePt t="13765" x="1922463" y="4641850"/>
          <p14:tracePt t="13766" x="1922463" y="4649788"/>
          <p14:tracePt t="13768" x="1922463" y="4657725"/>
          <p14:tracePt t="13770" x="1922463" y="4673600"/>
          <p14:tracePt t="13772" x="1922463" y="4681538"/>
          <p14:tracePt t="13774" x="1922463" y="4689475"/>
          <p14:tracePt t="13776" x="1922463" y="4697413"/>
          <p14:tracePt t="13778" x="1922463" y="4705350"/>
          <p14:tracePt t="13780" x="1922463" y="4713288"/>
          <p14:tracePt t="13782" x="1922463" y="4721225"/>
          <p14:tracePt t="13784" x="1922463" y="4729163"/>
          <p14:tracePt t="13786" x="1922463" y="4737100"/>
          <p14:tracePt t="13788" x="1922463" y="4745038"/>
          <p14:tracePt t="13792" x="1922463" y="4760913"/>
          <p14:tracePt t="13796" x="1922463" y="4768850"/>
          <p14:tracePt t="13798" x="1922463" y="4776788"/>
          <p14:tracePt t="13800" x="1922463" y="4784725"/>
          <p14:tracePt t="13804" x="1922463" y="4792663"/>
          <p14:tracePt t="13806" x="1922463" y="4800600"/>
          <p14:tracePt t="13808" x="1922463" y="4808538"/>
          <p14:tracePt t="13812" x="1922463" y="4816475"/>
          <p14:tracePt t="13816" x="1922463" y="4824413"/>
          <p14:tracePt t="13820" x="1922463" y="4832350"/>
          <p14:tracePt t="13822" x="1922463" y="4840288"/>
          <p14:tracePt t="13828" x="1922463" y="4848225"/>
          <p14:tracePt t="13832" x="1922463" y="4856163"/>
          <p14:tracePt t="13836" x="1922463" y="4864100"/>
          <p14:tracePt t="13838" x="1922463" y="4872038"/>
          <p14:tracePt t="13840" x="1930400" y="4872038"/>
          <p14:tracePt t="13842" x="1930400" y="4879975"/>
          <p14:tracePt t="13848" x="1930400" y="4887913"/>
          <p14:tracePt t="13850" x="1938338" y="4887913"/>
          <p14:tracePt t="13852" x="1938338" y="4895850"/>
          <p14:tracePt t="13858" x="1946275" y="4903788"/>
          <p14:tracePt t="13860" x="1946275" y="4911725"/>
          <p14:tracePt t="13862" x="1954213" y="4911725"/>
          <p14:tracePt t="13865" x="1954213" y="4919663"/>
          <p14:tracePt t="13868" x="1954213" y="4927600"/>
          <p14:tracePt t="13870" x="1962150" y="4927600"/>
          <p14:tracePt t="13872" x="1962150" y="4935538"/>
          <p14:tracePt t="13874" x="1970088" y="4943475"/>
          <p14:tracePt t="13878" x="1970088" y="4951413"/>
          <p14:tracePt t="13881" x="1978025" y="4951413"/>
          <p14:tracePt t="13883" x="1985963" y="4959350"/>
          <p14:tracePt t="13886" x="1993900" y="4967288"/>
          <p14:tracePt t="13888" x="1993900" y="4976813"/>
          <p14:tracePt t="13890" x="2001838" y="4984750"/>
          <p14:tracePt t="13894" x="2001838" y="4992688"/>
          <p14:tracePt t="13896" x="2009775" y="5000625"/>
          <p14:tracePt t="13898" x="2017713" y="5008563"/>
          <p14:tracePt t="13902" x="2025650" y="5016500"/>
          <p14:tracePt t="13904" x="2025650" y="5024438"/>
          <p14:tracePt t="13906" x="2025650" y="5032375"/>
          <p14:tracePt t="13908" x="2033588" y="5032375"/>
          <p14:tracePt t="13910" x="2033588" y="5040313"/>
          <p14:tracePt t="13914" x="2041525" y="5048250"/>
          <p14:tracePt t="13916" x="2041525" y="5056188"/>
          <p14:tracePt t="13918" x="2041525" y="5064125"/>
          <p14:tracePt t="13922" x="2041525" y="5072063"/>
          <p14:tracePt t="13924" x="2041525" y="5080000"/>
          <p14:tracePt t="13926" x="2049463" y="5080000"/>
          <p14:tracePt t="13928" x="2049463" y="5087938"/>
          <p14:tracePt t="13930" x="2049463" y="5095875"/>
          <p14:tracePt t="13934" x="2049463" y="5103813"/>
          <p14:tracePt t="13936" x="2049463" y="5111750"/>
          <p14:tracePt t="13938" x="2049463" y="5119688"/>
          <p14:tracePt t="13942" x="2049463" y="5127625"/>
          <p14:tracePt t="13944" x="2049463" y="5135563"/>
          <p14:tracePt t="13946" x="2049463" y="5143500"/>
          <p14:tracePt t="13950" x="2049463" y="5151438"/>
          <p14:tracePt t="13952" x="2049463" y="5159375"/>
          <p14:tracePt t="13954" x="2049463" y="5167313"/>
          <p14:tracePt t="13958" x="2049463" y="5175250"/>
          <p14:tracePt t="13960" x="2049463" y="5183188"/>
          <p14:tracePt t="13962" x="2041525" y="5191125"/>
          <p14:tracePt t="13966" x="2041525" y="5199063"/>
          <p14:tracePt t="13968" x="2033588" y="5199063"/>
          <p14:tracePt t="13972" x="2033588" y="5207000"/>
          <p14:tracePt t="13978" x="2025650" y="5214938"/>
          <p14:tracePt t="13982" x="2025650" y="5222875"/>
          <p14:tracePt t="14016" x="2033588" y="5214938"/>
          <p14:tracePt t="14020" x="2041525" y="5214938"/>
          <p14:tracePt t="14022" x="2041525" y="5207000"/>
          <p14:tracePt t="14026" x="2041525" y="5199063"/>
          <p14:tracePt t="14034" x="2041525" y="5191125"/>
          <p14:tracePt t="14036" x="2041525" y="5183188"/>
          <p14:tracePt t="14652" x="2049463" y="5183188"/>
          <p14:tracePt t="14660" x="2049463" y="5175250"/>
          <p14:tracePt t="14668" x="2057400" y="5175250"/>
          <p14:tracePt t="14684" x="2065338" y="5175250"/>
          <p14:tracePt t="14688" x="2073275" y="5175250"/>
          <p14:tracePt t="14696" x="2073275" y="5167313"/>
          <p14:tracePt t="14702" x="2081213" y="5167313"/>
          <p14:tracePt t="14706" x="2081213" y="5159375"/>
          <p14:tracePt t="14710" x="2081213" y="5151438"/>
          <p14:tracePt t="14720" x="2081213" y="5143500"/>
          <p14:tracePt t="14730" x="2081213" y="5135563"/>
          <p14:tracePt t="14755" x="2081213" y="5127625"/>
          <p14:tracePt t="14806" x="2081213" y="5119688"/>
          <p14:tracePt t="14849" x="2073275" y="5119688"/>
          <p14:tracePt t="14860" x="2065338" y="5119688"/>
          <p14:tracePt t="14874" x="2057400" y="5119688"/>
          <p14:tracePt t="14882" x="2057400" y="5111750"/>
          <p14:tracePt t="14886" x="2049463" y="5111750"/>
          <p14:tracePt t="14894" x="2041525" y="5103813"/>
          <p14:tracePt t="14900" x="2033588" y="5103813"/>
          <p14:tracePt t="14902" x="2033588" y="5095875"/>
          <p14:tracePt t="14904" x="2033588" y="5087938"/>
          <p14:tracePt t="14910" x="2033588" y="5080000"/>
          <p14:tracePt t="14912" x="2025650" y="5080000"/>
          <p14:tracePt t="14915" x="2025650" y="5072063"/>
          <p14:tracePt t="14918" x="2025650" y="5064125"/>
          <p14:tracePt t="14920" x="2017713" y="5056188"/>
          <p14:tracePt t="14922" x="2017713" y="5048250"/>
          <p14:tracePt t="14926" x="2017713" y="5040313"/>
          <p14:tracePt t="14928" x="2017713" y="5032375"/>
          <p14:tracePt t="14930" x="2009775" y="5024438"/>
          <p14:tracePt t="14933" x="2009775" y="5016500"/>
          <p14:tracePt t="14934" x="2001838" y="5008563"/>
          <p14:tracePt t="14936" x="2001838" y="4992688"/>
          <p14:tracePt t="14938" x="2001838" y="4984750"/>
          <p14:tracePt t="14940" x="2001838" y="4976813"/>
          <p14:tracePt t="14942" x="1993900" y="4959350"/>
          <p14:tracePt t="14944" x="1993900" y="4951413"/>
          <p14:tracePt t="14946" x="1993900" y="4943475"/>
          <p14:tracePt t="14949" x="1985963" y="4935538"/>
          <p14:tracePt t="14950" x="1985963" y="4919663"/>
          <p14:tracePt t="14954" x="1985963" y="4911725"/>
          <p14:tracePt t="14956" x="1985963" y="4895850"/>
          <p14:tracePt t="14958" x="1985963" y="4887913"/>
          <p14:tracePt t="14960" x="1985963" y="4879975"/>
          <p14:tracePt t="14962" x="1985963" y="4864100"/>
          <p14:tracePt t="14964" x="1985963" y="4856163"/>
          <p14:tracePt t="14966" x="1978025" y="4848225"/>
          <p14:tracePt t="14968" x="1978025" y="4840288"/>
          <p14:tracePt t="14970" x="1978025" y="4824413"/>
          <p14:tracePt t="14972" x="1978025" y="4816475"/>
          <p14:tracePt t="14974" x="1978025" y="4808538"/>
          <p14:tracePt t="14976" x="1978025" y="4792663"/>
          <p14:tracePt t="14978" x="1978025" y="4784725"/>
          <p14:tracePt t="14980" x="1978025" y="4776788"/>
          <p14:tracePt t="14982" x="1978025" y="4760913"/>
          <p14:tracePt t="14986" x="1978025" y="4752975"/>
          <p14:tracePt t="14988" x="1978025" y="4745038"/>
          <p14:tracePt t="14992" x="1978025" y="4737100"/>
          <p14:tracePt t="14994" x="1978025" y="4729163"/>
          <p14:tracePt t="14996" x="1978025" y="4721225"/>
          <p14:tracePt t="15000" x="1978025" y="4713288"/>
          <p14:tracePt t="15002" x="1978025" y="4705350"/>
          <p14:tracePt t="15006" x="1978025" y="4697413"/>
          <p14:tracePt t="15008" x="1978025" y="4689475"/>
          <p14:tracePt t="15010" x="1985963" y="4689475"/>
          <p14:tracePt t="15012" x="1985963" y="4681538"/>
          <p14:tracePt t="15015" x="1985963" y="4673600"/>
          <p14:tracePt t="15018" x="1985963" y="4665663"/>
          <p14:tracePt t="15020" x="1985963" y="4657725"/>
          <p14:tracePt t="15022" x="1985963" y="4649788"/>
          <p14:tracePt t="15024" x="1993900" y="4649788"/>
          <p14:tracePt t="15026" x="1993900" y="4641850"/>
          <p14:tracePt t="15030" x="2001838" y="4633913"/>
          <p14:tracePt t="15034" x="2001838" y="4624388"/>
          <p14:tracePt t="15036" x="2001838" y="4616450"/>
          <p14:tracePt t="15042" x="2001838" y="4608513"/>
          <p14:tracePt t="15046" x="2009775" y="4608513"/>
          <p14:tracePt t="15050" x="2009775" y="4600575"/>
          <p14:tracePt t="15068" x="2017713" y="4600575"/>
          <p14:tracePt t="15078" x="2025650" y="4600575"/>
          <p14:tracePt t="15082" x="2033588" y="4600575"/>
          <p14:tracePt t="15086" x="2033588" y="4592638"/>
          <p14:tracePt t="15088" x="2041525" y="4592638"/>
          <p14:tracePt t="15094" x="2049463" y="4592638"/>
          <p14:tracePt t="15098" x="2057400" y="4592638"/>
          <p14:tracePt t="15100" x="2065338" y="4592638"/>
          <p14:tracePt t="15102" x="2065338" y="4584700"/>
          <p14:tracePt t="15104" x="2073275" y="4584700"/>
          <p14:tracePt t="15106" x="2073275" y="4576763"/>
          <p14:tracePt t="15108" x="2081213" y="4576763"/>
          <p14:tracePt t="15112" x="2089150" y="4568825"/>
          <p14:tracePt t="15114" x="2097088" y="4568825"/>
          <p14:tracePt t="15118" x="2105025" y="4560888"/>
          <p14:tracePt t="15120" x="2112963" y="4552950"/>
          <p14:tracePt t="15124" x="2120900" y="4545013"/>
          <p14:tracePt t="15126" x="2128838" y="4537075"/>
          <p14:tracePt t="15130" x="2136775" y="4521200"/>
          <p14:tracePt t="15132" x="2144713" y="4513263"/>
          <p14:tracePt t="15134" x="2144713" y="4505325"/>
          <p14:tracePt t="15136" x="2144713" y="4489450"/>
          <p14:tracePt t="15138" x="2152650" y="4481513"/>
          <p14:tracePt t="15140" x="2152650" y="4473575"/>
          <p14:tracePt t="15142" x="2160588" y="4449763"/>
          <p14:tracePt t="15144" x="2160588" y="4441825"/>
          <p14:tracePt t="15146" x="2160588" y="4425950"/>
          <p14:tracePt t="15148" x="2168525" y="4410075"/>
          <p14:tracePt t="15150" x="2168525" y="4394200"/>
          <p14:tracePt t="15152" x="2168525" y="4378325"/>
          <p14:tracePt t="15154" x="2176463" y="4362450"/>
          <p14:tracePt t="15156" x="2176463" y="4346575"/>
          <p14:tracePt t="15158" x="2184400" y="4330700"/>
          <p14:tracePt t="15160" x="2184400" y="4314825"/>
          <p14:tracePt t="15162" x="2184400" y="4298950"/>
          <p14:tracePt t="15164" x="2184400" y="4281488"/>
          <p14:tracePt t="15166" x="2184400" y="4273550"/>
          <p14:tracePt t="15168" x="2184400" y="4257675"/>
          <p14:tracePt t="15170" x="2184400" y="4241800"/>
          <p14:tracePt t="15172" x="2184400" y="4225925"/>
          <p14:tracePt t="15174" x="2184400" y="4202113"/>
          <p14:tracePt t="15176" x="2184400" y="4178300"/>
          <p14:tracePt t="15178" x="2184400" y="4162425"/>
          <p14:tracePt t="15180" x="2184400" y="4146550"/>
          <p14:tracePt t="15182" x="2184400" y="4122738"/>
          <p14:tracePt t="15184" x="2184400" y="4106863"/>
          <p14:tracePt t="15186" x="2184400" y="4090988"/>
          <p14:tracePt t="15188" x="2184400" y="4075113"/>
          <p14:tracePt t="15190" x="2176463" y="4051300"/>
          <p14:tracePt t="15192" x="2176463" y="4035425"/>
          <p14:tracePt t="15194" x="2168525" y="4011613"/>
          <p14:tracePt t="15196" x="2168525" y="3995738"/>
          <p14:tracePt t="15198" x="2168525" y="3979863"/>
          <p14:tracePt t="15200" x="2160588" y="3963988"/>
          <p14:tracePt t="15215" x="2128838" y="3835400"/>
          <p14:tracePt t="15216" x="2128838" y="3819525"/>
          <p14:tracePt t="15218" x="2120900" y="3803650"/>
          <p14:tracePt t="15220" x="2112963" y="3787775"/>
          <p14:tracePt t="15222" x="2112963" y="3763963"/>
          <p14:tracePt t="15224" x="2105025" y="3748088"/>
          <p14:tracePt t="15226" x="2105025" y="3732213"/>
          <p14:tracePt t="15228" x="2097088" y="3708400"/>
          <p14:tracePt t="15230" x="2097088" y="3684588"/>
          <p14:tracePt t="15233" x="2089150" y="3668713"/>
          <p14:tracePt t="15234" x="2081213" y="3652838"/>
          <p14:tracePt t="15236" x="2081213" y="3636963"/>
          <p14:tracePt t="15238" x="2081213" y="3613150"/>
          <p14:tracePt t="15240" x="2073275" y="3595688"/>
          <p14:tracePt t="15242" x="2065338" y="3571875"/>
          <p14:tracePt t="15244" x="2057400" y="3556000"/>
          <p14:tracePt t="15246" x="2057400" y="3540125"/>
          <p14:tracePt t="15248" x="2057400" y="3516313"/>
          <p14:tracePt t="15250" x="2049463" y="3500438"/>
          <p14:tracePt t="15252" x="2041525" y="3484563"/>
          <p14:tracePt t="15254" x="2041525" y="3460750"/>
          <p14:tracePt t="15256" x="2033588" y="3436938"/>
          <p14:tracePt t="15258" x="2025650" y="3421063"/>
          <p14:tracePt t="15260" x="2017713" y="3397250"/>
          <p14:tracePt t="15262" x="2017713" y="3381375"/>
          <p14:tracePt t="15264" x="2009775" y="3365500"/>
          <p14:tracePt t="15266" x="2001838" y="3341688"/>
          <p14:tracePt t="15268" x="1993900" y="3317875"/>
          <p14:tracePt t="15270" x="1985963" y="3294063"/>
          <p14:tracePt t="15272" x="1978025" y="3278188"/>
          <p14:tracePt t="15274" x="1970088" y="3262313"/>
          <p14:tracePt t="15276" x="1962150" y="3236913"/>
          <p14:tracePt t="15278" x="1946275" y="3221038"/>
          <p14:tracePt t="15280" x="1938338" y="3197225"/>
          <p14:tracePt t="15282" x="1930400" y="3181350"/>
          <p14:tracePt t="15284" x="1922463" y="3165475"/>
          <p14:tracePt t="15286" x="1905000" y="3149600"/>
          <p14:tracePt t="15288" x="1897063" y="3125788"/>
          <p14:tracePt t="15290" x="1889125" y="3109913"/>
          <p14:tracePt t="15292" x="1873250" y="3094038"/>
          <p14:tracePt t="15294" x="1865313" y="3078163"/>
          <p14:tracePt t="15296" x="1849438" y="3054350"/>
          <p14:tracePt t="15298" x="1841500" y="3046413"/>
          <p14:tracePt t="15300" x="1825625" y="3030538"/>
          <p14:tracePt t="15302" x="1817688" y="3014663"/>
          <p14:tracePt t="15304" x="1809750" y="3006725"/>
          <p14:tracePt t="15306" x="1793875" y="2990850"/>
          <p14:tracePt t="15308" x="1785938" y="2974975"/>
          <p14:tracePt t="15310" x="1770063" y="2967038"/>
          <p14:tracePt t="15312" x="1770063" y="2951163"/>
          <p14:tracePt t="15314" x="1754188" y="2943225"/>
          <p14:tracePt t="15317" x="1746250" y="2935288"/>
          <p14:tracePt t="15318" x="1738313" y="2919413"/>
          <p14:tracePt t="15320" x="1730375" y="2909888"/>
          <p14:tracePt t="15322" x="1714500" y="2901950"/>
          <p14:tracePt t="15324" x="1714500" y="2894013"/>
          <p14:tracePt t="15326" x="1698625" y="2886075"/>
          <p14:tracePt t="15330" x="1682750" y="2870200"/>
          <p14:tracePt t="15334" x="1674813" y="2862263"/>
          <p14:tracePt t="15336" x="1666875" y="2854325"/>
          <p14:tracePt t="15338" x="1658938" y="2854325"/>
          <p14:tracePt t="15342" x="1651000" y="2846388"/>
          <p14:tracePt t="15346" x="1643063" y="2838450"/>
          <p14:tracePt t="15350" x="1635125" y="2838450"/>
          <p14:tracePt t="15352" x="1627188" y="2830513"/>
          <p14:tracePt t="15358" x="1619250" y="2830513"/>
          <p14:tracePt t="15360" x="1619250" y="2822575"/>
          <p14:tracePt t="15362" x="1611313" y="2822575"/>
          <p14:tracePt t="15364" x="1611313" y="2814638"/>
          <p14:tracePt t="15368" x="1603375" y="2814638"/>
          <p14:tracePt t="15370" x="1595438" y="2814638"/>
          <p14:tracePt t="15372" x="1595438" y="2806700"/>
          <p14:tracePt t="15376" x="1587500" y="2806700"/>
          <p14:tracePt t="15380" x="1587500" y="2798763"/>
          <p14:tracePt t="15382" x="1579563" y="2798763"/>
          <p14:tracePt t="15388" x="1579563" y="2790825"/>
          <p14:tracePt t="15390" x="1571625" y="2790825"/>
          <p14:tracePt t="15392" x="1571625" y="2782888"/>
          <p14:tracePt t="15394" x="1562100" y="2782888"/>
          <p14:tracePt t="15402" x="1554163" y="2782888"/>
          <p14:tracePt t="15404" x="1554163" y="2774950"/>
          <p14:tracePt t="15410" x="1546225" y="2774950"/>
          <p14:tracePt t="15420" x="1538288" y="2767013"/>
          <p14:tracePt t="15426" x="1530350" y="2767013"/>
          <p14:tracePt t="15434" x="1522413" y="2767013"/>
          <p14:tracePt t="15442" x="1514475" y="2767013"/>
          <p14:tracePt t="15444" x="1514475" y="2759075"/>
          <p14:tracePt t="15450" x="1506538" y="2759075"/>
          <p14:tracePt t="15454" x="1498600" y="2759075"/>
          <p14:tracePt t="15462" x="1490663" y="2759075"/>
          <p14:tracePt t="15465" x="1490663" y="2751138"/>
          <p14:tracePt t="15468" x="1482725" y="2751138"/>
          <p14:tracePt t="15476" x="1474788" y="2751138"/>
          <p14:tracePt t="15480" x="1466850" y="2751138"/>
          <p14:tracePt t="15488" x="1458913" y="2751138"/>
          <p14:tracePt t="15496" x="1450975" y="2751138"/>
          <p14:tracePt t="15508" x="1443038" y="2751138"/>
          <p14:tracePt t="15512" x="1435100" y="2751138"/>
          <p14:tracePt t="15524" x="1427163" y="2751138"/>
          <p14:tracePt t="15540" x="1419225" y="2751138"/>
          <p14:tracePt t="15554" x="1411288" y="2751138"/>
          <p14:tracePt t="15558" x="1403350" y="2751138"/>
          <p14:tracePt t="15568" x="1395413" y="2751138"/>
          <p14:tracePt t="15578" x="1387475" y="2751138"/>
          <p14:tracePt t="15580" x="1387475" y="2759075"/>
          <p14:tracePt t="15586" x="1379538" y="2759075"/>
          <p14:tracePt t="15596" x="1371600" y="2759075"/>
          <p14:tracePt t="15600" x="1371600" y="2767013"/>
          <p14:tracePt t="15602" x="1363663" y="2767013"/>
          <p14:tracePt t="15612" x="1355725" y="2767013"/>
          <p14:tracePt t="15618" x="1355725" y="2774950"/>
          <p14:tracePt t="15624" x="1347788" y="2774950"/>
          <p14:tracePt t="15628" x="1347788" y="2782888"/>
          <p14:tracePt t="15630" x="1339850" y="2782888"/>
          <p14:tracePt t="15632" x="1331913" y="2790825"/>
          <p14:tracePt t="15638" x="1323975" y="2790825"/>
          <p14:tracePt t="15640" x="1323975" y="2798763"/>
          <p14:tracePt t="15642" x="1316038" y="2798763"/>
          <p14:tracePt t="15646" x="1300163" y="2798763"/>
          <p14:tracePt t="15648" x="1300163" y="2806700"/>
          <p14:tracePt t="15650" x="1292225" y="2806700"/>
          <p14:tracePt t="15652" x="1284288" y="2806700"/>
          <p14:tracePt t="15654" x="1276350" y="2814638"/>
          <p14:tracePt t="15656" x="1268413" y="2822575"/>
          <p14:tracePt t="15660" x="1252538" y="2822575"/>
          <p14:tracePt t="15665" x="1244600" y="2830513"/>
          <p14:tracePt t="15666" x="1236663" y="2830513"/>
          <p14:tracePt t="15668" x="1228725" y="2830513"/>
          <p14:tracePt t="15670" x="1220788" y="2830513"/>
          <p14:tracePt t="15672" x="1211263" y="2838450"/>
          <p14:tracePt t="15674" x="1203325" y="2838450"/>
          <p14:tracePt t="15676" x="1195388" y="2838450"/>
          <p14:tracePt t="15678" x="1195388" y="2846388"/>
          <p14:tracePt t="15680" x="1187450" y="2846388"/>
          <p14:tracePt t="15683" x="1179513" y="2846388"/>
          <p14:tracePt t="15684" x="1171575" y="2846388"/>
          <p14:tracePt t="15688" x="1155700" y="2846388"/>
          <p14:tracePt t="15692" x="1147763" y="2846388"/>
          <p14:tracePt t="15694" x="1139825" y="2846388"/>
          <p14:tracePt t="15696" x="1131888" y="2846388"/>
          <p14:tracePt t="15698" x="1123950" y="2846388"/>
          <p14:tracePt t="15700" x="1116013" y="2846388"/>
          <p14:tracePt t="15702" x="1108075" y="2846388"/>
          <p14:tracePt t="15704" x="1100138" y="2846388"/>
          <p14:tracePt t="15706" x="1092200" y="2846388"/>
          <p14:tracePt t="15708" x="1084263" y="2846388"/>
          <p14:tracePt t="15710" x="1068388" y="2846388"/>
          <p14:tracePt t="15712" x="1060450" y="2846388"/>
          <p14:tracePt t="15715" x="1052513" y="2846388"/>
          <p14:tracePt t="15716" x="1044575" y="2846388"/>
          <p14:tracePt t="15718" x="1028700" y="2846388"/>
          <p14:tracePt t="15720" x="1020763" y="2846388"/>
          <p14:tracePt t="15722" x="1012825" y="2846388"/>
          <p14:tracePt t="15724" x="989013" y="2846388"/>
          <p14:tracePt t="15726" x="981075" y="2838450"/>
          <p14:tracePt t="15728" x="965200" y="2838450"/>
          <p14:tracePt t="15731" x="957263" y="2838450"/>
          <p14:tracePt t="15732" x="941388" y="2838450"/>
          <p14:tracePt t="15734" x="925513" y="2830513"/>
          <p14:tracePt t="15736" x="917575" y="2830513"/>
          <p14:tracePt t="15738" x="901700" y="2830513"/>
          <p14:tracePt t="15740" x="885825" y="2822575"/>
          <p14:tracePt t="15742" x="868363" y="2822575"/>
          <p14:tracePt t="15744" x="860425" y="2822575"/>
          <p14:tracePt t="15746" x="844550" y="2814638"/>
          <p14:tracePt t="15749" x="828675" y="2814638"/>
          <p14:tracePt t="15750" x="812800" y="2814638"/>
          <p14:tracePt t="15752" x="804863" y="2814638"/>
          <p14:tracePt t="15754" x="788988" y="2814638"/>
          <p14:tracePt t="15756" x="781050" y="2814638"/>
          <p14:tracePt t="15758" x="765175" y="2814638"/>
          <p14:tracePt t="15760" x="757238" y="2814638"/>
          <p14:tracePt t="15762" x="749300" y="2814638"/>
          <p14:tracePt t="15765" x="733425" y="2814638"/>
          <p14:tracePt t="15768" x="725488" y="2814638"/>
          <p14:tracePt t="15770" x="717550" y="2814638"/>
          <p14:tracePt t="15772" x="709613" y="2814638"/>
          <p14:tracePt t="15774" x="701675" y="2814638"/>
          <p14:tracePt t="15776" x="701675" y="2822575"/>
          <p14:tracePt t="15778" x="693738" y="2822575"/>
          <p14:tracePt t="15782" x="685800" y="2822575"/>
          <p14:tracePt t="15786" x="685800" y="2830513"/>
          <p14:tracePt t="15790" x="677863" y="2830513"/>
          <p14:tracePt t="15796" x="677863" y="2838450"/>
          <p14:tracePt t="15804" x="669925" y="2838450"/>
          <p14:tracePt t="15806" x="669925" y="2846388"/>
          <p14:tracePt t="15812" x="669925" y="2854325"/>
          <p14:tracePt t="15822" x="669925" y="2862263"/>
          <p14:tracePt t="15836" x="669925" y="2870200"/>
          <p14:tracePt t="15845" x="677863" y="2870200"/>
          <p14:tracePt t="15848" x="677863" y="2878138"/>
          <p14:tracePt t="15858" x="685800" y="2878138"/>
          <p14:tracePt t="15860" x="685800" y="2886075"/>
          <p14:tracePt t="15865" x="685800" y="2894013"/>
          <p14:tracePt t="15870" x="693738" y="2894013"/>
          <p14:tracePt t="15874" x="693738" y="2901950"/>
          <p14:tracePt t="15880" x="701675" y="2901950"/>
          <p14:tracePt t="15882" x="701675" y="2909888"/>
          <p14:tracePt t="15898" x="717550" y="2927350"/>
          <p14:tracePt t="15900" x="725488" y="2927350"/>
          <p14:tracePt t="15902" x="725488" y="2935288"/>
          <p14:tracePt t="15906" x="733425" y="2935288"/>
          <p14:tracePt t="15908" x="733425" y="2943225"/>
          <p14:tracePt t="15912" x="741363" y="2943225"/>
          <p14:tracePt t="15915" x="749300" y="2951163"/>
          <p14:tracePt t="15918" x="749300" y="2959100"/>
          <p14:tracePt t="15920" x="757238" y="2959100"/>
          <p14:tracePt t="15924" x="765175" y="2967038"/>
          <p14:tracePt t="15928" x="773113" y="2967038"/>
          <p14:tracePt t="15930" x="781050" y="2974975"/>
          <p14:tracePt t="15934" x="788988" y="2974975"/>
          <p14:tracePt t="15939" x="796925" y="2982913"/>
          <p14:tracePt t="15942" x="804863" y="2982913"/>
          <p14:tracePt t="15944" x="812800" y="2990850"/>
          <p14:tracePt t="15948" x="820738" y="2990850"/>
          <p14:tracePt t="15953" x="828675" y="2990850"/>
          <p14:tracePt t="15956" x="836613" y="2990850"/>
          <p14:tracePt t="15958" x="844550" y="2990850"/>
          <p14:tracePt t="15962" x="852488" y="2990850"/>
          <p14:tracePt t="15966" x="860425" y="2990850"/>
          <p14:tracePt t="15970" x="868363" y="2990850"/>
          <p14:tracePt t="15972" x="877888" y="2990850"/>
          <p14:tracePt t="15978" x="885825" y="2990850"/>
          <p14:tracePt t="15982" x="893763" y="2990850"/>
          <p14:tracePt t="15986" x="901700" y="2990850"/>
          <p14:tracePt t="15988" x="909638" y="2990850"/>
          <p14:tracePt t="15992" x="917575" y="2990850"/>
          <p14:tracePt t="15998" x="925513" y="2990850"/>
          <p14:tracePt t="16002" x="933450" y="2990850"/>
          <p14:tracePt t="16004" x="941388" y="2990850"/>
          <p14:tracePt t="16008" x="949325" y="2990850"/>
          <p14:tracePt t="16012" x="957263" y="2990850"/>
          <p14:tracePt t="16016" x="973138" y="2982913"/>
          <p14:tracePt t="16020" x="981075" y="2982913"/>
          <p14:tracePt t="16022" x="989013" y="2982913"/>
          <p14:tracePt t="16024" x="996950" y="2982913"/>
          <p14:tracePt t="16026" x="1004888" y="2974975"/>
          <p14:tracePt t="16028" x="1012825" y="2974975"/>
          <p14:tracePt t="16030" x="1020763" y="2967038"/>
          <p14:tracePt t="16033" x="1028700" y="2967038"/>
          <p14:tracePt t="16034" x="1036638" y="2967038"/>
          <p14:tracePt t="16036" x="1052513" y="2959100"/>
          <p14:tracePt t="16038" x="1060450" y="2959100"/>
          <p14:tracePt t="16040" x="1068388" y="2959100"/>
          <p14:tracePt t="16042" x="1084263" y="2959100"/>
          <p14:tracePt t="16044" x="1092200" y="2951163"/>
          <p14:tracePt t="16046" x="1100138" y="2943225"/>
          <p14:tracePt t="16048" x="1116013" y="2943225"/>
          <p14:tracePt t="16050" x="1123950" y="2935288"/>
          <p14:tracePt t="16052" x="1131888" y="2935288"/>
          <p14:tracePt t="16054" x="1139825" y="2935288"/>
          <p14:tracePt t="16056" x="1147763" y="2935288"/>
          <p14:tracePt t="16058" x="1155700" y="2927350"/>
          <p14:tracePt t="16060" x="1163638" y="2927350"/>
          <p14:tracePt t="16062" x="1171575" y="2927350"/>
          <p14:tracePt t="16065" x="1179513" y="2927350"/>
          <p14:tracePt t="16066" x="1187450" y="2927350"/>
          <p14:tracePt t="16068" x="1195388" y="2919413"/>
          <p14:tracePt t="16070" x="1203325" y="2919413"/>
          <p14:tracePt t="16074" x="1211263" y="2919413"/>
          <p14:tracePt t="16076" x="1220788" y="2919413"/>
          <p14:tracePt t="16078" x="1228725" y="2909888"/>
          <p14:tracePt t="16082" x="1236663" y="2909888"/>
          <p14:tracePt t="16086" x="1244600" y="2909888"/>
          <p14:tracePt t="16088" x="1252538" y="2909888"/>
          <p14:tracePt t="16094" x="1260475" y="2909888"/>
          <p14:tracePt t="16098" x="1268413" y="2909888"/>
          <p14:tracePt t="16106" x="1276350" y="2909888"/>
          <p14:tracePt t="16108" x="1284288" y="2909888"/>
          <p14:tracePt t="16116" x="1292225" y="2909888"/>
          <p14:tracePt t="16128" x="1300163" y="2909888"/>
          <p14:tracePt t="16268" x="1308100" y="2909888"/>
          <p14:tracePt t="16274" x="1316038" y="2909888"/>
          <p14:tracePt t="16280" x="1323975" y="2909888"/>
          <p14:tracePt t="16286" x="1331913" y="2909888"/>
          <p14:tracePt t="16292" x="1339850" y="2909888"/>
          <p14:tracePt t="16294" x="1347788" y="2909888"/>
          <p14:tracePt t="16298" x="1355725" y="2909888"/>
          <p14:tracePt t="16302" x="1363663" y="2909888"/>
          <p14:tracePt t="16304" x="1363663" y="2919413"/>
          <p14:tracePt t="16306" x="1371600" y="2919413"/>
          <p14:tracePt t="16308" x="1379538" y="2919413"/>
          <p14:tracePt t="16310" x="1387475" y="2919413"/>
          <p14:tracePt t="16315" x="1395413" y="2919413"/>
          <p14:tracePt t="16316" x="1403350" y="2919413"/>
          <p14:tracePt t="16318" x="1411288" y="2927350"/>
          <p14:tracePt t="16320" x="1427163" y="2927350"/>
          <p14:tracePt t="16324" x="1435100" y="2927350"/>
          <p14:tracePt t="16326" x="1450975" y="2927350"/>
          <p14:tracePt t="16330" x="1458913" y="2927350"/>
          <p14:tracePt t="16332" x="1474788" y="2927350"/>
          <p14:tracePt t="16334" x="1482725" y="2927350"/>
          <p14:tracePt t="16336" x="1490663" y="2927350"/>
          <p14:tracePt t="16338" x="1498600" y="2927350"/>
          <p14:tracePt t="16340" x="1506538" y="2927350"/>
          <p14:tracePt t="16342" x="1514475" y="2927350"/>
          <p14:tracePt t="16344" x="1522413" y="2927350"/>
          <p14:tracePt t="16346" x="1530350" y="2927350"/>
          <p14:tracePt t="16348" x="1538288" y="2927350"/>
          <p14:tracePt t="16350" x="1546225" y="2927350"/>
          <p14:tracePt t="16352" x="1554163" y="2927350"/>
          <p14:tracePt t="16354" x="1562100" y="2927350"/>
          <p14:tracePt t="16356" x="1571625" y="2927350"/>
          <p14:tracePt t="16358" x="1579563" y="2927350"/>
          <p14:tracePt t="16360" x="1587500" y="2927350"/>
          <p14:tracePt t="16362" x="1595438" y="2927350"/>
          <p14:tracePt t="16365" x="1603375" y="2927350"/>
          <p14:tracePt t="16366" x="1611313" y="2927350"/>
          <p14:tracePt t="16368" x="1619250" y="2927350"/>
          <p14:tracePt t="16370" x="1627188" y="2927350"/>
          <p14:tracePt t="16372" x="1635125" y="2927350"/>
          <p14:tracePt t="16376" x="1643063" y="2927350"/>
          <p14:tracePt t="16378" x="1651000" y="2927350"/>
          <p14:tracePt t="16380" x="1658938" y="2927350"/>
          <p14:tracePt t="16382" x="1666875" y="2927350"/>
          <p14:tracePt t="16384" x="1674813" y="2927350"/>
          <p14:tracePt t="16386" x="1682750" y="2927350"/>
          <p14:tracePt t="16390" x="1698625" y="2927350"/>
          <p14:tracePt t="16394" x="1706563" y="2927350"/>
          <p14:tracePt t="16396" x="1714500" y="2927350"/>
          <p14:tracePt t="16398" x="1722438" y="2927350"/>
          <p14:tracePt t="16400" x="1730375" y="2927350"/>
          <p14:tracePt t="16402" x="1738313" y="2927350"/>
          <p14:tracePt t="16406" x="1754188" y="2927350"/>
          <p14:tracePt t="16408" x="1762125" y="2927350"/>
          <p14:tracePt t="16410" x="1770063" y="2927350"/>
          <p14:tracePt t="16412" x="1778000" y="2927350"/>
          <p14:tracePt t="16415" x="1785938" y="2927350"/>
          <p14:tracePt t="16416" x="1793875" y="2927350"/>
          <p14:tracePt t="16418" x="1801813" y="2927350"/>
          <p14:tracePt t="16420" x="1809750" y="2927350"/>
          <p14:tracePt t="16422" x="1817688" y="2927350"/>
          <p14:tracePt t="16424" x="1825625" y="2927350"/>
          <p14:tracePt t="16428" x="1841500" y="2927350"/>
          <p14:tracePt t="16432" x="1849438" y="2927350"/>
          <p14:tracePt t="16434" x="1857375" y="2927350"/>
          <p14:tracePt t="16436" x="1865313" y="2927350"/>
          <p14:tracePt t="16438" x="1873250" y="2927350"/>
          <p14:tracePt t="16442" x="1881188" y="2927350"/>
          <p14:tracePt t="16446" x="1889125" y="2927350"/>
          <p14:tracePt t="16448" x="1897063" y="2927350"/>
          <p14:tracePt t="16452" x="1905000" y="2927350"/>
          <p14:tracePt t="16454" x="1905000" y="2919413"/>
          <p14:tracePt t="16456" x="1912938" y="2919413"/>
          <p14:tracePt t="16460" x="1922463" y="2919413"/>
          <p14:tracePt t="16462" x="1930400" y="2919413"/>
          <p14:tracePt t="16468" x="1938338" y="2909888"/>
          <p14:tracePt t="16474" x="1946275" y="2909888"/>
          <p14:tracePt t="16482" x="1954213" y="2909888"/>
          <p14:tracePt t="16486" x="1962150" y="2909888"/>
          <p14:tracePt t="16496" x="1970088" y="2909888"/>
          <p14:tracePt t="16510" x="1978025" y="2909888"/>
          <p14:tracePt t="16522" x="1985963" y="2909888"/>
          <p14:tracePt t="16524" x="1985963" y="2901950"/>
          <p14:tracePt t="16526" x="1993900" y="2901950"/>
          <p14:tracePt t="16533" x="2001838" y="2901950"/>
          <p14:tracePt t="16538" x="2009775" y="2901950"/>
          <p14:tracePt t="16542" x="2017713" y="2901950"/>
          <p14:tracePt t="16544" x="2025650" y="2901950"/>
          <p14:tracePt t="16548" x="2033588" y="2901950"/>
          <p14:tracePt t="16550" x="2041525" y="2894013"/>
          <p14:tracePt t="16554" x="2049463" y="2894013"/>
          <p14:tracePt t="16556" x="2057400" y="2894013"/>
          <p14:tracePt t="16558" x="2065338" y="2894013"/>
          <p14:tracePt t="16562" x="2081213" y="2894013"/>
          <p14:tracePt t="16566" x="2089150" y="2894013"/>
          <p14:tracePt t="16568" x="2097088" y="2886075"/>
          <p14:tracePt t="16570" x="2105025" y="2886075"/>
          <p14:tracePt t="16572" x="2112963" y="2886075"/>
          <p14:tracePt t="16576" x="2120900" y="2886075"/>
          <p14:tracePt t="16578" x="2128838" y="2878138"/>
          <p14:tracePt t="16580" x="2136775" y="2878138"/>
          <p14:tracePt t="16584" x="2144713" y="2878138"/>
          <p14:tracePt t="16588" x="2160588" y="2878138"/>
          <p14:tracePt t="16594" x="2168525" y="2878138"/>
          <p14:tracePt t="16598" x="2176463" y="2878138"/>
          <p14:tracePt t="16604" x="2184400" y="2878138"/>
          <p14:tracePt t="16606" x="2192338" y="2878138"/>
          <p14:tracePt t="16618" x="2200275" y="2878138"/>
          <p14:tracePt t="16656" x="2208213" y="2878138"/>
          <p14:tracePt t="16680" x="2216150" y="2878138"/>
          <p14:tracePt t="16690" x="2224088" y="2878138"/>
          <p14:tracePt t="16698" x="2224088" y="2886075"/>
          <p14:tracePt t="16704" x="2224088" y="2894013"/>
          <p14:tracePt t="16706" x="2232025" y="2894013"/>
          <p14:tracePt t="16715" x="2232025" y="2901950"/>
          <p14:tracePt t="16722" x="2239963" y="2901950"/>
          <p14:tracePt t="16724" x="2239963" y="2909888"/>
          <p14:tracePt t="16734" x="2239963" y="2919413"/>
          <p14:tracePt t="16740" x="2247900" y="2927350"/>
          <p14:tracePt t="16746" x="2255838" y="2927350"/>
          <p14:tracePt t="16752" x="2255838" y="2935288"/>
          <p14:tracePt t="16766" x="2265363" y="2943225"/>
          <p14:tracePt t="16832" x="2265363" y="2951163"/>
          <p14:tracePt t="16842" x="2273300" y="2951163"/>
          <p14:tracePt t="16850" x="2273300" y="2959100"/>
          <p14:tracePt t="16864" x="2281238" y="2959100"/>
          <p14:tracePt t="16870" x="2289175" y="2959100"/>
          <p14:tracePt t="16881" x="2289175" y="2967038"/>
          <p14:tracePt t="16882" x="2297113" y="2967038"/>
          <p14:tracePt t="16890" x="2305050" y="2967038"/>
          <p14:tracePt t="16898" x="2312988" y="2967038"/>
          <p14:tracePt t="16902" x="2320925" y="2967038"/>
          <p14:tracePt t="16908" x="2328863" y="2967038"/>
          <p14:tracePt t="16915" x="2336800" y="2967038"/>
          <p14:tracePt t="16922" x="2344738" y="2967038"/>
          <p14:tracePt t="16926" x="2352675" y="2967038"/>
          <p14:tracePt t="16932" x="2360613" y="2967038"/>
          <p14:tracePt t="16940" x="2368550" y="2967038"/>
          <p14:tracePt t="16946" x="2376488" y="2967038"/>
          <p14:tracePt t="16950" x="2384425" y="2967038"/>
          <p14:tracePt t="16958" x="2392363" y="2967038"/>
          <p14:tracePt t="16966" x="2400300" y="2967038"/>
          <p14:tracePt t="16976" x="2408238" y="2967038"/>
          <p14:tracePt t="16984" x="2408238" y="2959100"/>
          <p14:tracePt t="16986" x="2416175" y="2959100"/>
          <p14:tracePt t="16992" x="2424113" y="2959100"/>
          <p14:tracePt t="17010" x="2432050" y="2959100"/>
          <p14:tracePt t="17075" x="2439988" y="2959100"/>
          <p14:tracePt t="17098" x="2447925" y="2959100"/>
          <p14:tracePt t="17106" x="2455863" y="2959100"/>
          <p14:tracePt t="17118" x="2463800" y="2959100"/>
          <p14:tracePt t="17130" x="2471738" y="2959100"/>
          <p14:tracePt t="17140" x="2479675" y="2959100"/>
          <p14:tracePt t="17144" x="2487613" y="2959100"/>
          <p14:tracePt t="17150" x="2487613" y="2951163"/>
          <p14:tracePt t="17154" x="2495550" y="2951163"/>
          <p14:tracePt t="17165" x="2503488" y="2951163"/>
          <p14:tracePt t="17174" x="2511425" y="2951163"/>
          <p14:tracePt t="17178" x="2519363" y="2943225"/>
          <p14:tracePt t="17186" x="2527300" y="2943225"/>
          <p14:tracePt t="17198" x="2535238" y="2935288"/>
          <p14:tracePt t="17200" x="2543175" y="2935288"/>
          <p14:tracePt t="17204" x="2551113" y="2935288"/>
          <p14:tracePt t="17206" x="2551113" y="2927350"/>
          <p14:tracePt t="17212" x="2559050" y="2927350"/>
          <p14:tracePt t="17215" x="2559050" y="2919413"/>
          <p14:tracePt t="17218" x="2566988" y="2919413"/>
          <p14:tracePt t="17226" x="2574925" y="2919413"/>
          <p14:tracePt t="17232" x="2582863" y="2919413"/>
          <p14:tracePt t="17240" x="2590800" y="2909888"/>
          <p14:tracePt t="17248" x="2598738" y="2909888"/>
          <p14:tracePt t="17256" x="2606675" y="2909888"/>
          <p14:tracePt t="17260" x="2616200" y="2909888"/>
          <p14:tracePt t="17268" x="2624138" y="2909888"/>
          <p14:tracePt t="17276" x="2632075" y="2909888"/>
          <p14:tracePt t="17282" x="2640013" y="2909888"/>
          <p14:tracePt t="17286" x="2647950" y="2909888"/>
          <p14:tracePt t="17292" x="2655888" y="2909888"/>
          <p14:tracePt t="17296" x="2663825" y="2909888"/>
          <p14:tracePt t="17302" x="2671763" y="2909888"/>
          <p14:tracePt t="17308" x="2679700" y="2909888"/>
          <p14:tracePt t="17310" x="2687638" y="2909888"/>
          <p14:tracePt t="17314" x="2695575" y="2909888"/>
          <p14:tracePt t="17320" x="2703513" y="2909888"/>
          <p14:tracePt t="17324" x="2711450" y="2909888"/>
          <p14:tracePt t="17328" x="2719388" y="2909888"/>
          <p14:tracePt t="17332" x="2727325" y="2909888"/>
          <p14:tracePt t="17336" x="2735263" y="2909888"/>
          <p14:tracePt t="17342" x="2743200" y="2909888"/>
          <p14:tracePt t="17344" x="2751138" y="2909888"/>
          <p14:tracePt t="17348" x="2759075" y="2909888"/>
          <p14:tracePt t="17352" x="2767013" y="2909888"/>
          <p14:tracePt t="17356" x="2774950" y="2909888"/>
          <p14:tracePt t="17358" x="2782888" y="2909888"/>
          <p14:tracePt t="17362" x="2790825" y="2909888"/>
          <p14:tracePt t="17366" x="2798763" y="2909888"/>
          <p14:tracePt t="17370" x="2806700" y="2909888"/>
          <p14:tracePt t="17372" x="2814638" y="2909888"/>
          <p14:tracePt t="17378" x="2822575" y="2909888"/>
          <p14:tracePt t="17382" x="2830513" y="2909888"/>
          <p14:tracePt t="17386" x="2838450" y="2909888"/>
          <p14:tracePt t="17388" x="2846388" y="2909888"/>
          <p14:tracePt t="17392" x="2854325" y="2909888"/>
          <p14:tracePt t="17398" x="2862263" y="2909888"/>
          <p14:tracePt t="17402" x="2870200" y="2909888"/>
          <p14:tracePt t="17404" x="2878138" y="2909888"/>
          <p14:tracePt t="17408" x="2886075" y="2909888"/>
          <p14:tracePt t="17414" x="2894013" y="2909888"/>
          <p14:tracePt t="17418" x="2901950" y="2909888"/>
          <p14:tracePt t="17422" x="2909888" y="2909888"/>
          <p14:tracePt t="17426" x="2917825" y="2909888"/>
          <p14:tracePt t="17430" x="2925763" y="2909888"/>
          <p14:tracePt t="17434" x="2933700" y="2909888"/>
          <p14:tracePt t="17440" x="2941638" y="2909888"/>
          <p14:tracePt t="17442" x="2949575" y="2909888"/>
          <p14:tracePt t="17446" x="2957513" y="2909888"/>
          <p14:tracePt t="17450" x="2957513" y="2901950"/>
          <p14:tracePt t="17452" x="2967038" y="2901950"/>
          <p14:tracePt t="17456" x="2974975" y="2901950"/>
          <p14:tracePt t="17460" x="2982913" y="2901950"/>
          <p14:tracePt t="17465" x="2982913" y="2894013"/>
          <p14:tracePt t="17466" x="2990850" y="2894013"/>
          <p14:tracePt t="17470" x="2990850" y="2886075"/>
          <p14:tracePt t="17472" x="2998788" y="2886075"/>
          <p14:tracePt t="17480" x="3006725" y="2886075"/>
          <p14:tracePt t="17482" x="3014663" y="2886075"/>
          <p14:tracePt t="17484" x="3014663" y="2878138"/>
          <p14:tracePt t="17490" x="3022600" y="2878138"/>
          <p14:tracePt t="17494" x="3030538" y="2878138"/>
          <p14:tracePt t="17496" x="3030538" y="2870200"/>
          <p14:tracePt t="17500" x="3038475" y="2870200"/>
          <p14:tracePt t="17502" x="3046413" y="2870200"/>
          <p14:tracePt t="17508" x="3054350" y="2870200"/>
          <p14:tracePt t="17512" x="3054350" y="2862263"/>
          <p14:tracePt t="17516" x="3062288" y="2862263"/>
          <p14:tracePt t="17530" x="3070225" y="2862263"/>
          <p14:tracePt t="17540" x="3078163" y="2862263"/>
          <p14:tracePt t="17554" x="3086100" y="2862263"/>
          <p14:tracePt t="17562" x="3094038" y="2862263"/>
          <p14:tracePt t="17569" x="3101975" y="2862263"/>
          <p14:tracePt t="17572" x="3109913" y="2870200"/>
          <p14:tracePt t="17576" x="3117850" y="2870200"/>
          <p14:tracePt t="17580" x="3125788" y="2878138"/>
          <p14:tracePt t="17586" x="3133725" y="2878138"/>
          <p14:tracePt t="17588" x="3141663" y="2886075"/>
          <p14:tracePt t="17592" x="3149600" y="2894013"/>
          <p14:tracePt t="17596" x="3157538" y="2894013"/>
          <p14:tracePt t="17599" x="3157538" y="2901950"/>
          <p14:tracePt t="17600" x="3165475" y="2901950"/>
          <p14:tracePt t="17604" x="3173413" y="2901950"/>
          <p14:tracePt t="17606" x="3181350" y="2909888"/>
          <p14:tracePt t="17610" x="3189288" y="2909888"/>
          <p14:tracePt t="17614" x="3197225" y="2919413"/>
          <p14:tracePt t="17618" x="3205163" y="2919413"/>
          <p14:tracePt t="17620" x="3213100" y="2927350"/>
          <p14:tracePt t="17624" x="3221038" y="2927350"/>
          <p14:tracePt t="17628" x="3228975" y="2927350"/>
          <p14:tracePt t="17630" x="3228975" y="2935288"/>
          <p14:tracePt t="17632" x="3244850" y="2935288"/>
          <p14:tracePt t="17636" x="3252788" y="2935288"/>
          <p14:tracePt t="17638" x="3260725" y="2935288"/>
          <p14:tracePt t="17642" x="3268663" y="2935288"/>
          <p14:tracePt t="17644" x="3276600" y="2935288"/>
          <p14:tracePt t="17646" x="3276600" y="2943225"/>
          <p14:tracePt t="17649" x="3284538" y="2943225"/>
          <p14:tracePt t="17650" x="3292475" y="2943225"/>
          <p14:tracePt t="17652" x="3300413" y="2943225"/>
          <p14:tracePt t="17656" x="3308350" y="2943225"/>
          <p14:tracePt t="17660" x="3325813" y="2943225"/>
          <p14:tracePt t="17664" x="3333750" y="2943225"/>
          <p14:tracePt t="17668" x="3349625" y="2943225"/>
          <p14:tracePt t="17672" x="3357563" y="2943225"/>
          <p14:tracePt t="17676" x="3365500" y="2943225"/>
          <p14:tracePt t="17680" x="3373438" y="2943225"/>
          <p14:tracePt t="17682" x="3381375" y="2943225"/>
          <p14:tracePt t="17686" x="3389313" y="2935288"/>
          <p14:tracePt t="17690" x="3397250" y="2935288"/>
          <p14:tracePt t="17696" x="3405188" y="2935288"/>
          <p14:tracePt t="17698" x="3413125" y="2935288"/>
          <p14:tracePt t="17702" x="3421063" y="2927350"/>
          <p14:tracePt t="17708" x="3429000" y="2919413"/>
          <p14:tracePt t="17716" x="3436938" y="2919413"/>
          <p14:tracePt t="17720" x="3444875" y="2919413"/>
          <p14:tracePt t="17734" x="3452813" y="2919413"/>
          <p14:tracePt t="17742" x="3452813" y="2909888"/>
          <p14:tracePt t="17750" x="3460750" y="2909888"/>
          <p14:tracePt t="17768" x="3468688" y="2909888"/>
          <p14:tracePt t="17778" x="3476625" y="2909888"/>
          <p14:tracePt t="17792" x="3484563" y="2909888"/>
          <p14:tracePt t="17802" x="3492500" y="2909888"/>
          <p14:tracePt t="17812" x="3500438" y="2909888"/>
          <p14:tracePt t="17816" x="3508375" y="2909888"/>
          <p14:tracePt t="17826" x="3516313" y="2909888"/>
          <p14:tracePt t="17836" x="3524250" y="2909888"/>
          <p14:tracePt t="17844" x="3532188" y="2909888"/>
          <p14:tracePt t="17852" x="3540125" y="2909888"/>
          <p14:tracePt t="17854" x="3548063" y="2909888"/>
          <p14:tracePt t="17858" x="3548063" y="2919413"/>
          <p14:tracePt t="17860" x="3556000" y="2919413"/>
          <p14:tracePt t="17864" x="3563938" y="2919413"/>
          <p14:tracePt t="17870" x="3571875" y="2927350"/>
          <p14:tracePt t="17872" x="3579813" y="2927350"/>
          <p14:tracePt t="17876" x="3587750" y="2927350"/>
          <p14:tracePt t="17878" x="3595688" y="2927350"/>
          <p14:tracePt t="17880" x="3603625" y="2927350"/>
          <p14:tracePt t="17884" x="3611563" y="2927350"/>
          <p14:tracePt t="17888" x="3619500" y="2927350"/>
          <p14:tracePt t="17890" x="3627438" y="2927350"/>
          <p14:tracePt t="17892" x="3635375" y="2927350"/>
          <p14:tracePt t="17896" x="3643313" y="2927350"/>
          <p14:tracePt t="17898" x="3651250" y="2927350"/>
          <p14:tracePt t="17900" x="3660775" y="2927350"/>
          <p14:tracePt t="17904" x="3668713" y="2927350"/>
          <p14:tracePt t="17906" x="3676650" y="2927350"/>
          <p14:tracePt t="17910" x="3692525" y="2927350"/>
          <p14:tracePt t="17914" x="3700463" y="2927350"/>
          <p14:tracePt t="17916" x="3708400" y="2927350"/>
          <p14:tracePt t="17918" x="3716338" y="2927350"/>
          <p14:tracePt t="17920" x="3724275" y="2927350"/>
          <p14:tracePt t="17924" x="3740150" y="2927350"/>
          <p14:tracePt t="17928" x="3748088" y="2927350"/>
          <p14:tracePt t="17931" x="3756025" y="2927350"/>
          <p14:tracePt t="17934" x="3763963" y="2927350"/>
          <p14:tracePt t="17936" x="3771900" y="2927350"/>
          <p14:tracePt t="17938" x="3779838" y="2927350"/>
          <p14:tracePt t="17942" x="3787775" y="2927350"/>
          <p14:tracePt t="17946" x="3795713" y="2927350"/>
          <p14:tracePt t="17948" x="3803650" y="2927350"/>
          <p14:tracePt t="17950" x="3811588" y="2927350"/>
          <p14:tracePt t="17956" x="3819525" y="2927350"/>
          <p14:tracePt t="17958" x="3827463" y="2927350"/>
          <p14:tracePt t="17960" x="3835400" y="2927350"/>
          <p14:tracePt t="17966" x="3843338" y="2927350"/>
          <p14:tracePt t="17970" x="3851275" y="2927350"/>
          <p14:tracePt t="17972" x="3859213" y="2927350"/>
          <p14:tracePt t="17976" x="3867150" y="2927350"/>
          <p14:tracePt t="17978" x="3875088" y="2927350"/>
          <p14:tracePt t="17981" x="3883025" y="2927350"/>
          <p14:tracePt t="17984" x="3890963" y="2927350"/>
          <p14:tracePt t="17986" x="3898900" y="2927350"/>
          <p14:tracePt t="17990" x="3906838" y="2927350"/>
          <p14:tracePt t="17992" x="3914775" y="2927350"/>
          <p14:tracePt t="17994" x="3922713" y="2927350"/>
          <p14:tracePt t="17998" x="3930650" y="2927350"/>
          <p14:tracePt t="18000" x="3938588" y="2927350"/>
          <p14:tracePt t="18002" x="3946525" y="2927350"/>
          <p14:tracePt t="18006" x="3954463" y="2927350"/>
          <p14:tracePt t="18008" x="3962400" y="2927350"/>
          <p14:tracePt t="18010" x="3970338" y="2927350"/>
          <p14:tracePt t="18012" x="3978275" y="2927350"/>
          <p14:tracePt t="18016" x="3994150" y="2927350"/>
          <p14:tracePt t="18020" x="4002088" y="2927350"/>
          <p14:tracePt t="18022" x="4011613" y="2927350"/>
          <p14:tracePt t="18024" x="4019550" y="2927350"/>
          <p14:tracePt t="18028" x="4027488" y="2927350"/>
          <p14:tracePt t="18031" x="4035425" y="2927350"/>
          <p14:tracePt t="18034" x="4043363" y="2927350"/>
          <p14:tracePt t="18036" x="4051300" y="2927350"/>
          <p14:tracePt t="18040" x="4059238" y="2927350"/>
          <p14:tracePt t="18044" x="4067175" y="2927350"/>
          <p14:tracePt t="18048" x="4075113" y="2927350"/>
          <p14:tracePt t="18052" x="4083050" y="2927350"/>
          <p14:tracePt t="18056" x="4090988" y="2927350"/>
          <p14:tracePt t="18062" x="4098925" y="2927350"/>
          <p14:tracePt t="18068" x="4106863" y="2927350"/>
          <p14:tracePt t="18070" x="4114800" y="2927350"/>
          <p14:tracePt t="18078" x="4122738" y="2927350"/>
          <p14:tracePt t="18082" x="4130675" y="2927350"/>
          <p14:tracePt t="18088" x="4138613" y="2927350"/>
          <p14:tracePt t="18090" x="4146550" y="2927350"/>
          <p14:tracePt t="18096" x="4154488" y="2927350"/>
          <p14:tracePt t="18100" x="4162425" y="2927350"/>
          <p14:tracePt t="18104" x="4170363" y="2927350"/>
          <p14:tracePt t="18108" x="4170363" y="2919413"/>
          <p14:tracePt t="18110" x="4178300" y="2919413"/>
          <p14:tracePt t="18112" x="4186238" y="2919413"/>
          <p14:tracePt t="18116" x="4194175" y="2919413"/>
          <p14:tracePt t="18120" x="4202113" y="2919413"/>
          <p14:tracePt t="18124" x="4210050" y="2919413"/>
          <p14:tracePt t="18128" x="4217988" y="2919413"/>
          <p14:tracePt t="18132" x="4225925" y="2919413"/>
          <p14:tracePt t="18136" x="4233863" y="2919413"/>
          <p14:tracePt t="18142" x="4241800" y="2919413"/>
          <p14:tracePt t="18144" x="4249738" y="2919413"/>
          <p14:tracePt t="18148" x="4257675" y="2919413"/>
          <p14:tracePt t="18152" x="4265613" y="2919413"/>
          <p14:tracePt t="18156" x="4273550" y="2919413"/>
          <p14:tracePt t="18158" x="4281488" y="2919413"/>
          <p14:tracePt t="18162" x="4289425" y="2919413"/>
          <p14:tracePt t="18166" x="4297363" y="2919413"/>
          <p14:tracePt t="18170" x="4305300" y="2919413"/>
          <p14:tracePt t="18172" x="4313238" y="2919413"/>
          <p14:tracePt t="18176" x="4321175" y="2919413"/>
          <p14:tracePt t="18181" x="4329113" y="2919413"/>
          <p14:tracePt t="18184" x="4337050" y="2919413"/>
          <p14:tracePt t="18186" x="4344988" y="2919413"/>
          <p14:tracePt t="18198" x="4362450" y="2919413"/>
          <p14:tracePt t="18202" x="4370388" y="2919413"/>
          <p14:tracePt t="18204" x="4378325" y="2919413"/>
          <p14:tracePt t="18206" x="4378325" y="2927350"/>
          <p14:tracePt t="18212" x="4386263" y="2927350"/>
          <p14:tracePt t="18220" x="4394200" y="2927350"/>
          <p14:tracePt t="18232" x="4402138" y="2927350"/>
          <p14:tracePt t="18234" x="4402138" y="2935288"/>
          <p14:tracePt t="18238" x="4410075" y="2935288"/>
          <p14:tracePt t="18253" x="4418013" y="2935288"/>
          <p14:tracePt t="18262" x="4425950" y="2935288"/>
          <p14:tracePt t="18272" x="4433888" y="2935288"/>
          <p14:tracePt t="18281" x="4441825" y="2935288"/>
          <p14:tracePt t="18284" x="4449763" y="2943225"/>
          <p14:tracePt t="18292" x="4457700" y="2943225"/>
          <p14:tracePt t="18298" x="4465638" y="2943225"/>
          <p14:tracePt t="18304" x="4473575" y="2943225"/>
          <p14:tracePt t="18306" x="4481513" y="2943225"/>
          <p14:tracePt t="18312" x="4489450" y="2943225"/>
          <p14:tracePt t="18316" x="4497388" y="2943225"/>
          <p14:tracePt t="18320" x="4505325" y="2943225"/>
          <p14:tracePt t="18322" x="4513263" y="2943225"/>
          <p14:tracePt t="18324" x="4513263" y="2951163"/>
          <p14:tracePt t="18326" x="4521200" y="2951163"/>
          <p14:tracePt t="18328" x="4529138" y="2951163"/>
          <p14:tracePt t="18331" x="4537075" y="2951163"/>
          <p14:tracePt t="18332" x="4545013" y="2951163"/>
          <p14:tracePt t="18336" x="4552950" y="2951163"/>
          <p14:tracePt t="18338" x="4560888" y="2951163"/>
          <p14:tracePt t="18340" x="4568825" y="2951163"/>
          <p14:tracePt t="18342" x="4576763" y="2951163"/>
          <p14:tracePt t="18344" x="4584700" y="2951163"/>
          <p14:tracePt t="18346" x="4592638" y="2951163"/>
          <p14:tracePt t="18348" x="4600575" y="2951163"/>
          <p14:tracePt t="18350" x="4608513" y="2951163"/>
          <p14:tracePt t="18352" x="4616450" y="2951163"/>
          <p14:tracePt t="18354" x="4624388" y="2951163"/>
          <p14:tracePt t="18358" x="4640263" y="2951163"/>
          <p14:tracePt t="18362" x="4648200" y="2951163"/>
          <p14:tracePt t="18365" x="4656138" y="2951163"/>
          <p14:tracePt t="18366" x="4664075" y="2951163"/>
          <p14:tracePt t="18368" x="4672013" y="2951163"/>
          <p14:tracePt t="18370" x="4679950" y="2951163"/>
          <p14:tracePt t="18372" x="4687888" y="2951163"/>
          <p14:tracePt t="18376" x="4695825" y="2951163"/>
          <p14:tracePt t="18378" x="4705350" y="2951163"/>
          <p14:tracePt t="18382" x="4721225" y="2951163"/>
          <p14:tracePt t="18386" x="4729163" y="2951163"/>
          <p14:tracePt t="18390" x="4745038" y="2951163"/>
          <p14:tracePt t="18394" x="4752975" y="2951163"/>
          <p14:tracePt t="18398" x="4760913" y="2951163"/>
          <p14:tracePt t="18402" x="4768850" y="2943225"/>
          <p14:tracePt t="18404" x="4776788" y="2943225"/>
          <p14:tracePt t="18406" x="4784725" y="2943225"/>
          <p14:tracePt t="18410" x="4792663" y="2943225"/>
          <p14:tracePt t="18414" x="4800600" y="2943225"/>
          <p14:tracePt t="18416" x="4808538" y="2943225"/>
          <p14:tracePt t="18420" x="4816475" y="2943225"/>
          <p14:tracePt t="18422" x="4816475" y="2935288"/>
          <p14:tracePt t="18424" x="4824413" y="2935288"/>
          <p14:tracePt t="18431" x="4832350" y="2935288"/>
          <p14:tracePt t="18432" x="4840288" y="2935288"/>
          <p14:tracePt t="18436" x="4848225" y="2927350"/>
          <p14:tracePt t="18442" x="4856163" y="2927350"/>
          <p14:tracePt t="18444" x="4856163" y="2919413"/>
          <p14:tracePt t="18446" x="4864100" y="2919413"/>
          <p14:tracePt t="18450" x="4872038" y="2919413"/>
          <p14:tracePt t="18456" x="4879975" y="2919413"/>
          <p14:tracePt t="18464" x="4887913" y="2909888"/>
          <p14:tracePt t="18474" x="4895850" y="2909888"/>
          <p14:tracePt t="18482" x="4903788" y="2909888"/>
          <p14:tracePt t="18498" x="4911725" y="2909888"/>
          <p14:tracePt t="18516" x="4919663" y="2901950"/>
          <p14:tracePt t="18532" x="4927600" y="2901950"/>
          <p14:tracePt t="18538" x="4935538" y="2901950"/>
          <p14:tracePt t="18546" x="4943475" y="2901950"/>
          <p14:tracePt t="18550" x="4943475" y="2894013"/>
          <p14:tracePt t="18556" x="4951413" y="2894013"/>
          <p14:tracePt t="18562" x="4959350" y="2886075"/>
          <p14:tracePt t="18566" x="4967288" y="2886075"/>
          <p14:tracePt t="18576" x="4975225" y="2886075"/>
          <p14:tracePt t="18582" x="4975225" y="2878138"/>
          <p14:tracePt t="18584" x="4983163" y="2878138"/>
          <p14:tracePt t="18596" x="4991100" y="2878138"/>
          <p14:tracePt t="18604" x="4999038" y="2878138"/>
          <p14:tracePt t="18626" x="5006975" y="2878138"/>
          <p14:tracePt t="18638" x="5014913" y="2878138"/>
          <p14:tracePt t="18648" x="5022850" y="2878138"/>
          <p14:tracePt t="18652" x="5030788" y="2878138"/>
          <p14:tracePt t="18662" x="5038725" y="2878138"/>
          <p14:tracePt t="18669" x="5046663" y="2878138"/>
          <p14:tracePt t="18676" x="5056188" y="2878138"/>
          <p14:tracePt t="18682" x="5064125" y="2878138"/>
          <p14:tracePt t="18686" x="5072063" y="2878138"/>
          <p14:tracePt t="18694" x="5080000" y="2878138"/>
          <p14:tracePt t="18702" x="5087938" y="2878138"/>
          <p14:tracePt t="18708" x="5087938" y="2870200"/>
          <p14:tracePt t="18710" x="5095875" y="2870200"/>
          <p14:tracePt t="18715" x="5103813" y="2870200"/>
          <p14:tracePt t="18722" x="5111750" y="2870200"/>
          <p14:tracePt t="18728" x="5119688" y="2870200"/>
          <p14:tracePt t="18734" x="5127625" y="2870200"/>
          <p14:tracePt t="18736" x="5135563" y="2870200"/>
          <p14:tracePt t="18742" x="5143500" y="2870200"/>
          <p14:tracePt t="18746" x="5151438" y="2870200"/>
          <p14:tracePt t="18750" x="5159375" y="2870200"/>
          <p14:tracePt t="18752" x="5167313" y="2870200"/>
          <p14:tracePt t="18756" x="5175250" y="2870200"/>
          <p14:tracePt t="18760" x="5183188" y="2870200"/>
          <p14:tracePt t="18762" x="5191125" y="2870200"/>
          <p14:tracePt t="18765" x="5199063" y="2870200"/>
          <p14:tracePt t="18768" x="5207000" y="2870200"/>
          <p14:tracePt t="18770" x="5214938" y="2870200"/>
          <p14:tracePt t="18772" x="5222875" y="2870200"/>
          <p14:tracePt t="18774" x="5230813" y="2870200"/>
          <p14:tracePt t="18776" x="5238750" y="2870200"/>
          <p14:tracePt t="18778" x="5246688" y="2870200"/>
          <p14:tracePt t="18781" x="5254625" y="2870200"/>
          <p14:tracePt t="18784" x="5262563" y="2870200"/>
          <p14:tracePt t="18788" x="5278438" y="2870200"/>
          <p14:tracePt t="18792" x="5286375" y="2870200"/>
          <p14:tracePt t="18794" x="5294313" y="2870200"/>
          <p14:tracePt t="18796" x="5302250" y="2862263"/>
          <p14:tracePt t="18800" x="5310188" y="2862263"/>
          <p14:tracePt t="18802" x="5318125" y="2862263"/>
          <p14:tracePt t="18806" x="5326063" y="2862263"/>
          <p14:tracePt t="18808" x="5334000" y="2862263"/>
          <p14:tracePt t="18814" x="5341938" y="2854325"/>
          <p14:tracePt t="18816" x="5349875" y="2854325"/>
          <p14:tracePt t="18820" x="5357813" y="2854325"/>
          <p14:tracePt t="18824" x="5365750" y="2854325"/>
          <p14:tracePt t="18826" x="5373688" y="2854325"/>
          <p14:tracePt t="18828" x="5381625" y="2854325"/>
          <p14:tracePt t="18832" x="5389563" y="2854325"/>
          <p14:tracePt t="18836" x="5397500" y="2854325"/>
          <p14:tracePt t="18838" x="5407025" y="2854325"/>
          <p14:tracePt t="18840" x="5414963" y="2854325"/>
          <p14:tracePt t="18842" x="5422900" y="2854325"/>
          <p14:tracePt t="18846" x="5438775" y="2854325"/>
          <p14:tracePt t="18850" x="5446713" y="2854325"/>
          <p14:tracePt t="18852" x="5454650" y="2854325"/>
          <p14:tracePt t="18854" x="5462588" y="2854325"/>
          <p14:tracePt t="18856" x="5470525" y="2854325"/>
          <p14:tracePt t="18858" x="5478463" y="2854325"/>
          <p14:tracePt t="18860" x="5486400" y="2846388"/>
          <p14:tracePt t="18862" x="5502275" y="2846388"/>
          <p14:tracePt t="18866" x="5510213" y="2846388"/>
          <p14:tracePt t="18868" x="5526088" y="2846388"/>
          <p14:tracePt t="18870" x="5534025" y="2846388"/>
          <p14:tracePt t="18872" x="5541963" y="2846388"/>
          <p14:tracePt t="18874" x="5549900" y="2846388"/>
          <p14:tracePt t="18876" x="5557838" y="2846388"/>
          <p14:tracePt t="18878" x="5565775" y="2846388"/>
          <p14:tracePt t="18880" x="5581650" y="2846388"/>
          <p14:tracePt t="18882" x="5589588" y="2846388"/>
          <p14:tracePt t="18886" x="5605463" y="2846388"/>
          <p14:tracePt t="18890" x="5613400" y="2846388"/>
          <p14:tracePt t="18892" x="5629275" y="2846388"/>
          <p14:tracePt t="18896" x="5637213" y="2846388"/>
          <p14:tracePt t="18898" x="5645150" y="2846388"/>
          <p14:tracePt t="18900" x="5653088" y="2846388"/>
          <p14:tracePt t="18902" x="5661025" y="2846388"/>
          <p14:tracePt t="18904" x="5668963" y="2846388"/>
          <p14:tracePt t="18906" x="5676900" y="2846388"/>
          <p14:tracePt t="18908" x="5684838" y="2846388"/>
          <p14:tracePt t="18912" x="5692775" y="2846388"/>
          <p14:tracePt t="18915" x="5692775" y="2838450"/>
          <p14:tracePt t="18916" x="5708650" y="2838450"/>
          <p14:tracePt t="18920" x="5716588" y="2838450"/>
          <p14:tracePt t="18924" x="5732463" y="2838450"/>
          <p14:tracePt t="18928" x="5740400" y="2838450"/>
          <p14:tracePt t="18932" x="5757863" y="2830513"/>
          <p14:tracePt t="18936" x="5765800" y="2830513"/>
          <p14:tracePt t="18940" x="5773738" y="2830513"/>
          <p14:tracePt t="18944" x="5789613" y="2830513"/>
          <p14:tracePt t="18948" x="5797550" y="2830513"/>
          <p14:tracePt t="18952" x="5805488" y="2830513"/>
          <p14:tracePt t="18956" x="5813425" y="2830513"/>
          <p14:tracePt t="18958" x="5821363" y="2830513"/>
          <p14:tracePt t="18964" x="5829300" y="2830513"/>
          <p14:tracePt t="18968" x="5837238" y="2830513"/>
          <p14:tracePt t="18974" x="5845175" y="2830513"/>
          <p14:tracePt t="18976" x="5853113" y="2830513"/>
          <p14:tracePt t="18982" x="5861050" y="2830513"/>
          <p14:tracePt t="18990" x="5868988" y="2830513"/>
          <p14:tracePt t="18998" x="5876925" y="2830513"/>
          <p14:tracePt t="19000" x="5884863" y="2830513"/>
          <p14:tracePt t="19008" x="5892800" y="2830513"/>
          <p14:tracePt t="19015" x="5900738" y="2830513"/>
          <p14:tracePt t="19020" x="5908675" y="2830513"/>
          <p14:tracePt t="19022" x="5916613" y="2830513"/>
          <p14:tracePt t="19026" x="5924550" y="2830513"/>
          <p14:tracePt t="19030" x="5932488" y="2830513"/>
          <p14:tracePt t="19034" x="5940425" y="2838450"/>
          <p14:tracePt t="19036" x="5948363" y="2838450"/>
          <p14:tracePt t="19040" x="5956300" y="2838450"/>
          <p14:tracePt t="19042" x="5964238" y="2846388"/>
          <p14:tracePt t="19046" x="5972175" y="2846388"/>
          <p14:tracePt t="19050" x="5980113" y="2846388"/>
          <p14:tracePt t="19054" x="5988050" y="2846388"/>
          <p14:tracePt t="19056" x="5995988" y="2846388"/>
          <p14:tracePt t="19058" x="6003925" y="2846388"/>
          <p14:tracePt t="19060" x="6003925" y="2854325"/>
          <p14:tracePt t="19064" x="6011863" y="2854325"/>
          <p14:tracePt t="19069" x="6019800" y="2854325"/>
          <p14:tracePt t="19070" x="6027738" y="2854325"/>
          <p14:tracePt t="19074" x="6035675" y="2854325"/>
          <p14:tracePt t="19082" x="6043613" y="2854325"/>
          <p14:tracePt t="19084" x="6043613" y="2862263"/>
          <p14:tracePt t="19098" x="6051550" y="2862263"/>
          <p14:tracePt t="19108" x="6051550" y="2870200"/>
          <p14:tracePt t="19122" x="6051550" y="2878138"/>
          <p14:tracePt t="19130" x="6051550" y="2886075"/>
          <p14:tracePt t="19134" x="6043613" y="2886075"/>
          <p14:tracePt t="19138" x="6043613" y="2894013"/>
          <p14:tracePt t="19140" x="6035675" y="2894013"/>
          <p14:tracePt t="19142" x="6035675" y="2901950"/>
          <p14:tracePt t="19146" x="6027738" y="2901950"/>
          <p14:tracePt t="19148" x="6019800" y="2909888"/>
          <p14:tracePt t="19152" x="6011863" y="2909888"/>
          <p14:tracePt t="19154" x="6011863" y="2919413"/>
          <p14:tracePt t="19156" x="6003925" y="2919413"/>
          <p14:tracePt t="19158" x="5995988" y="2919413"/>
          <p14:tracePt t="19160" x="5988050" y="2927350"/>
          <p14:tracePt t="19162" x="5980113" y="2935288"/>
          <p14:tracePt t="19165" x="5972175" y="2935288"/>
          <p14:tracePt t="19166" x="5964238" y="2935288"/>
          <p14:tracePt t="19168" x="5956300" y="2943225"/>
          <p14:tracePt t="19170" x="5948363" y="2943225"/>
          <p14:tracePt t="19172" x="5932488" y="2951163"/>
          <p14:tracePt t="19174" x="5924550" y="2959100"/>
          <p14:tracePt t="19176" x="5916613" y="2959100"/>
          <p14:tracePt t="19178" x="5900738" y="2967038"/>
          <p14:tracePt t="19180" x="5884863" y="2974975"/>
          <p14:tracePt t="19183" x="5876925" y="2982913"/>
          <p14:tracePt t="19184" x="5861050" y="2982913"/>
          <p14:tracePt t="19186" x="5853113" y="2990850"/>
          <p14:tracePt t="19188" x="5837238" y="2998788"/>
          <p14:tracePt t="19198" x="5781675" y="3022600"/>
          <p14:tracePt t="19198" x="5765800" y="3022600"/>
          <p14:tracePt t="19200" x="5749925" y="3022600"/>
          <p14:tracePt t="19202" x="5740400" y="3030538"/>
          <p14:tracePt t="19204" x="5724525" y="3038475"/>
          <p14:tracePt t="19206" x="5708650" y="3038475"/>
          <p14:tracePt t="19208" x="5684838" y="3046413"/>
          <p14:tracePt t="19210" x="5676900" y="3046413"/>
          <p14:tracePt t="19212" x="5661025" y="3054350"/>
          <p14:tracePt t="19214" x="5645150" y="3062288"/>
          <p14:tracePt t="19216" x="5621338" y="3062288"/>
          <p14:tracePt t="19218" x="5613400" y="3062288"/>
          <p14:tracePt t="19220" x="5597525" y="3070225"/>
          <p14:tracePt t="19222" x="5581650" y="3070225"/>
          <p14:tracePt t="19224" x="5573713" y="3070225"/>
          <p14:tracePt t="19226" x="5549900" y="3078163"/>
          <p14:tracePt t="19228" x="5534025" y="3078163"/>
          <p14:tracePt t="19230" x="5526088" y="3086100"/>
          <p14:tracePt t="19233" x="5510213" y="3086100"/>
          <p14:tracePt t="19234" x="5494338" y="3086100"/>
          <p14:tracePt t="19236" x="5478463" y="3086100"/>
          <p14:tracePt t="19238" x="5470525" y="3086100"/>
          <p14:tracePt t="19240" x="5462588" y="3086100"/>
          <p14:tracePt t="19242" x="5446713" y="3086100"/>
          <p14:tracePt t="19244" x="5430838" y="3086100"/>
          <p14:tracePt t="19246" x="5422900" y="3086100"/>
          <p14:tracePt t="19249" x="5414963" y="3086100"/>
          <p14:tracePt t="19250" x="5407025" y="3086100"/>
          <p14:tracePt t="19252" x="5397500" y="3086100"/>
          <p14:tracePt t="19254" x="5389563" y="3078163"/>
          <p14:tracePt t="19256" x="5381625" y="3078163"/>
          <p14:tracePt t="19258" x="5373688" y="3078163"/>
          <p14:tracePt t="19260" x="5365750" y="3070225"/>
          <p14:tracePt t="19264" x="5357813" y="3062288"/>
          <p14:tracePt t="19266" x="5349875" y="3062288"/>
          <p14:tracePt t="19268" x="5341938" y="3062288"/>
          <p14:tracePt t="19270" x="5341938" y="3054350"/>
          <p14:tracePt t="19272" x="5334000" y="3054350"/>
          <p14:tracePt t="19274" x="5326063" y="3054350"/>
          <p14:tracePt t="19276" x="5326063" y="3046413"/>
          <p14:tracePt t="19278" x="5318125" y="3038475"/>
          <p14:tracePt t="19282" x="5310188" y="3030538"/>
          <p14:tracePt t="19286" x="5302250" y="3022600"/>
          <p14:tracePt t="19290" x="5294313" y="3014663"/>
          <p14:tracePt t="19292" x="5294313" y="3006725"/>
          <p14:tracePt t="19294" x="5286375" y="3006725"/>
          <p14:tracePt t="19296" x="5286375" y="2998788"/>
          <p14:tracePt t="19298" x="5278438" y="2990850"/>
          <p14:tracePt t="19300" x="5270500" y="2982913"/>
          <p14:tracePt t="19304" x="5262563" y="2974975"/>
          <p14:tracePt t="19306" x="5262563" y="2967038"/>
          <p14:tracePt t="19308" x="5254625" y="2959100"/>
          <p14:tracePt t="19310" x="5254625" y="2951163"/>
          <p14:tracePt t="19312" x="5246688" y="2943225"/>
          <p14:tracePt t="19314" x="5238750" y="2935288"/>
          <p14:tracePt t="19316" x="5238750" y="2927350"/>
          <p14:tracePt t="19319" x="5230813" y="2919413"/>
          <p14:tracePt t="19320" x="5222875" y="2909888"/>
          <p14:tracePt t="19322" x="5222875" y="2901950"/>
          <p14:tracePt t="19324" x="5214938" y="2894013"/>
          <p14:tracePt t="19326" x="5207000" y="2886075"/>
          <p14:tracePt t="19328" x="5207000" y="2878138"/>
          <p14:tracePt t="19331" x="5199063" y="2870200"/>
          <p14:tracePt t="19334" x="5191125" y="2854325"/>
          <p14:tracePt t="19336" x="5183188" y="2854325"/>
          <p14:tracePt t="19338" x="5183188" y="2846388"/>
          <p14:tracePt t="19340" x="5183188" y="2838450"/>
          <p14:tracePt t="19342" x="5175250" y="2830513"/>
          <p14:tracePt t="19344" x="5175250" y="2822575"/>
          <p14:tracePt t="19346" x="5175250" y="2814638"/>
          <p14:tracePt t="19348" x="5167313" y="2806700"/>
          <p14:tracePt t="19350" x="5167313" y="2798763"/>
          <p14:tracePt t="19352" x="5159375" y="2790825"/>
          <p14:tracePt t="19354" x="5159375" y="2782888"/>
          <p14:tracePt t="19356" x="5159375" y="2774950"/>
          <p14:tracePt t="19358" x="5159375" y="2767013"/>
          <p14:tracePt t="19360" x="5151438" y="2759075"/>
          <p14:tracePt t="19362" x="5151438" y="2751138"/>
          <p14:tracePt t="19364" x="5151438" y="2743200"/>
          <p14:tracePt t="19366" x="5151438" y="2735263"/>
          <p14:tracePt t="19368" x="5151438" y="2727325"/>
          <p14:tracePt t="19370" x="5151438" y="2719388"/>
          <p14:tracePt t="19372" x="5151438" y="2711450"/>
          <p14:tracePt t="19376" x="5151438" y="2695575"/>
          <p14:tracePt t="19381" x="5151438" y="2687638"/>
          <p14:tracePt t="19382" x="5151438" y="2679700"/>
          <p14:tracePt t="19384" x="5151438" y="2671763"/>
          <p14:tracePt t="19386" x="5151438" y="2663825"/>
          <p14:tracePt t="19390" x="5151438" y="2655888"/>
          <p14:tracePt t="19392" x="5159375" y="2647950"/>
          <p14:tracePt t="19396" x="5167313" y="2640013"/>
          <p14:tracePt t="19400" x="5175250" y="2624138"/>
          <p14:tracePt t="19402" x="5183188" y="2624138"/>
          <p14:tracePt t="19404" x="5191125" y="2616200"/>
          <p14:tracePt t="19406" x="5199063" y="2616200"/>
          <p14:tracePt t="19408" x="5207000" y="2616200"/>
          <p14:tracePt t="19410" x="5214938" y="2600325"/>
          <p14:tracePt t="19412" x="5222875" y="2600325"/>
          <p14:tracePt t="19414" x="5230813" y="2600325"/>
          <p14:tracePt t="19416" x="5246688" y="2592388"/>
          <p14:tracePt t="19418" x="5254625" y="2584450"/>
          <p14:tracePt t="19420" x="5270500" y="2584450"/>
          <p14:tracePt t="19422" x="5286375" y="2584450"/>
          <p14:tracePt t="19424" x="5294313" y="2576513"/>
          <p14:tracePt t="19426" x="5302250" y="2576513"/>
          <p14:tracePt t="19428" x="5326063" y="2566988"/>
          <p14:tracePt t="19431" x="5334000" y="2566988"/>
          <p14:tracePt t="19432" x="5349875" y="2566988"/>
          <p14:tracePt t="19434" x="5357813" y="2559050"/>
          <p14:tracePt t="19436" x="5373688" y="2559050"/>
          <p14:tracePt t="19438" x="5389563" y="2559050"/>
          <p14:tracePt t="19440" x="5397500" y="2559050"/>
          <p14:tracePt t="19442" x="5407025" y="2559050"/>
          <p14:tracePt t="19444" x="5422900" y="2559050"/>
          <p14:tracePt t="19446" x="5438775" y="2559050"/>
          <p14:tracePt t="19449" x="5454650" y="2559050"/>
          <p14:tracePt t="19450" x="5462588" y="2559050"/>
          <p14:tracePt t="19452" x="5478463" y="2559050"/>
          <p14:tracePt t="19454" x="5494338" y="2559050"/>
          <p14:tracePt t="19456" x="5502275" y="2559050"/>
          <p14:tracePt t="19458" x="5518150" y="2559050"/>
          <p14:tracePt t="19460" x="5526088" y="2559050"/>
          <p14:tracePt t="19462" x="5541963" y="2559050"/>
          <p14:tracePt t="19465" x="5557838" y="2559050"/>
          <p14:tracePt t="19466" x="5565775" y="2566988"/>
          <p14:tracePt t="19468" x="5581650" y="2576513"/>
          <p14:tracePt t="19470" x="5597525" y="2576513"/>
          <p14:tracePt t="19472" x="5605463" y="2576513"/>
          <p14:tracePt t="19474" x="5621338" y="2584450"/>
          <p14:tracePt t="19476" x="5637213" y="2592388"/>
          <p14:tracePt t="19478" x="5645150" y="2592388"/>
          <p14:tracePt t="19481" x="5653088" y="2600325"/>
          <p14:tracePt t="19482" x="5668963" y="2608263"/>
          <p14:tracePt t="19484" x="5676900" y="2608263"/>
          <p14:tracePt t="19486" x="5684838" y="2624138"/>
          <p14:tracePt t="19488" x="5700713" y="2624138"/>
          <p14:tracePt t="19490" x="5708650" y="2632075"/>
          <p14:tracePt t="19492" x="5724525" y="2640013"/>
          <p14:tracePt t="19494" x="5732463" y="2647950"/>
          <p14:tracePt t="19496" x="5732463" y="2655888"/>
          <p14:tracePt t="19498" x="5749925" y="2663825"/>
          <p14:tracePt t="19500" x="5757863" y="2671763"/>
          <p14:tracePt t="19502" x="5765800" y="2671763"/>
          <p14:tracePt t="19504" x="5773738" y="2679700"/>
          <p14:tracePt t="19506" x="5781675" y="2687638"/>
          <p14:tracePt t="19508" x="5781675" y="2695575"/>
          <p14:tracePt t="19510" x="5789613" y="2703513"/>
          <p14:tracePt t="19512" x="5797550" y="2711450"/>
          <p14:tracePt t="19515" x="5805488" y="2711450"/>
          <p14:tracePt t="19516" x="5805488" y="2719388"/>
          <p14:tracePt t="19518" x="5813425" y="2727325"/>
          <p14:tracePt t="19520" x="5813425" y="2735263"/>
          <p14:tracePt t="19522" x="5821363" y="2735263"/>
          <p14:tracePt t="19524" x="5821363" y="2743200"/>
          <p14:tracePt t="19526" x="5829300" y="2751138"/>
          <p14:tracePt t="19528" x="5829300" y="2759075"/>
          <p14:tracePt t="19533" x="5829300" y="2767013"/>
          <p14:tracePt t="19534" x="5837238" y="2774950"/>
          <p14:tracePt t="19538" x="5837238" y="2782888"/>
          <p14:tracePt t="19542" x="5837238" y="2790825"/>
          <p14:tracePt t="19546" x="5845175" y="2798763"/>
          <p14:tracePt t="19550" x="5845175" y="2806700"/>
          <p14:tracePt t="19552" x="5845175" y="2814638"/>
          <p14:tracePt t="19556" x="5845175" y="2822575"/>
          <p14:tracePt t="19560" x="5845175" y="2830513"/>
          <p14:tracePt t="19564" x="5845175" y="2838450"/>
          <p14:tracePt t="19566" x="5845175" y="2846388"/>
          <p14:tracePt t="19570" x="5845175" y="2862263"/>
          <p14:tracePt t="19574" x="5845175" y="2870200"/>
          <p14:tracePt t="19578" x="5845175" y="2878138"/>
          <p14:tracePt t="19582" x="5845175" y="2886075"/>
          <p14:tracePt t="19584" x="5837238" y="2894013"/>
          <p14:tracePt t="19588" x="5837238" y="2901950"/>
          <p14:tracePt t="19590" x="5829300" y="2909888"/>
          <p14:tracePt t="19596" x="5829300" y="2919413"/>
          <p14:tracePt t="19598" x="5821363" y="2927350"/>
          <p14:tracePt t="19600" x="5813425" y="2927350"/>
          <p14:tracePt t="19602" x="5813425" y="2935288"/>
          <p14:tracePt t="19606" x="5805488" y="2943225"/>
          <p14:tracePt t="19612" x="5797550" y="2951163"/>
          <p14:tracePt t="19614" x="5797550" y="2959100"/>
          <p14:tracePt t="19618" x="5789613" y="2959100"/>
          <p14:tracePt t="19620" x="5781675" y="2967038"/>
          <p14:tracePt t="19626" x="5781675" y="2974975"/>
          <p14:tracePt t="19628" x="5773738" y="2974975"/>
          <p14:tracePt t="19632" x="5773738" y="2982913"/>
          <p14:tracePt t="19636" x="5765800" y="2990850"/>
          <p14:tracePt t="19644" x="5757863" y="2998788"/>
          <p14:tracePt t="19649" x="5749925" y="2998788"/>
          <p14:tracePt t="19656" x="5749925" y="3006725"/>
          <p14:tracePt t="19892" x="5749925" y="3014663"/>
          <p14:tracePt t="19894" x="5749925" y="3022600"/>
          <p14:tracePt t="19896" x="5749925" y="3038475"/>
          <p14:tracePt t="19898" x="5740400" y="3046413"/>
          <p14:tracePt t="19900" x="5732463" y="3054350"/>
          <p14:tracePt t="19902" x="5732463" y="3078163"/>
          <p14:tracePt t="19904" x="5716588" y="3094038"/>
          <p14:tracePt t="19906" x="5708650" y="3109913"/>
          <p14:tracePt t="19908" x="5708650" y="3125788"/>
          <p14:tracePt t="19910" x="5692775" y="3141663"/>
          <p14:tracePt t="19912" x="5676900" y="3165475"/>
          <p14:tracePt t="19914" x="5668963" y="3173413"/>
          <p14:tracePt t="19916" x="5661025" y="3189288"/>
          <p14:tracePt t="19918" x="5645150" y="3197225"/>
          <p14:tracePt t="19920" x="5621338" y="3213100"/>
          <p14:tracePt t="20411" x="5621338" y="3205163"/>
          <p14:tracePt t="20414" x="5621338" y="3197225"/>
          <p14:tracePt t="20418" x="5629275" y="3189288"/>
          <p14:tracePt t="20424" x="5629275" y="3181350"/>
          <p14:tracePt t="20430" x="5629275" y="3173413"/>
          <p14:tracePt t="20450" x="5629275" y="3181350"/>
          <p14:tracePt t="20460" x="5621338" y="3181350"/>
          <p14:tracePt t="20478" x="5613400" y="3181350"/>
          <p14:tracePt t="20486" x="5613400" y="3173413"/>
          <p14:tracePt t="20529" x="5621338" y="3173413"/>
          <p14:tracePt t="20568" x="5613400" y="3173413"/>
          <p14:tracePt t="20584" x="5605463" y="3173413"/>
          <p14:tracePt t="20606" x="5597525" y="3173413"/>
          <p14:tracePt t="20659" x="5589588" y="3173413"/>
          <p14:tracePt t="20666" x="5589588" y="3181350"/>
          <p14:tracePt t="20668" x="5581650" y="3181350"/>
          <p14:tracePt t="20688" x="5573713" y="3181350"/>
          <p14:tracePt t="20700" x="5573713" y="3189288"/>
          <p14:tracePt t="20706" x="5565775" y="3189288"/>
          <p14:tracePt t="20736" x="5557838" y="3189288"/>
          <p14:tracePt t="20758" x="5549900" y="3189288"/>
          <p14:tracePt t="20931" x="5549900" y="3181350"/>
          <p14:tracePt t="20942" x="5549900" y="3173413"/>
          <p14:tracePt t="20952" x="5549900" y="3165475"/>
          <p14:tracePt t="20954" x="5549900" y="3157538"/>
          <p14:tracePt t="20960" x="5549900" y="3149600"/>
          <p14:tracePt t="20964" x="5549900" y="3141663"/>
          <p14:tracePt t="20970" x="5549900" y="3133725"/>
          <p14:tracePt t="20972" x="5549900" y="3125788"/>
          <p14:tracePt t="20974" x="5549900" y="3117850"/>
          <p14:tracePt t="20978" x="5549900" y="3101975"/>
          <p14:tracePt t="20982" x="5549900" y="3094038"/>
          <p14:tracePt t="20984" x="5549900" y="3086100"/>
          <p14:tracePt t="20986" x="5549900" y="3078163"/>
          <p14:tracePt t="20988" x="5549900" y="3070225"/>
          <p14:tracePt t="20990" x="5549900" y="3054350"/>
          <p14:tracePt t="20992" x="5549900" y="3046413"/>
          <p14:tracePt t="20994" x="5557838" y="3038475"/>
          <p14:tracePt t="20996" x="5557838" y="3022600"/>
          <p14:tracePt t="20998" x="5565775" y="3014663"/>
          <p14:tracePt t="21000" x="5565775" y="2998788"/>
          <p14:tracePt t="21002" x="5573713" y="2982913"/>
          <p14:tracePt t="21004" x="5581650" y="2974975"/>
          <p14:tracePt t="21006" x="5581650" y="2959100"/>
          <p14:tracePt t="21008" x="5581650" y="2943225"/>
          <p14:tracePt t="21010" x="5589588" y="2927350"/>
          <p14:tracePt t="21012" x="5597525" y="2909888"/>
          <p14:tracePt t="21014" x="5605463" y="2894013"/>
          <p14:tracePt t="21016" x="5605463" y="2878138"/>
          <p14:tracePt t="21018" x="5605463" y="2862263"/>
          <p14:tracePt t="21020" x="5605463" y="2854325"/>
          <p14:tracePt t="21022" x="5613400" y="2846388"/>
          <p14:tracePt t="21024" x="5621338" y="2830513"/>
          <p14:tracePt t="21026" x="5621338" y="2806700"/>
          <p14:tracePt t="21028" x="5629275" y="2790825"/>
          <p14:tracePt t="21031" x="5637213" y="2774950"/>
          <p14:tracePt t="21033" x="5637213" y="2751138"/>
          <p14:tracePt t="21034" x="5645150" y="2735263"/>
          <p14:tracePt t="21036" x="5645150" y="2719388"/>
          <p14:tracePt t="21038" x="5645150" y="2695575"/>
          <p14:tracePt t="21040" x="5645150" y="2671763"/>
          <p14:tracePt t="21042" x="5653088" y="2655888"/>
          <p14:tracePt t="21044" x="5653088" y="2632075"/>
          <p14:tracePt t="21046" x="5653088" y="2616200"/>
          <p14:tracePt t="21048" x="5661025" y="2592388"/>
          <p14:tracePt t="21050" x="5661025" y="2576513"/>
          <p14:tracePt t="21052" x="5661025" y="2559050"/>
          <p14:tracePt t="21054" x="5661025" y="2543175"/>
          <p14:tracePt t="21056" x="5661025" y="2527300"/>
          <p14:tracePt t="21058" x="5661025" y="2503488"/>
          <p14:tracePt t="21060" x="5661025" y="2479675"/>
          <p14:tracePt t="21062" x="5661025" y="2463800"/>
          <p14:tracePt t="21064" x="5661025" y="2447925"/>
          <p14:tracePt t="21066" x="5661025" y="2432050"/>
          <p14:tracePt t="21069" x="5661025" y="2416175"/>
          <p14:tracePt t="21070" x="5661025" y="2400300"/>
          <p14:tracePt t="21072" x="5661025" y="2384425"/>
          <p14:tracePt t="21074" x="5661025" y="2360613"/>
          <p14:tracePt t="21076" x="5661025" y="2344738"/>
          <p14:tracePt t="21078" x="5661025" y="2328863"/>
          <p14:tracePt t="21081" x="5661025" y="2312988"/>
          <p14:tracePt t="21082" x="5661025" y="2305050"/>
          <p14:tracePt t="21084" x="5661025" y="2289175"/>
          <p14:tracePt t="21086" x="5661025" y="2273300"/>
          <p14:tracePt t="21088" x="5653088" y="2257425"/>
          <p14:tracePt t="21090" x="5653088" y="2249488"/>
          <p14:tracePt t="21092" x="5653088" y="2233613"/>
          <p14:tracePt t="21094" x="5653088" y="2216150"/>
          <p14:tracePt t="21096" x="5653088" y="2208213"/>
          <p14:tracePt t="21098" x="5653088" y="2200275"/>
          <p14:tracePt t="21100" x="5653088" y="2184400"/>
          <p14:tracePt t="21102" x="5645150" y="2168525"/>
          <p14:tracePt t="21104" x="5645150" y="2160588"/>
          <p14:tracePt t="21106" x="5645150" y="2152650"/>
          <p14:tracePt t="21108" x="5645150" y="2136775"/>
          <p14:tracePt t="21110" x="5645150" y="2120900"/>
          <p14:tracePt t="21112" x="5637213" y="2112963"/>
          <p14:tracePt t="21114" x="5637213" y="2105025"/>
          <p14:tracePt t="21116" x="5637213" y="2089150"/>
          <p14:tracePt t="21118" x="5637213" y="2081213"/>
          <p14:tracePt t="21120" x="5637213" y="2073275"/>
          <p14:tracePt t="21122" x="5637213" y="2057400"/>
          <p14:tracePt t="21124" x="5637213" y="2041525"/>
          <p14:tracePt t="21126" x="5637213" y="2033588"/>
          <p14:tracePt t="21128" x="5637213" y="2017713"/>
          <p14:tracePt t="21131" x="5637213" y="2009775"/>
          <p14:tracePt t="21132" x="5629275" y="1993900"/>
          <p14:tracePt t="21134" x="5629275" y="1978025"/>
          <p14:tracePt t="21136" x="5629275" y="1970088"/>
          <p14:tracePt t="21138" x="5629275" y="1954213"/>
          <p14:tracePt t="21140" x="5629275" y="1938338"/>
          <p14:tracePt t="21142" x="5621338" y="1914525"/>
          <p14:tracePt t="21144" x="5621338" y="1898650"/>
          <p14:tracePt t="21146" x="5621338" y="1881188"/>
          <p14:tracePt t="21148" x="5621338" y="1865313"/>
          <p14:tracePt t="21150" x="5621338" y="1849438"/>
          <p14:tracePt t="21152" x="5621338" y="1833563"/>
          <p14:tracePt t="21154" x="5621338" y="1809750"/>
          <p14:tracePt t="21156" x="5621338" y="1793875"/>
          <p14:tracePt t="21158" x="5621338" y="1770063"/>
          <p14:tracePt t="21160" x="5621338" y="1746250"/>
          <p14:tracePt t="21162" x="5621338" y="1722438"/>
          <p14:tracePt t="21164" x="5621338" y="1706563"/>
          <p14:tracePt t="21166" x="5621338" y="1690688"/>
          <p14:tracePt t="21168" x="5621338" y="1666875"/>
          <p14:tracePt t="21170" x="5621338" y="1651000"/>
          <p14:tracePt t="21172" x="5621338" y="1635125"/>
          <p14:tracePt t="21174" x="5621338" y="1611313"/>
          <p14:tracePt t="21176" x="5621338" y="1595438"/>
          <p14:tracePt t="21178" x="5621338" y="1579563"/>
          <p14:tracePt t="21181" x="5621338" y="1555750"/>
          <p14:tracePt t="21182" x="5621338" y="1538288"/>
          <p14:tracePt t="21184" x="5621338" y="1522413"/>
          <p14:tracePt t="21186" x="5621338" y="1506538"/>
          <p14:tracePt t="21188" x="5621338" y="1490663"/>
          <p14:tracePt t="21190" x="5621338" y="1474788"/>
          <p14:tracePt t="21192" x="5621338" y="1458913"/>
          <p14:tracePt t="21198" x="5621338" y="1427163"/>
          <p14:tracePt t="21198" x="5621338" y="1411288"/>
          <p14:tracePt t="21200" x="5621338" y="1403350"/>
          <p14:tracePt t="21202" x="5621338" y="1387475"/>
          <p14:tracePt t="21204" x="5621338" y="1371600"/>
          <p14:tracePt t="21206" x="5621338" y="1363663"/>
          <p14:tracePt t="21208" x="5621338" y="1347788"/>
          <p14:tracePt t="21210" x="5621338" y="1339850"/>
          <p14:tracePt t="21212" x="5621338" y="1323975"/>
          <p14:tracePt t="21215" x="5621338" y="1316038"/>
          <p14:tracePt t="21216" x="5621338" y="1308100"/>
          <p14:tracePt t="21218" x="5621338" y="1300163"/>
          <p14:tracePt t="21220" x="5621338" y="1284288"/>
          <p14:tracePt t="21222" x="5621338" y="1276350"/>
          <p14:tracePt t="21224" x="5621338" y="1268413"/>
          <p14:tracePt t="21226" x="5621338" y="1252538"/>
          <p14:tracePt t="21231" x="5621338" y="1244600"/>
          <p14:tracePt t="21232" x="5621338" y="1228725"/>
          <p14:tracePt t="21234" x="5629275" y="1220788"/>
          <p14:tracePt t="21236" x="5629275" y="1212850"/>
          <p14:tracePt t="21238" x="5629275" y="1204913"/>
          <p14:tracePt t="21242" x="5629275" y="1195388"/>
          <p14:tracePt t="21244" x="5637213" y="1187450"/>
          <p14:tracePt t="21246" x="5637213" y="1179513"/>
          <p14:tracePt t="21248" x="5637213" y="1171575"/>
          <p14:tracePt t="21252" x="5637213" y="1155700"/>
          <p14:tracePt t="21254" x="5645150" y="1155700"/>
          <p14:tracePt t="21256" x="5645150" y="1147763"/>
          <p14:tracePt t="21258" x="5645150" y="1139825"/>
          <p14:tracePt t="21260" x="5645150" y="1131888"/>
          <p14:tracePt t="21262" x="5653088" y="1131888"/>
          <p14:tracePt t="21264" x="5653088" y="1123950"/>
          <p14:tracePt t="21266" x="5661025" y="1116013"/>
          <p14:tracePt t="21268" x="5661025" y="1108075"/>
          <p14:tracePt t="21272" x="5668963" y="1100138"/>
          <p14:tracePt t="21274" x="5668963" y="1092200"/>
          <p14:tracePt t="21276" x="5676900" y="1092200"/>
          <p14:tracePt t="21278" x="5684838" y="1076325"/>
          <p14:tracePt t="21282" x="5684838" y="1068388"/>
          <p14:tracePt t="21286" x="5692775" y="1060450"/>
          <p14:tracePt t="21288" x="5692775" y="1052513"/>
          <p14:tracePt t="21290" x="5700713" y="1052513"/>
          <p14:tracePt t="21292" x="5700713" y="1044575"/>
          <p14:tracePt t="21296" x="5708650" y="1036638"/>
          <p14:tracePt t="21299" x="5716588" y="1036638"/>
          <p14:tracePt t="21300" x="5716588" y="1020763"/>
          <p14:tracePt t="21302" x="5724525" y="1020763"/>
          <p14:tracePt t="21304" x="5724525" y="1012825"/>
          <p14:tracePt t="21308" x="5732463" y="1004888"/>
          <p14:tracePt t="21310" x="5732463" y="996950"/>
          <p14:tracePt t="21312" x="5749925" y="996950"/>
          <p14:tracePt t="21315" x="5749925" y="981075"/>
          <p14:tracePt t="21316" x="5757863" y="981075"/>
          <p14:tracePt t="21318" x="5765800" y="973138"/>
          <p14:tracePt t="21320" x="5773738" y="965200"/>
          <p14:tracePt t="21322" x="5781675" y="957263"/>
          <p14:tracePt t="21326" x="5789613" y="949325"/>
          <p14:tracePt t="21328" x="5797550" y="949325"/>
          <p14:tracePt t="21331" x="5805488" y="933450"/>
          <p14:tracePt t="21332" x="5813425" y="933450"/>
          <p14:tracePt t="21334" x="5813425" y="925513"/>
          <p14:tracePt t="21336" x="5821363" y="925513"/>
          <p14:tracePt t="21338" x="5829300" y="917575"/>
          <p14:tracePt t="21340" x="5829300" y="909638"/>
          <p14:tracePt t="21342" x="5837238" y="909638"/>
          <p14:tracePt t="21344" x="5845175" y="901700"/>
          <p14:tracePt t="21346" x="5853113" y="901700"/>
          <p14:tracePt t="21348" x="5853113" y="893763"/>
          <p14:tracePt t="21350" x="5861050" y="885825"/>
          <p14:tracePt t="21354" x="5868988" y="885825"/>
          <p14:tracePt t="21356" x="5868988" y="877888"/>
          <p14:tracePt t="21358" x="5876925" y="877888"/>
          <p14:tracePt t="21360" x="5884863" y="869950"/>
          <p14:tracePt t="21362" x="5892800" y="869950"/>
          <p14:tracePt t="21366" x="5900738" y="862013"/>
          <p14:tracePt t="21369" x="5900738" y="852488"/>
          <p14:tracePt t="21370" x="5908675" y="852488"/>
          <p14:tracePt t="21372" x="5916613" y="852488"/>
          <p14:tracePt t="21374" x="5916613" y="844550"/>
          <p14:tracePt t="21376" x="5924550" y="844550"/>
          <p14:tracePt t="21381" x="5940425" y="836613"/>
          <p14:tracePt t="21384" x="5948363" y="836613"/>
          <p14:tracePt t="21388" x="5956300" y="828675"/>
          <p14:tracePt t="21392" x="5964238" y="820738"/>
          <p14:tracePt t="21394" x="5972175" y="820738"/>
          <p14:tracePt t="21399" x="5980113" y="820738"/>
          <p14:tracePt t="21400" x="5980113" y="812800"/>
          <p14:tracePt t="21404" x="5988050" y="812800"/>
          <p14:tracePt t="21414" x="5995988" y="812800"/>
          <p14:tracePt t="21418" x="6003925" y="812800"/>
          <p14:tracePt t="21432" x="6003925" y="804863"/>
          <p14:tracePt t="21434" x="6011863" y="804863"/>
          <p14:tracePt t="21446" x="6019800" y="804863"/>
          <p14:tracePt t="21456" x="6027738" y="804863"/>
          <p14:tracePt t="21462" x="6035675" y="804863"/>
          <p14:tracePt t="21472" x="6043613" y="804863"/>
          <p14:tracePt t="21474" x="6043613" y="796925"/>
          <p14:tracePt t="21481" x="6051550" y="796925"/>
          <p14:tracePt t="21488" x="6059488" y="796925"/>
          <p14:tracePt t="21490" x="6059488" y="788988"/>
          <p14:tracePt t="21492" x="6067425" y="788988"/>
          <p14:tracePt t="21496" x="6075363" y="788988"/>
          <p14:tracePt t="21500" x="6083300" y="788988"/>
          <p14:tracePt t="21506" x="6100763" y="788988"/>
          <p14:tracePt t="21512" x="6108700" y="788988"/>
          <p14:tracePt t="21515" x="6116638" y="788988"/>
          <p14:tracePt t="21516" x="6116638" y="781050"/>
          <p14:tracePt t="21518" x="6124575" y="781050"/>
          <p14:tracePt t="21520" x="6132513" y="781050"/>
          <p14:tracePt t="21524" x="6140450" y="781050"/>
          <p14:tracePt t="21528" x="6148388" y="781050"/>
          <p14:tracePt t="21532" x="6156325" y="773113"/>
          <p14:tracePt t="21534" x="6164263" y="773113"/>
          <p14:tracePt t="21538" x="6172200" y="773113"/>
          <p14:tracePt t="21542" x="6188075" y="773113"/>
          <p14:tracePt t="21546" x="6196013" y="773113"/>
          <p14:tracePt t="21550" x="6203950" y="773113"/>
          <p14:tracePt t="21554" x="6211888" y="773113"/>
          <p14:tracePt t="21556" x="6219825" y="773113"/>
          <p14:tracePt t="21560" x="6227763" y="773113"/>
          <p14:tracePt t="21562" x="6235700" y="773113"/>
          <p14:tracePt t="21566" x="6243638" y="773113"/>
          <p14:tracePt t="21568" x="6251575" y="773113"/>
          <p14:tracePt t="21572" x="6259513" y="773113"/>
          <p14:tracePt t="21578" x="6267450" y="773113"/>
          <p14:tracePt t="21582" x="6275388" y="773113"/>
          <p14:tracePt t="21584" x="6283325" y="773113"/>
          <p14:tracePt t="21592" x="6291263" y="773113"/>
          <p14:tracePt t="21600" x="6299200" y="773113"/>
          <p14:tracePt t="21608" x="6307138" y="773113"/>
          <p14:tracePt t="21615" x="6315075" y="773113"/>
          <p14:tracePt t="21631" x="6323013" y="773113"/>
          <p14:tracePt t="21648" x="6330950" y="773113"/>
          <p14:tracePt t="21666" x="6338888" y="773113"/>
          <p14:tracePt t="21676" x="6346825" y="773113"/>
          <p14:tracePt t="21841" x="6346825" y="781050"/>
          <p14:tracePt t="21848" x="6346825" y="788988"/>
          <p14:tracePt t="21850" x="6346825" y="796925"/>
          <p14:tracePt t="21856" x="6354763" y="804863"/>
          <p14:tracePt t="21860" x="6354763" y="812800"/>
          <p14:tracePt t="21864" x="6354763" y="820738"/>
          <p14:tracePt t="21866" x="6354763" y="828675"/>
          <p14:tracePt t="21868" x="6354763" y="836613"/>
          <p14:tracePt t="21872" x="6362700" y="844550"/>
          <p14:tracePt t="21876" x="6362700" y="852488"/>
          <p14:tracePt t="21878" x="6362700" y="862013"/>
          <p14:tracePt t="21881" x="6362700" y="869950"/>
          <p14:tracePt t="21884" x="6370638" y="877888"/>
          <p14:tracePt t="21886" x="6370638" y="885825"/>
          <p14:tracePt t="21888" x="6378575" y="885825"/>
          <p14:tracePt t="21890" x="6378575" y="893763"/>
          <p14:tracePt t="21892" x="6378575" y="901700"/>
          <p14:tracePt t="21894" x="6386513" y="909638"/>
          <p14:tracePt t="21899" x="6386513" y="917575"/>
          <p14:tracePt t="21900" x="6394450" y="917575"/>
          <p14:tracePt t="21902" x="6402388" y="925513"/>
          <p14:tracePt t="21906" x="6402388" y="933450"/>
          <p14:tracePt t="21908" x="6410325" y="933450"/>
          <p14:tracePt t="21910" x="6410325" y="941388"/>
          <p14:tracePt t="21912" x="6410325" y="949325"/>
          <p14:tracePt t="21915" x="6418263" y="949325"/>
          <p14:tracePt t="21916" x="6418263" y="957263"/>
          <p14:tracePt t="21920" x="6426200" y="965200"/>
          <p14:tracePt t="21926" x="6426200" y="973138"/>
          <p14:tracePt t="21928" x="6434138" y="981075"/>
          <p14:tracePt t="21932" x="6442075" y="981075"/>
          <p14:tracePt t="21934" x="6442075" y="989013"/>
          <p14:tracePt t="21942" x="6451600" y="996950"/>
          <p14:tracePt t="21949" x="6451600" y="1004888"/>
          <p14:tracePt t="21952" x="6451600" y="1012825"/>
          <p14:tracePt t="21956" x="6459538" y="1012825"/>
          <p14:tracePt t="21962" x="6459538" y="1020763"/>
          <p14:tracePt t="21968" x="6467475" y="1020763"/>
          <p14:tracePt t="21972" x="6467475" y="1028700"/>
          <p14:tracePt t="21978" x="6475413" y="1028700"/>
          <p14:tracePt t="21988" x="6475413" y="1036638"/>
          <p14:tracePt t="21996" x="6483350" y="1036638"/>
          <p14:tracePt t="22002" x="6483350" y="1044575"/>
          <p14:tracePt t="22008" x="6491288" y="1044575"/>
          <p14:tracePt t="22018" x="6499225" y="1044575"/>
          <p14:tracePt t="22022" x="6507163" y="1044575"/>
          <p14:tracePt t="22032" x="6515100" y="1044575"/>
          <p14:tracePt t="22042" x="6523038" y="1044575"/>
          <p14:tracePt t="22056" x="6530975" y="1044575"/>
          <p14:tracePt t="22062" x="6538913" y="1044575"/>
          <p14:tracePt t="22072" x="6546850" y="1044575"/>
          <p14:tracePt t="22078" x="6554788" y="1044575"/>
          <p14:tracePt t="22086" x="6562725" y="1044575"/>
          <p14:tracePt t="22090" x="6570663" y="1044575"/>
          <p14:tracePt t="22098" x="6578600" y="1044575"/>
          <p14:tracePt t="22104" x="6586538" y="1044575"/>
          <p14:tracePt t="22110" x="6594475" y="1044575"/>
          <p14:tracePt t="22112" x="6602413" y="1044575"/>
          <p14:tracePt t="22116" x="6610350" y="1044575"/>
          <p14:tracePt t="22120" x="6618288" y="1044575"/>
          <p14:tracePt t="22124" x="6626225" y="1044575"/>
          <p14:tracePt t="22126" x="6634163" y="1044575"/>
          <p14:tracePt t="22131" x="6642100" y="1036638"/>
          <p14:tracePt t="22134" x="6650038" y="1036638"/>
          <p14:tracePt t="22138" x="6657975" y="1036638"/>
          <p14:tracePt t="22140" x="6665913" y="1036638"/>
          <p14:tracePt t="22146" x="6673850" y="1036638"/>
          <p14:tracePt t="22150" x="6681788" y="1036638"/>
          <p14:tracePt t="22156" x="6689725" y="1036638"/>
          <p14:tracePt t="22164" x="6697663" y="1036638"/>
          <p14:tracePt t="22169" x="6705600" y="1036638"/>
          <p14:tracePt t="22181" x="6713538" y="1036638"/>
          <p14:tracePt t="22395" x="6721475" y="1036638"/>
          <p14:tracePt t="22409" x="6729413" y="1036638"/>
          <p14:tracePt t="22414" x="6737350" y="1036638"/>
          <p14:tracePt t="22424" x="6745288" y="1036638"/>
          <p14:tracePt t="22431" x="6753225" y="1036638"/>
          <p14:tracePt t="22436" x="6761163" y="1036638"/>
          <p14:tracePt t="22440" x="6769100" y="1036638"/>
          <p14:tracePt t="22446" x="6777038" y="1036638"/>
          <p14:tracePt t="22454" x="6784975" y="1036638"/>
          <p14:tracePt t="22462" x="6794500" y="1036638"/>
          <p14:tracePt t="22520" x="6784975" y="1036638"/>
          <p14:tracePt t="22531" x="6777038" y="1036638"/>
          <p14:tracePt t="22540" x="6769100" y="1036638"/>
          <p14:tracePt t="22544" x="6761163" y="1036638"/>
          <p14:tracePt t="22556" x="6753225" y="1036638"/>
          <p14:tracePt t="22560" x="6753225" y="1044575"/>
          <p14:tracePt t="22566" x="6745288" y="1044575"/>
          <p14:tracePt t="22576" x="6737350" y="1044575"/>
          <p14:tracePt t="22582" x="6729413" y="1044575"/>
          <p14:tracePt t="22600" x="6721475" y="1044575"/>
          <p14:tracePt t="22606" x="6721475" y="1052513"/>
          <p14:tracePt t="22651" x="6713538" y="1052513"/>
          <p14:tracePt t="22663" x="6713538" y="1060450"/>
          <p14:tracePt t="22681" x="6713538" y="1068388"/>
          <p14:tracePt t="22682" x="6705600" y="1068388"/>
          <p14:tracePt t="22688" x="6705600" y="1076325"/>
          <p14:tracePt t="22694" x="6697663" y="1076325"/>
          <p14:tracePt t="22704" x="6697663" y="1084263"/>
          <p14:tracePt t="22718" x="6697663" y="1092200"/>
          <p14:tracePt t="22736" x="6697663" y="1100138"/>
          <p14:tracePt t="22746" x="6697663" y="1108075"/>
          <p14:tracePt t="22774" x="6697663" y="1116013"/>
          <p14:tracePt t="22810" x="6697663" y="1123950"/>
          <p14:tracePt t="24207" x="6705600" y="1123950"/>
          <p14:tracePt t="24216" x="6713538" y="1123950"/>
          <p14:tracePt t="24222" x="6721475" y="1123950"/>
          <p14:tracePt t="24226" x="6729413" y="1123950"/>
          <p14:tracePt t="24228" x="6737350" y="1123950"/>
          <p14:tracePt t="24232" x="6745288" y="1116013"/>
          <p14:tracePt t="24236" x="6753225" y="1116013"/>
          <p14:tracePt t="24240" x="6769100" y="1116013"/>
          <p14:tracePt t="24242" x="6769100" y="1108075"/>
          <p14:tracePt t="24244" x="6777038" y="1108075"/>
          <p14:tracePt t="24246" x="6777038" y="1100138"/>
          <p14:tracePt t="24248" x="6794500" y="1100138"/>
          <p14:tracePt t="24252" x="6802438" y="1100138"/>
          <p14:tracePt t="24256" x="6810375" y="1092200"/>
          <p14:tracePt t="24258" x="6818313" y="1092200"/>
          <p14:tracePt t="24260" x="6826250" y="1092200"/>
          <p14:tracePt t="24264" x="6834188" y="1092200"/>
          <p14:tracePt t="24266" x="6842125" y="1092200"/>
          <p14:tracePt t="24268" x="6850063" y="1092200"/>
          <p14:tracePt t="24270" x="6850063" y="1084263"/>
          <p14:tracePt t="24272" x="6858000" y="1084263"/>
          <p14:tracePt t="24276" x="6865938" y="1084263"/>
          <p14:tracePt t="24281" x="6873875" y="1084263"/>
          <p14:tracePt t="24282" x="6881813" y="1084263"/>
          <p14:tracePt t="24286" x="6889750" y="1084263"/>
          <p14:tracePt t="24288" x="6889750" y="1076325"/>
          <p14:tracePt t="24290" x="6897688" y="1076325"/>
          <p14:tracePt t="24294" x="6905625" y="1076325"/>
          <p14:tracePt t="24296" x="6913563" y="1068388"/>
          <p14:tracePt t="24300" x="6921500" y="1068388"/>
          <p14:tracePt t="24306" x="6929438" y="1068388"/>
          <p14:tracePt t="24310" x="6937375" y="1068388"/>
          <p14:tracePt t="24315" x="6937375" y="1060450"/>
          <p14:tracePt t="24316" x="6945313" y="1060450"/>
          <p14:tracePt t="24318" x="6953250" y="1060450"/>
          <p14:tracePt t="24324" x="6961188" y="1060450"/>
          <p14:tracePt t="24328" x="6969125" y="1060450"/>
          <p14:tracePt t="24334" x="6977063" y="1060450"/>
          <p14:tracePt t="24336" x="6977063" y="1052513"/>
          <p14:tracePt t="24338" x="6985000" y="1052513"/>
          <p14:tracePt t="24344" x="6992938" y="1052513"/>
          <p14:tracePt t="24350" x="7000875" y="1052513"/>
          <p14:tracePt t="24358" x="7008813" y="1052513"/>
          <p14:tracePt t="24362" x="7016750" y="1052513"/>
          <p14:tracePt t="24368" x="7024688" y="1052513"/>
          <p14:tracePt t="24376" x="7032625" y="1052513"/>
          <p14:tracePt t="24384" x="7040563" y="1052513"/>
          <p14:tracePt t="24386" x="7048500" y="1052513"/>
          <p14:tracePt t="24392" x="7056438" y="1052513"/>
          <p14:tracePt t="24400" x="7064375" y="1052513"/>
          <p14:tracePt t="24406" x="7072313" y="1052513"/>
          <p14:tracePt t="24410" x="7080250" y="1052513"/>
          <p14:tracePt t="24416" x="7088188" y="1052513"/>
          <p14:tracePt t="24422" x="7096125" y="1052513"/>
          <p14:tracePt t="24428" x="7104063" y="1052513"/>
          <p14:tracePt t="24431" x="7112000" y="1052513"/>
          <p14:tracePt t="24434" x="7119938" y="1052513"/>
          <p14:tracePt t="24438" x="7127875" y="1052513"/>
          <p14:tracePt t="24442" x="7135813" y="1052513"/>
          <p14:tracePt t="24444" x="7145338" y="1052513"/>
          <p14:tracePt t="24448" x="7153275" y="1052513"/>
          <p14:tracePt t="24452" x="7161213" y="1052513"/>
          <p14:tracePt t="24454" x="7169150" y="1052513"/>
          <p14:tracePt t="24456" x="7177088" y="1052513"/>
          <p14:tracePt t="24460" x="7185025" y="1052513"/>
          <p14:tracePt t="24462" x="7192963" y="1052513"/>
          <p14:tracePt t="24464" x="7200900" y="1052513"/>
          <p14:tracePt t="24466" x="7208838" y="1052513"/>
          <p14:tracePt t="24470" x="7224713" y="1060450"/>
          <p14:tracePt t="24472" x="7232650" y="1060450"/>
          <p14:tracePt t="24476" x="7248525" y="1060450"/>
          <p14:tracePt t="24478" x="7256463" y="1060450"/>
          <p14:tracePt t="24481" x="7264400" y="1060450"/>
          <p14:tracePt t="24482" x="7280275" y="1068388"/>
          <p14:tracePt t="24484" x="7288213" y="1068388"/>
          <p14:tracePt t="24486" x="7296150" y="1068388"/>
          <p14:tracePt t="24488" x="7304088" y="1068388"/>
          <p14:tracePt t="24490" x="7319963" y="1068388"/>
          <p14:tracePt t="24492" x="7327900" y="1068388"/>
          <p14:tracePt t="24494" x="7343775" y="1068388"/>
          <p14:tracePt t="24496" x="7359650" y="1068388"/>
          <p14:tracePt t="24498" x="7375525" y="1068388"/>
          <p14:tracePt t="24500" x="7391400" y="1068388"/>
          <p14:tracePt t="24502" x="7407275" y="1068388"/>
          <p14:tracePt t="24504" x="7415213" y="1068388"/>
          <p14:tracePt t="24506" x="7431088" y="1068388"/>
          <p14:tracePt t="24508" x="7446963" y="1068388"/>
          <p14:tracePt t="24510" x="7470775" y="1068388"/>
          <p14:tracePt t="24512" x="7486650" y="1076325"/>
          <p14:tracePt t="24514" x="7504113" y="1076325"/>
          <p14:tracePt t="24516" x="7519988" y="1076325"/>
          <p14:tracePt t="24518" x="7535863" y="1076325"/>
          <p14:tracePt t="24520" x="7551738" y="1076325"/>
          <p14:tracePt t="24522" x="7567613" y="1076325"/>
          <p14:tracePt t="24524" x="7575550" y="1076325"/>
          <p14:tracePt t="24526" x="7591425" y="1076325"/>
          <p14:tracePt t="24528" x="7607300" y="1076325"/>
          <p14:tracePt t="24531" x="7623175" y="1076325"/>
          <p14:tracePt t="24532" x="7639050" y="1076325"/>
          <p14:tracePt t="24534" x="7662863" y="1076325"/>
          <p14:tracePt t="24536" x="7678738" y="1076325"/>
          <p14:tracePt t="24538" x="7694613" y="1076325"/>
          <p14:tracePt t="24540" x="7710488" y="1076325"/>
          <p14:tracePt t="24542" x="7726363" y="1076325"/>
          <p14:tracePt t="24544" x="7742238" y="1076325"/>
          <p14:tracePt t="24546" x="7758113" y="1076325"/>
          <p14:tracePt t="24548" x="7773988" y="1076325"/>
          <p14:tracePt t="24550" x="7789863" y="1084263"/>
          <p14:tracePt t="24552" x="7797800" y="1084263"/>
          <p14:tracePt t="24554" x="7813675" y="1084263"/>
          <p14:tracePt t="24556" x="7829550" y="1084263"/>
          <p14:tracePt t="24558" x="7839075" y="1084263"/>
          <p14:tracePt t="24560" x="7854950" y="1084263"/>
          <p14:tracePt t="24562" x="7862888" y="1084263"/>
          <p14:tracePt t="24565" x="7878763" y="1084263"/>
          <p14:tracePt t="24566" x="7886700" y="1084263"/>
          <p14:tracePt t="24568" x="7894638" y="1084263"/>
          <p14:tracePt t="24570" x="7902575" y="1084263"/>
          <p14:tracePt t="24572" x="7918450" y="1084263"/>
          <p14:tracePt t="24576" x="7934325" y="1084263"/>
          <p14:tracePt t="24578" x="7942263" y="1084263"/>
          <p14:tracePt t="24582" x="7958138" y="1084263"/>
          <p14:tracePt t="24584" x="7966075" y="1084263"/>
          <p14:tracePt t="24588" x="7981950" y="1084263"/>
          <p14:tracePt t="24592" x="7989888" y="1084263"/>
          <p14:tracePt t="24594" x="7997825" y="1084263"/>
          <p14:tracePt t="24596" x="8005763" y="1084263"/>
          <p14:tracePt t="24598" x="8021638" y="1092200"/>
          <p14:tracePt t="24603" x="8029575" y="1092200"/>
          <p14:tracePt t="24604" x="8045450" y="1092200"/>
          <p14:tracePt t="24608" x="8053388" y="1092200"/>
          <p14:tracePt t="24610" x="8061325" y="1092200"/>
          <p14:tracePt t="24612" x="8069263" y="1092200"/>
          <p14:tracePt t="24614" x="8077200" y="1092200"/>
          <p14:tracePt t="24616" x="8093075" y="1092200"/>
          <p14:tracePt t="24620" x="8108950" y="1092200"/>
          <p14:tracePt t="24622" x="8116888" y="1092200"/>
          <p14:tracePt t="24624" x="8124825" y="1092200"/>
          <p14:tracePt t="24626" x="8132763" y="1092200"/>
          <p14:tracePt t="24628" x="8140700" y="1092200"/>
          <p14:tracePt t="24631" x="8148638" y="1092200"/>
          <p14:tracePt t="24632" x="8156575" y="1092200"/>
          <p14:tracePt t="24634" x="8164513" y="1092200"/>
          <p14:tracePt t="24636" x="8172450" y="1092200"/>
          <p14:tracePt t="24638" x="8180388" y="1092200"/>
          <p14:tracePt t="24640" x="8189913" y="1092200"/>
          <p14:tracePt t="24642" x="8197850" y="1092200"/>
          <p14:tracePt t="24644" x="8205788" y="1092200"/>
          <p14:tracePt t="24646" x="8213725" y="1092200"/>
          <p14:tracePt t="24648" x="8221663" y="1092200"/>
          <p14:tracePt t="24653" x="8229600" y="1092200"/>
          <p14:tracePt t="24654" x="8237538" y="1092200"/>
          <p14:tracePt t="24656" x="8245475" y="1092200"/>
          <p14:tracePt t="24658" x="8253413" y="1092200"/>
          <p14:tracePt t="24662" x="8261350" y="1092200"/>
          <p14:tracePt t="24666" x="8269288" y="1092200"/>
          <p14:tracePt t="24668" x="8277225" y="1092200"/>
          <p14:tracePt t="24674" x="8285163" y="1092200"/>
          <p14:tracePt t="24681" x="8293100" y="1092200"/>
          <p14:tracePt t="24686" x="8301038" y="1092200"/>
          <p14:tracePt t="24690" x="8308975" y="1092200"/>
          <p14:tracePt t="24696" x="8316913" y="1092200"/>
          <p14:tracePt t="24703" x="8324850" y="1092200"/>
          <p14:tracePt t="24706" x="8332788" y="1092200"/>
          <p14:tracePt t="24708" x="8340725" y="1092200"/>
          <p14:tracePt t="24714" x="8348663" y="1092200"/>
          <p14:tracePt t="24718" x="8356600" y="1092200"/>
          <p14:tracePt t="24722" x="8364538" y="1092200"/>
          <p14:tracePt t="24726" x="8372475" y="1092200"/>
          <p14:tracePt t="24731" x="8380413" y="1092200"/>
          <p14:tracePt t="24732" x="8380413" y="1084263"/>
          <p14:tracePt t="24734" x="8388350" y="1084263"/>
          <p14:tracePt t="24740" x="8396288" y="1084263"/>
          <p14:tracePt t="24746" x="8404225" y="1084263"/>
          <p14:tracePt t="24750" x="8412163" y="1084263"/>
          <p14:tracePt t="24756" x="8420100" y="1084263"/>
          <p14:tracePt t="24768" x="8428038" y="1084263"/>
          <p14:tracePt t="24898" x="8428038" y="1092200"/>
          <p14:tracePt t="24922" x="8428038" y="1100138"/>
          <p14:tracePt t="24936" x="8420100" y="1100138"/>
          <p14:tracePt t="24942" x="8420100" y="1108075"/>
          <p14:tracePt t="24954" x="8412163" y="1108075"/>
          <p14:tracePt t="24956" x="8412163" y="1116013"/>
          <p14:tracePt t="24960" x="8404225" y="1116013"/>
          <p14:tracePt t="24962" x="8404225" y="1123950"/>
          <p14:tracePt t="24974" x="8396288" y="1131888"/>
          <p14:tracePt t="24986" x="8396288" y="1139825"/>
          <p14:tracePt t="24988" x="8388350" y="1139825"/>
          <p14:tracePt t="24998" x="8388350" y="1147763"/>
          <p14:tracePt t="25000" x="8380413" y="1147763"/>
          <p14:tracePt t="25003" x="8380413" y="1155700"/>
          <p14:tracePt t="25010" x="8380413" y="1163638"/>
          <p14:tracePt t="25016" x="8372475" y="1163638"/>
          <p14:tracePt t="25018" x="8372475" y="1171575"/>
          <p14:tracePt t="25026" x="8364538" y="1179513"/>
          <p14:tracePt t="25031" x="8364538" y="1187450"/>
          <p14:tracePt t="25038" x="8364538" y="1195388"/>
          <p14:tracePt t="25044" x="8364538" y="1204913"/>
          <p14:tracePt t="25050" x="8356600" y="1212850"/>
          <p14:tracePt t="25054" x="8356600" y="1220788"/>
          <p14:tracePt t="25060" x="8356600" y="1228725"/>
          <p14:tracePt t="25066" x="8356600" y="1236663"/>
          <p14:tracePt t="25074" x="8356600" y="1244600"/>
          <p14:tracePt t="25078" x="8356600" y="1252538"/>
          <p14:tracePt t="25084" x="8356600" y="1260475"/>
          <p14:tracePt t="25092" x="8356600" y="1268413"/>
          <p14:tracePt t="25098" x="8356600" y="1276350"/>
          <p14:tracePt t="25106" x="8356600" y="1284288"/>
          <p14:tracePt t="25108" x="8356600" y="1292225"/>
          <p14:tracePt t="25114" x="8356600" y="1300163"/>
          <p14:tracePt t="25122" x="8356600" y="1308100"/>
          <p14:tracePt t="25128" x="8356600" y="1316038"/>
          <p14:tracePt t="25131" x="8356600" y="1323975"/>
          <p14:tracePt t="25136" x="8356600" y="1331913"/>
          <p14:tracePt t="25142" x="8356600" y="1339850"/>
          <p14:tracePt t="25148" x="8356600" y="1347788"/>
          <p14:tracePt t="25152" x="8356600" y="1355725"/>
          <p14:tracePt t="25156" x="8356600" y="1363663"/>
          <p14:tracePt t="25160" x="8356600" y="1371600"/>
          <p14:tracePt t="25166" x="8356600" y="1387475"/>
          <p14:tracePt t="25172" x="8356600" y="1395413"/>
          <p14:tracePt t="25176" x="8356600" y="1411288"/>
          <p14:tracePt t="25178" x="8364538" y="1411288"/>
          <p14:tracePt t="25181" x="8364538" y="1419225"/>
          <p14:tracePt t="25184" x="8372475" y="1427163"/>
          <p14:tracePt t="25188" x="8372475" y="1435100"/>
          <p14:tracePt t="25190" x="8372475" y="1443038"/>
          <p14:tracePt t="25198" x="8380413" y="1458913"/>
          <p14:tracePt t="25200" x="8380413" y="1466850"/>
          <p14:tracePt t="25203" x="8380413" y="1474788"/>
          <p14:tracePt t="25204" x="8380413" y="1482725"/>
          <p14:tracePt t="25206" x="8388350" y="1482725"/>
          <p14:tracePt t="25208" x="8388350" y="1490663"/>
          <p14:tracePt t="25210" x="8388350" y="1498600"/>
          <p14:tracePt t="25212" x="8388350" y="1506538"/>
          <p14:tracePt t="25216" x="8388350" y="1514475"/>
          <p14:tracePt t="25218" x="8396288" y="1514475"/>
          <p14:tracePt t="25220" x="8396288" y="1522413"/>
          <p14:tracePt t="25222" x="8396288" y="1530350"/>
          <p14:tracePt t="25224" x="8396288" y="1538288"/>
          <p14:tracePt t="25228" x="8396288" y="1547813"/>
          <p14:tracePt t="25231" x="8396288" y="1555750"/>
          <p14:tracePt t="25232" x="8396288" y="1563688"/>
          <p14:tracePt t="25234" x="8404225" y="1563688"/>
          <p14:tracePt t="25236" x="8404225" y="1571625"/>
          <p14:tracePt t="25238" x="8404225" y="1579563"/>
          <p14:tracePt t="25240" x="8404225" y="1587500"/>
          <p14:tracePt t="25242" x="8412163" y="1595438"/>
          <p14:tracePt t="25246" x="8412163" y="1611313"/>
          <p14:tracePt t="25250" x="8412163" y="1619250"/>
          <p14:tracePt t="25252" x="8412163" y="1627188"/>
          <p14:tracePt t="25254" x="8412163" y="1635125"/>
          <p14:tracePt t="25256" x="8412163" y="1643063"/>
          <p14:tracePt t="25258" x="8420100" y="1651000"/>
          <p14:tracePt t="25260" x="8420100" y="1658938"/>
          <p14:tracePt t="25264" x="8420100" y="1666875"/>
          <p14:tracePt t="25266" x="8420100" y="1674813"/>
          <p14:tracePt t="25270" x="8428038" y="1690688"/>
          <p14:tracePt t="25274" x="8428038" y="1706563"/>
          <p14:tracePt t="25276" x="8435975" y="1706563"/>
          <p14:tracePt t="25278" x="8435975" y="1714500"/>
          <p14:tracePt t="25282" x="8435975" y="1722438"/>
          <p14:tracePt t="25284" x="8435975" y="1730375"/>
          <p14:tracePt t="25286" x="8435975" y="1738313"/>
          <p14:tracePt t="25288" x="8443913" y="1738313"/>
          <p14:tracePt t="25290" x="8443913" y="1746250"/>
          <p14:tracePt t="25292" x="8443913" y="1754188"/>
          <p14:tracePt t="25294" x="8443913" y="1762125"/>
          <p14:tracePt t="25298" x="8451850" y="1770063"/>
          <p14:tracePt t="25302" x="8451850" y="1778000"/>
          <p14:tracePt t="25304" x="8459788" y="1778000"/>
          <p14:tracePt t="25306" x="8459788" y="1785938"/>
          <p14:tracePt t="25308" x="8459788" y="1793875"/>
          <p14:tracePt t="25312" x="8459788" y="1801813"/>
          <p14:tracePt t="25314" x="8467725" y="1801813"/>
          <p14:tracePt t="25316" x="8467725" y="1809750"/>
          <p14:tracePt t="25322" x="8467725" y="1817688"/>
          <p14:tracePt t="25326" x="8475663" y="1817688"/>
          <p14:tracePt t="25328" x="8475663" y="1825625"/>
          <p14:tracePt t="25331" x="8475663" y="1833563"/>
          <p14:tracePt t="25336" x="8483600" y="1841500"/>
          <p14:tracePt t="25340" x="8491538" y="1841500"/>
          <p14:tracePt t="25342" x="8491538" y="1849438"/>
          <p14:tracePt t="25348" x="8491538" y="1857375"/>
          <p14:tracePt t="25350" x="8499475" y="1857375"/>
          <p14:tracePt t="25352" x="8499475" y="1865313"/>
          <p14:tracePt t="25358" x="8507413" y="1873250"/>
          <p14:tracePt t="25365" x="8515350" y="1873250"/>
          <p14:tracePt t="25366" x="8523288" y="1881188"/>
          <p14:tracePt t="25370" x="8531225" y="1881188"/>
          <p14:tracePt t="25374" x="8540750" y="1881188"/>
          <p14:tracePt t="25376" x="8540750" y="1890713"/>
          <p14:tracePt t="25378" x="8548688" y="1890713"/>
          <p14:tracePt t="25382" x="8556625" y="1890713"/>
          <p14:tracePt t="25384" x="8564563" y="1890713"/>
          <p14:tracePt t="25386" x="8572500" y="1890713"/>
          <p14:tracePt t="25390" x="8580438" y="1898650"/>
          <p14:tracePt t="25392" x="8588375" y="1898650"/>
          <p14:tracePt t="25394" x="8596313" y="1898650"/>
          <p14:tracePt t="25396" x="8604250" y="1898650"/>
          <p14:tracePt t="25398" x="8612188" y="1898650"/>
          <p14:tracePt t="25400" x="8620125" y="1898650"/>
          <p14:tracePt t="25404" x="8636000" y="1898650"/>
          <p14:tracePt t="25408" x="8643938" y="1898650"/>
          <p14:tracePt t="25410" x="8651875" y="1898650"/>
          <p14:tracePt t="25414" x="8667750" y="1898650"/>
          <p14:tracePt t="25416" x="8675688" y="1890713"/>
          <p14:tracePt t="25418" x="8683625" y="1890713"/>
          <p14:tracePt t="25422" x="8691563" y="1890713"/>
          <p14:tracePt t="25424" x="8699500" y="1890713"/>
          <p14:tracePt t="25426" x="8707438" y="1890713"/>
          <p14:tracePt t="25428" x="8715375" y="1881188"/>
          <p14:tracePt t="25431" x="8723313" y="1881188"/>
          <p14:tracePt t="25432" x="8731250" y="1881188"/>
          <p14:tracePt t="25436" x="8739188" y="1873250"/>
          <p14:tracePt t="25438" x="8739188" y="1865313"/>
          <p14:tracePt t="25440" x="8747125" y="1865313"/>
          <p14:tracePt t="25444" x="8755063" y="1865313"/>
          <p14:tracePt t="25446" x="8763000" y="1857375"/>
          <p14:tracePt t="25450" x="8770938" y="1857375"/>
          <p14:tracePt t="25452" x="8770938" y="1849438"/>
          <p14:tracePt t="25456" x="8778875" y="1849438"/>
          <p14:tracePt t="25460" x="8778875" y="1841500"/>
          <p14:tracePt t="25462" x="8786813" y="1833563"/>
          <p14:tracePt t="25468" x="8786813" y="1825625"/>
          <p14:tracePt t="25474" x="8794750" y="1817688"/>
          <p14:tracePt t="25478" x="8794750" y="1809750"/>
          <p14:tracePt t="25482" x="8794750" y="1801813"/>
          <p14:tracePt t="25488" x="8794750" y="1793875"/>
          <p14:tracePt t="25494" x="8794750" y="1785938"/>
          <p14:tracePt t="25500" x="8794750" y="1778000"/>
          <p14:tracePt t="25502" x="8794750" y="1770063"/>
          <p14:tracePt t="25508" x="8794750" y="1762125"/>
          <p14:tracePt t="25512" x="8794750" y="1754188"/>
          <p14:tracePt t="25516" x="8794750" y="1746250"/>
          <p14:tracePt t="25520" x="8794750" y="1738313"/>
          <p14:tracePt t="25522" x="8794750" y="1730375"/>
          <p14:tracePt t="25526" x="8794750" y="1722438"/>
          <p14:tracePt t="25528" x="8794750" y="1714500"/>
          <p14:tracePt t="25531" x="8794750" y="1706563"/>
          <p14:tracePt t="25534" x="8794750" y="1698625"/>
          <p14:tracePt t="25538" x="8794750" y="1690688"/>
          <p14:tracePt t="25540" x="8794750" y="1682750"/>
          <p14:tracePt t="25542" x="8794750" y="1674813"/>
          <p14:tracePt t="25546" x="8794750" y="1666875"/>
          <p14:tracePt t="25550" x="8794750" y="1658938"/>
          <p14:tracePt t="25554" x="8794750" y="1651000"/>
          <p14:tracePt t="25556" x="8794750" y="1643063"/>
          <p14:tracePt t="25560" x="8794750" y="1635125"/>
          <p14:tracePt t="25564" x="8794750" y="1627188"/>
          <p14:tracePt t="25570" x="8786813" y="1619250"/>
          <p14:tracePt t="25574" x="8786813" y="1611313"/>
          <p14:tracePt t="25582" x="8786813" y="1603375"/>
          <p14:tracePt t="25590" x="8778875" y="1603375"/>
          <p14:tracePt t="25592" x="8778875" y="1595438"/>
          <p14:tracePt t="25612" x="8770938" y="1595438"/>
          <p14:tracePt t="25614" x="8770938" y="1587500"/>
          <p14:tracePt t="25632" x="8770938" y="1579563"/>
          <p14:tracePt t="25638" x="8763000" y="1579563"/>
          <p14:tracePt t="25843" x="8755063" y="1579563"/>
          <p14:tracePt t="25888" x="8747125" y="1587500"/>
          <p14:tracePt t="25900" x="8739188" y="1595438"/>
          <p14:tracePt t="25908" x="8731250" y="1595438"/>
          <p14:tracePt t="25910" x="8731250" y="1603375"/>
          <p14:tracePt t="25914" x="8723313" y="1603375"/>
          <p14:tracePt t="25920" x="8723313" y="1611313"/>
          <p14:tracePt t="25922" x="8715375" y="1611313"/>
          <p14:tracePt t="25924" x="8715375" y="1619250"/>
          <p14:tracePt t="25931" x="8707438" y="1619250"/>
          <p14:tracePt t="25932" x="8707438" y="1627188"/>
          <p14:tracePt t="25940" x="8707438" y="1635125"/>
          <p14:tracePt t="25942" x="8699500" y="1635125"/>
          <p14:tracePt t="25948" x="8691563" y="1643063"/>
          <p14:tracePt t="25952" x="8691563" y="1651000"/>
          <p14:tracePt t="25958" x="8691563" y="1658938"/>
          <p14:tracePt t="25962" x="8683625" y="1658938"/>
          <p14:tracePt t="25964" x="8683625" y="1666875"/>
          <p14:tracePt t="25970" x="8683625" y="1674813"/>
          <p14:tracePt t="25972" x="8683625" y="1682750"/>
          <p14:tracePt t="25978" x="8683625" y="1690688"/>
          <p14:tracePt t="25981" x="8675688" y="1690688"/>
          <p14:tracePt t="25982" x="8675688" y="1698625"/>
          <p14:tracePt t="25988" x="8675688" y="1706563"/>
          <p14:tracePt t="25990" x="8675688" y="1714500"/>
          <p14:tracePt t="25994" x="8675688" y="1722438"/>
          <p14:tracePt t="26000" x="8675688" y="1730375"/>
          <p14:tracePt t="26006" x="8675688" y="1738313"/>
          <p14:tracePt t="26010" x="8675688" y="1746250"/>
          <p14:tracePt t="26016" x="8675688" y="1754188"/>
          <p14:tracePt t="26026" x="8675688" y="1762125"/>
          <p14:tracePt t="26036" x="8675688" y="1770063"/>
          <p14:tracePt t="26048" x="8675688" y="1778000"/>
          <p14:tracePt t="26054" x="8675688" y="1785938"/>
          <p14:tracePt t="26064" x="8675688" y="1793875"/>
          <p14:tracePt t="26074" x="8675688" y="1801813"/>
          <p14:tracePt t="26086" x="8675688" y="1809750"/>
          <p14:tracePt t="26094" x="8675688" y="1817688"/>
          <p14:tracePt t="26148" x="8675688" y="1809750"/>
          <p14:tracePt t="26154" x="8675688" y="1801813"/>
          <p14:tracePt t="26158" x="8675688" y="1793875"/>
          <p14:tracePt t="26162" x="8675688" y="1785938"/>
          <p14:tracePt t="26164" x="8675688" y="1778000"/>
          <p14:tracePt t="26166" x="8675688" y="1770063"/>
          <p14:tracePt t="26170" x="8675688" y="1762125"/>
          <p14:tracePt t="26172" x="8675688" y="1754188"/>
          <p14:tracePt t="26174" x="8675688" y="1746250"/>
          <p14:tracePt t="26176" x="8675688" y="1738313"/>
          <p14:tracePt t="26181" x="8675688" y="1722438"/>
          <p14:tracePt t="26184" x="8675688" y="1714500"/>
          <p14:tracePt t="26186" x="8675688" y="1698625"/>
          <p14:tracePt t="26190" x="8675688" y="1690688"/>
          <p14:tracePt t="26192" x="8675688" y="1682750"/>
          <p14:tracePt t="26194" x="8683625" y="1674813"/>
          <p14:tracePt t="26198" x="8683625" y="1666875"/>
          <p14:tracePt t="26200" x="8683625" y="1658938"/>
          <p14:tracePt t="26202" x="8691563" y="1651000"/>
          <p14:tracePt t="26204" x="8691563" y="1643063"/>
          <p14:tracePt t="26206" x="8699500" y="1643063"/>
          <p14:tracePt t="26208" x="8699500" y="1635125"/>
          <p14:tracePt t="26210" x="8707438" y="1635125"/>
          <p14:tracePt t="26212" x="8707438" y="1627188"/>
          <p14:tracePt t="26214" x="8707438" y="1619250"/>
          <p14:tracePt t="26216" x="8715375" y="1619250"/>
          <p14:tracePt t="26218" x="8715375" y="1611313"/>
          <p14:tracePt t="26220" x="8723313" y="1611313"/>
          <p14:tracePt t="26222" x="8731250" y="1611313"/>
          <p14:tracePt t="26224" x="8731250" y="1603375"/>
          <p14:tracePt t="26226" x="8739188" y="1603375"/>
          <p14:tracePt t="26231" x="8739188" y="1595438"/>
          <p14:tracePt t="26232" x="8747125" y="1595438"/>
          <p14:tracePt t="26234" x="8755063" y="1587500"/>
          <p14:tracePt t="26236" x="8763000" y="1587500"/>
          <p14:tracePt t="26240" x="8770938" y="1587500"/>
          <p14:tracePt t="26244" x="8778875" y="1587500"/>
          <p14:tracePt t="26246" x="8786813" y="1579563"/>
          <p14:tracePt t="26249" x="8794750" y="1579563"/>
          <p14:tracePt t="26252" x="8802688" y="1579563"/>
          <p14:tracePt t="26256" x="8818563" y="1579563"/>
          <p14:tracePt t="26260" x="8826500" y="1579563"/>
          <p14:tracePt t="26264" x="8842375" y="1579563"/>
          <p14:tracePt t="26268" x="8850313" y="1579563"/>
          <p14:tracePt t="26272" x="8858250" y="1579563"/>
          <p14:tracePt t="26276" x="8874125" y="1579563"/>
          <p14:tracePt t="26281" x="8883650" y="1579563"/>
          <p14:tracePt t="26284" x="8891588" y="1579563"/>
          <p14:tracePt t="26286" x="8899525" y="1579563"/>
          <p14:tracePt t="26290" x="8907463" y="1579563"/>
          <p14:tracePt t="26294" x="8915400" y="1579563"/>
          <p14:tracePt t="26298" x="8923338" y="1579563"/>
          <p14:tracePt t="26302" x="8931275" y="1579563"/>
          <p14:tracePt t="26304" x="8939213" y="1579563"/>
          <p14:tracePt t="26306" x="8939213" y="1587500"/>
          <p14:tracePt t="26310" x="8947150" y="1587500"/>
          <p14:tracePt t="26316" x="8955088" y="1587500"/>
          <p14:tracePt t="26322" x="8963025" y="1587500"/>
          <p14:tracePt t="26324" x="8963025" y="1595438"/>
          <p14:tracePt t="26326" x="8970963" y="1595438"/>
          <p14:tracePt t="26336" x="8978900" y="1595438"/>
          <p14:tracePt t="26342" x="8978900" y="1603375"/>
          <p14:tracePt t="26392" x="8978900" y="1611313"/>
          <p14:tracePt t="26396" x="8986838" y="1611313"/>
          <p14:tracePt t="26404" x="8986838" y="1619250"/>
          <p14:tracePt t="26414" x="8986838" y="1627188"/>
          <p14:tracePt t="26418" x="8986838" y="1635125"/>
          <p14:tracePt t="26426" x="8986838" y="1643063"/>
          <p14:tracePt t="26434" x="8986838" y="1651000"/>
          <p14:tracePt t="26442" x="8986838" y="1658938"/>
          <p14:tracePt t="26446" x="8986838" y="1666875"/>
          <p14:tracePt t="26454" x="8986838" y="1674813"/>
          <p14:tracePt t="26464" x="8986838" y="1682750"/>
          <p14:tracePt t="26476" x="8986838" y="1690688"/>
          <p14:tracePt t="26482" x="8986838" y="1698625"/>
          <p14:tracePt t="26492" x="8986838" y="1706563"/>
          <p14:tracePt t="26500" x="8978900" y="1714500"/>
          <p14:tracePt t="26506" x="8970963" y="1714500"/>
          <p14:tracePt t="26508" x="8970963" y="1722438"/>
          <p14:tracePt t="26510" x="8963025" y="1730375"/>
          <p14:tracePt t="26516" x="8955088" y="1738313"/>
          <p14:tracePt t="26522" x="8947150" y="1738313"/>
          <p14:tracePt t="26524" x="8947150" y="1746250"/>
          <p14:tracePt t="26528" x="8939213" y="1754188"/>
          <p14:tracePt t="26531" x="8931275" y="1754188"/>
          <p14:tracePt t="26532" x="8923338" y="1762125"/>
          <p14:tracePt t="26536" x="8915400" y="1762125"/>
          <p14:tracePt t="26538" x="8915400" y="1770063"/>
          <p14:tracePt t="26540" x="8899525" y="1770063"/>
          <p14:tracePt t="26544" x="8891588" y="1778000"/>
          <p14:tracePt t="26546" x="8883650" y="1778000"/>
          <p14:tracePt t="26549" x="8874125" y="1778000"/>
          <p14:tracePt t="26552" x="8866188" y="1785938"/>
          <p14:tracePt t="26554" x="8858250" y="1785938"/>
          <p14:tracePt t="26556" x="8850313" y="1793875"/>
          <p14:tracePt t="26558" x="8842375" y="1793875"/>
          <p14:tracePt t="26560" x="8842375" y="1801813"/>
          <p14:tracePt t="26562" x="8834438" y="1801813"/>
          <p14:tracePt t="26564" x="8826500" y="1801813"/>
          <p14:tracePt t="26568" x="8818563" y="1809750"/>
          <p14:tracePt t="26570" x="8810625" y="1817688"/>
          <p14:tracePt t="26572" x="8802688" y="1817688"/>
          <p14:tracePt t="26574" x="8802688" y="1825625"/>
          <p14:tracePt t="26576" x="8794750" y="1825625"/>
          <p14:tracePt t="26578" x="8786813" y="1833563"/>
          <p14:tracePt t="26581" x="8786813" y="1841500"/>
          <p14:tracePt t="26582" x="8770938" y="1841500"/>
          <p14:tracePt t="26584" x="8770938" y="1849438"/>
          <p14:tracePt t="26586" x="8755063" y="1857375"/>
          <p14:tracePt t="26588" x="8747125" y="1865313"/>
          <p14:tracePt t="26590" x="8739188" y="1865313"/>
          <p14:tracePt t="26592" x="8731250" y="1881188"/>
          <p14:tracePt t="26594" x="8723313" y="1881188"/>
          <p14:tracePt t="26596" x="8707438" y="1898650"/>
          <p14:tracePt t="26598" x="8699500" y="1906588"/>
          <p14:tracePt t="26600" x="8691563" y="1914525"/>
          <p14:tracePt t="26602" x="8675688" y="1922463"/>
          <p14:tracePt t="26604" x="8667750" y="1938338"/>
          <p14:tracePt t="26606" x="8651875" y="1938338"/>
          <p14:tracePt t="26608" x="8636000" y="1954213"/>
          <p14:tracePt t="26610" x="8628063" y="1954213"/>
          <p14:tracePt t="26612" x="8612188" y="1970088"/>
          <p14:tracePt t="26614" x="8596313" y="1978025"/>
          <p14:tracePt t="26616" x="8580438" y="1993900"/>
          <p14:tracePt t="26618" x="8572500" y="2001838"/>
          <p14:tracePt t="26620" x="8548688" y="2009775"/>
          <p14:tracePt t="26622" x="8531225" y="2017713"/>
          <p14:tracePt t="26624" x="8523288" y="2025650"/>
          <p14:tracePt t="26626" x="8499475" y="2041525"/>
          <p14:tracePt t="26628" x="8491538" y="2041525"/>
          <p14:tracePt t="26631" x="8483600" y="2057400"/>
          <p14:tracePt t="26632" x="8459788" y="2065338"/>
          <p14:tracePt t="26634" x="8451850" y="2073275"/>
          <p14:tracePt t="26636" x="8435975" y="2081213"/>
          <p14:tracePt t="26638" x="8420100" y="2081213"/>
          <p14:tracePt t="26640" x="8412163" y="2097088"/>
          <p14:tracePt t="26642" x="8396288" y="2105025"/>
          <p14:tracePt t="26644" x="8380413" y="2105025"/>
          <p14:tracePt t="26646" x="8372475" y="2112963"/>
          <p14:tracePt t="26648" x="8364538" y="2120900"/>
          <p14:tracePt t="26650" x="8340725" y="2128838"/>
          <p14:tracePt t="26652" x="8332788" y="2136775"/>
          <p14:tracePt t="26654" x="8324850" y="2136775"/>
          <p14:tracePt t="26656" x="8308975" y="2144713"/>
          <p14:tracePt t="26658" x="8293100" y="2160588"/>
          <p14:tracePt t="26660" x="8285163" y="2160588"/>
          <p14:tracePt t="26662" x="8269288" y="2168525"/>
          <p14:tracePt t="26664" x="8261350" y="2176463"/>
          <p14:tracePt t="26666" x="8245475" y="2176463"/>
          <p14:tracePt t="26668" x="8229600" y="2192338"/>
          <p14:tracePt t="26670" x="8205788" y="2200275"/>
          <p14:tracePt t="26672" x="8197850" y="2200275"/>
          <p14:tracePt t="26674" x="8180388" y="2208213"/>
          <p14:tracePt t="26676" x="8164513" y="2216150"/>
          <p14:tracePt t="26678" x="8148638" y="2216150"/>
          <p14:tracePt t="26681" x="8140700" y="2224088"/>
          <p14:tracePt t="26683" x="8124825" y="2233613"/>
          <p14:tracePt t="26684" x="8108950" y="2241550"/>
          <p14:tracePt t="26686" x="8077200" y="2241550"/>
          <p14:tracePt t="26688" x="8053388" y="2249488"/>
          <p14:tracePt t="26690" x="8029575" y="2257425"/>
          <p14:tracePt t="26692" x="8005763" y="2265363"/>
          <p14:tracePt t="26694" x="7981950" y="2265363"/>
          <p14:tracePt t="26696" x="7958138" y="2273300"/>
          <p14:tracePt t="26698" x="7926388" y="2281238"/>
          <p14:tracePt t="26700" x="7886700" y="2289175"/>
          <p14:tracePt t="26702" x="7854950" y="2297113"/>
          <p14:tracePt t="26704" x="7821613" y="2297113"/>
          <p14:tracePt t="26706" x="7789863" y="2305050"/>
          <p14:tracePt t="26708" x="7750175" y="2312988"/>
          <p14:tracePt t="26710" x="7718425" y="2312988"/>
          <p14:tracePt t="26712" x="7678738" y="2312988"/>
          <p14:tracePt t="26715" x="7631113" y="2312988"/>
          <p14:tracePt t="26716" x="7599363" y="2312988"/>
          <p14:tracePt t="26718" x="7559675" y="2312988"/>
          <p14:tracePt t="26720" x="7512050" y="2312988"/>
          <p14:tracePt t="26722" x="7470775" y="2312988"/>
          <p14:tracePt t="26724" x="7423150" y="2312988"/>
          <p14:tracePt t="26726" x="7383463" y="2312988"/>
          <p14:tracePt t="26728" x="7343775" y="2312988"/>
          <p14:tracePt t="26731" x="7296150" y="2312988"/>
          <p14:tracePt t="26732" x="7256463" y="2312988"/>
          <p14:tracePt t="26734" x="7208838" y="2312988"/>
          <p14:tracePt t="26736" x="7169150" y="2312988"/>
          <p14:tracePt t="26738" x="7119938" y="2312988"/>
          <p14:tracePt t="26740" x="7080250" y="2305050"/>
          <p14:tracePt t="26742" x="7032625" y="2297113"/>
          <p14:tracePt t="26744" x="6985000" y="2289175"/>
          <p14:tracePt t="26746" x="6937375" y="2281238"/>
          <p14:tracePt t="26749" x="6889750" y="2273300"/>
          <p14:tracePt t="26750" x="6842125" y="2265363"/>
          <p14:tracePt t="26752" x="6802438" y="2257425"/>
          <p14:tracePt t="26754" x="6745288" y="2249488"/>
          <p14:tracePt t="26756" x="6697663" y="2233613"/>
          <p14:tracePt t="26758" x="6650038" y="2224088"/>
          <p14:tracePt t="26760" x="6610350" y="2216150"/>
          <p14:tracePt t="26762" x="6562725" y="2200275"/>
          <p14:tracePt t="26764" x="6515100" y="2192338"/>
          <p14:tracePt t="26766" x="6483350" y="2192338"/>
          <p14:tracePt t="26768" x="6434138" y="2176463"/>
          <p14:tracePt t="26770" x="6402388" y="2168525"/>
          <p14:tracePt t="26772" x="6362700" y="2152650"/>
          <p14:tracePt t="26774" x="6330950" y="2144713"/>
          <p14:tracePt t="26776" x="6299200" y="2136775"/>
          <p14:tracePt t="26778" x="6275388" y="2128838"/>
          <p14:tracePt t="26781" x="6243638" y="2120900"/>
          <p14:tracePt t="26782" x="6219825" y="2105025"/>
          <p14:tracePt t="26784" x="6196013" y="2097088"/>
          <p14:tracePt t="26786" x="6180138" y="2097088"/>
          <p14:tracePt t="26788" x="6156325" y="2081213"/>
          <p14:tracePt t="26790" x="6132513" y="2073275"/>
          <p14:tracePt t="26792" x="6116638" y="2065338"/>
          <p14:tracePt t="26794" x="6100763" y="2057400"/>
          <p14:tracePt t="26796" x="6091238" y="2049463"/>
          <p14:tracePt t="26798" x="6075363" y="2041525"/>
          <p14:tracePt t="26800" x="6067425" y="2033588"/>
          <p14:tracePt t="26802" x="6051550" y="2033588"/>
          <p14:tracePt t="26804" x="6043613" y="2017713"/>
          <p14:tracePt t="26806" x="6035675" y="2009775"/>
          <p14:tracePt t="26808" x="6027738" y="2009775"/>
          <p14:tracePt t="26810" x="6019800" y="2001838"/>
          <p14:tracePt t="26812" x="6011863" y="1993900"/>
          <p14:tracePt t="26814" x="6003925" y="1985963"/>
          <p14:tracePt t="26817" x="5995988" y="1978025"/>
          <p14:tracePt t="26820" x="5988050" y="1962150"/>
          <p14:tracePt t="26822" x="5980113" y="1962150"/>
          <p14:tracePt t="26824" x="5972175" y="1946275"/>
          <p14:tracePt t="26828" x="5964238" y="1930400"/>
          <p14:tracePt t="26831" x="5956300" y="1930400"/>
          <p14:tracePt t="26832" x="5956300" y="1922463"/>
          <p14:tracePt t="26834" x="5948363" y="1906588"/>
          <p14:tracePt t="26836" x="5940425" y="1898650"/>
          <p14:tracePt t="26838" x="5940425" y="1890713"/>
          <p14:tracePt t="26840" x="5932488" y="1881188"/>
          <p14:tracePt t="26842" x="5924550" y="1873250"/>
          <p14:tracePt t="26844" x="5924550" y="1857375"/>
          <p14:tracePt t="26846" x="5916613" y="1849438"/>
          <p14:tracePt t="26848" x="5908675" y="1833563"/>
          <p14:tracePt t="26850" x="5908675" y="1825625"/>
          <p14:tracePt t="26853" x="5900738" y="1817688"/>
          <p14:tracePt t="26854" x="5892800" y="1809750"/>
          <p14:tracePt t="26856" x="5892800" y="1793875"/>
          <p14:tracePt t="26858" x="5892800" y="1785938"/>
          <p14:tracePt t="26860" x="5892800" y="1778000"/>
          <p14:tracePt t="26862" x="5892800" y="1762125"/>
          <p14:tracePt t="26864" x="5884863" y="1754188"/>
          <p14:tracePt t="26866" x="5884863" y="1746250"/>
          <p14:tracePt t="26868" x="5884863" y="1730375"/>
          <p14:tracePt t="26870" x="5884863" y="1722438"/>
          <p14:tracePt t="26872" x="5876925" y="1714500"/>
          <p14:tracePt t="26874" x="5876925" y="1698625"/>
          <p14:tracePt t="26876" x="5876925" y="1690688"/>
          <p14:tracePt t="26878" x="5876925" y="1682750"/>
          <p14:tracePt t="26881" x="5876925" y="1674813"/>
          <p14:tracePt t="26882" x="5876925" y="1658938"/>
          <p14:tracePt t="26884" x="5876925" y="1643063"/>
          <p14:tracePt t="26886" x="5876925" y="1635125"/>
          <p14:tracePt t="26888" x="5876925" y="1627188"/>
          <p14:tracePt t="26890" x="5884863" y="1611313"/>
          <p14:tracePt t="26892" x="5884863" y="1603375"/>
          <p14:tracePt t="26894" x="5884863" y="1595438"/>
          <p14:tracePt t="26896" x="5884863" y="1571625"/>
          <p14:tracePt t="26898" x="5892800" y="1563688"/>
          <p14:tracePt t="26900" x="5900738" y="1555750"/>
          <p14:tracePt t="26902" x="5900738" y="1538288"/>
          <p14:tracePt t="26904" x="5908675" y="1530350"/>
          <p14:tracePt t="26906" x="5916613" y="1514475"/>
          <p14:tracePt t="26908" x="5924550" y="1498600"/>
          <p14:tracePt t="26910" x="5924550" y="1490663"/>
          <p14:tracePt t="26912" x="5932488" y="1482725"/>
          <p14:tracePt t="26914" x="5940425" y="1458913"/>
          <p14:tracePt t="26916" x="5956300" y="1450975"/>
          <p14:tracePt t="26918" x="5956300" y="1443038"/>
          <p14:tracePt t="26920" x="5972175" y="1427163"/>
          <p14:tracePt t="26922" x="5980113" y="1411288"/>
          <p14:tracePt t="26924" x="5995988" y="1403350"/>
          <p14:tracePt t="26926" x="6011863" y="1387475"/>
          <p14:tracePt t="26928" x="6027738" y="1371600"/>
          <p14:tracePt t="26931" x="6043613" y="1355725"/>
          <p14:tracePt t="26933" x="6059488" y="1347788"/>
          <p14:tracePt t="26934" x="6075363" y="1331913"/>
          <p14:tracePt t="26936" x="6100763" y="1316038"/>
          <p14:tracePt t="26938" x="6116638" y="1300163"/>
          <p14:tracePt t="26940" x="6124575" y="1292225"/>
          <p14:tracePt t="26942" x="6140450" y="1284288"/>
          <p14:tracePt t="26944" x="6156325" y="1276350"/>
          <p14:tracePt t="26946" x="6180138" y="1260475"/>
          <p14:tracePt t="26948" x="6203950" y="1252538"/>
          <p14:tracePt t="26950" x="6235700" y="1228725"/>
          <p14:tracePt t="26952" x="6259513" y="1212850"/>
          <p14:tracePt t="26954" x="6283325" y="1204913"/>
          <p14:tracePt t="26956" x="6315075" y="1187450"/>
          <p14:tracePt t="26958" x="6346825" y="1163638"/>
          <p14:tracePt t="26960" x="6386513" y="1147763"/>
          <p14:tracePt t="26962" x="6418263" y="1139825"/>
          <p14:tracePt t="26964" x="6459538" y="1123950"/>
          <p14:tracePt t="26966" x="6491288" y="1108075"/>
          <p14:tracePt t="26968" x="6530975" y="1092200"/>
          <p14:tracePt t="26970" x="6578600" y="1076325"/>
          <p14:tracePt t="26972" x="6610350" y="1068388"/>
          <p14:tracePt t="26974" x="6657975" y="1052513"/>
          <p14:tracePt t="26976" x="6697663" y="1036638"/>
          <p14:tracePt t="26978" x="6737350" y="1020763"/>
          <p14:tracePt t="26981" x="6784975" y="1004888"/>
          <p14:tracePt t="26982" x="6834188" y="989013"/>
          <p14:tracePt t="26984" x="6881813" y="973138"/>
          <p14:tracePt t="26986" x="6921500" y="965200"/>
          <p14:tracePt t="26988" x="6969125" y="949325"/>
          <p14:tracePt t="26990" x="7016750" y="941388"/>
          <p14:tracePt t="26992" x="7056438" y="933450"/>
          <p14:tracePt t="26994" x="7112000" y="917575"/>
          <p14:tracePt t="26996" x="7169150" y="909638"/>
          <p14:tracePt t="26998" x="7224713" y="901700"/>
          <p14:tracePt t="27000" x="7272338" y="893763"/>
          <p14:tracePt t="27002" x="7327900" y="885825"/>
          <p14:tracePt t="27004" x="7375525" y="885825"/>
          <p14:tracePt t="27006" x="7439025" y="885825"/>
          <p14:tracePt t="27008" x="7496175" y="877888"/>
          <p14:tracePt t="27010" x="7559675" y="877888"/>
          <p14:tracePt t="27012" x="7623175" y="877888"/>
          <p14:tracePt t="27014" x="7686675" y="877888"/>
          <p14:tracePt t="27016" x="7750175" y="877888"/>
          <p14:tracePt t="27018" x="7829550" y="877888"/>
          <p14:tracePt t="27020" x="7902575" y="877888"/>
          <p14:tracePt t="27022" x="7974013" y="877888"/>
          <p14:tracePt t="27024" x="8061325" y="877888"/>
          <p14:tracePt t="27026" x="8148638" y="877888"/>
          <p14:tracePt t="27028" x="8221663" y="877888"/>
          <p14:tracePt t="27031" x="8308975" y="877888"/>
          <p14:tracePt t="27032" x="8388350" y="877888"/>
          <p14:tracePt t="27034" x="8475663" y="877888"/>
          <p14:tracePt t="27036" x="8548688" y="877888"/>
          <p14:tracePt t="27038" x="8636000" y="877888"/>
          <p14:tracePt t="27040" x="8723313" y="885825"/>
          <p14:tracePt t="27042" x="8802688" y="885825"/>
          <p14:tracePt t="27044" x="8891588" y="893763"/>
          <p14:tracePt t="27046" x="8963025" y="901700"/>
          <p14:tracePt t="27048" x="9042400" y="901700"/>
          <p14:tracePt t="27050" x="9113838" y="909638"/>
          <p14:tracePt t="27052" x="9193213" y="917575"/>
          <p14:tracePt t="27054" x="9258300" y="917575"/>
          <p14:tracePt t="27056" x="9329738" y="925513"/>
          <p14:tracePt t="27058" x="9393238" y="933450"/>
          <p14:tracePt t="27060" x="9456738" y="933450"/>
          <p14:tracePt t="27062" x="9512300" y="941388"/>
          <p14:tracePt t="27064" x="9567863" y="949325"/>
          <p14:tracePt t="27066" x="9625013" y="957263"/>
          <p14:tracePt t="27068" x="9680575" y="965200"/>
          <p14:tracePt t="27070" x="9720263" y="973138"/>
          <p14:tracePt t="27072" x="9767888" y="981075"/>
          <p14:tracePt t="27074" x="9815513" y="989013"/>
          <p14:tracePt t="27076" x="9855200" y="996950"/>
          <p14:tracePt t="27078" x="9894888" y="1004888"/>
          <p14:tracePt t="27081" x="9926638" y="1004888"/>
          <p14:tracePt t="27082" x="9959975" y="1012825"/>
          <p14:tracePt t="27084" x="9999663" y="1020763"/>
          <p14:tracePt t="27086" x="10023475" y="1028700"/>
          <p14:tracePt t="27088" x="10055225" y="1036638"/>
          <p14:tracePt t="27090" x="10079038" y="1044575"/>
          <p14:tracePt t="27092" x="10102850" y="1052513"/>
          <p14:tracePt t="27094" x="10134600" y="1060450"/>
          <p14:tracePt t="27096" x="10150475" y="1068388"/>
          <p14:tracePt t="27098" x="10166350" y="1068388"/>
          <p14:tracePt t="27100" x="10182225" y="1076325"/>
          <p14:tracePt t="27102" x="10198100" y="1084263"/>
          <p14:tracePt t="27104" x="10221913" y="1092200"/>
          <p14:tracePt t="27106" x="10229850" y="1092200"/>
          <p14:tracePt t="27108" x="10237788" y="1100138"/>
          <p14:tracePt t="27110" x="10253663" y="1108075"/>
          <p14:tracePt t="27115" x="10261600" y="1108075"/>
          <p14:tracePt t="27116" x="10261600" y="1116013"/>
          <p14:tracePt t="27118" x="10269538" y="1116013"/>
          <p14:tracePt t="27120" x="10269538" y="1123950"/>
          <p14:tracePt t="27124" x="10269538" y="1131888"/>
          <p14:tracePt t="27132" x="10269538" y="1139825"/>
          <p14:tracePt t="27140" x="10269538" y="1147763"/>
          <p14:tracePt t="27146" x="10269538" y="1155700"/>
          <p14:tracePt t="27150" x="10269538" y="1163638"/>
          <p14:tracePt t="27153" x="10261600" y="1171575"/>
          <p14:tracePt t="27156" x="10245725" y="1179513"/>
          <p14:tracePt t="27160" x="10237788" y="1187450"/>
          <p14:tracePt t="27162" x="10229850" y="1195388"/>
          <p14:tracePt t="27165" x="10221913" y="1195388"/>
          <p14:tracePt t="27166" x="10206038" y="1204913"/>
          <p14:tracePt t="27168" x="10198100" y="1212850"/>
          <p14:tracePt t="27170" x="10182225" y="1220788"/>
          <p14:tracePt t="27172" x="10166350" y="1228725"/>
          <p14:tracePt t="27174" x="10158413" y="1236663"/>
          <p14:tracePt t="27176" x="10142538" y="1244600"/>
          <p14:tracePt t="27178" x="10126663" y="1252538"/>
          <p14:tracePt t="27181" x="10102850" y="1260475"/>
          <p14:tracePt t="27182" x="10086975" y="1268413"/>
          <p14:tracePt t="27184" x="10071100" y="1276350"/>
          <p14:tracePt t="27186" x="10063163" y="1276350"/>
          <p14:tracePt t="27188" x="10047288" y="1284288"/>
          <p14:tracePt t="27190" x="10031413" y="1300163"/>
          <p14:tracePt t="27192" x="10015538" y="1300163"/>
          <p14:tracePt t="27194" x="9991725" y="1316038"/>
          <p14:tracePt t="27198" x="9967913" y="1323975"/>
          <p14:tracePt t="27198" x="9936163" y="1331913"/>
          <p14:tracePt t="27200" x="9910763" y="1347788"/>
          <p14:tracePt t="27202" x="9886950" y="1355725"/>
          <p14:tracePt t="27204" x="9863138" y="1363663"/>
          <p14:tracePt t="27206" x="9831388" y="1379538"/>
          <p14:tracePt t="27208" x="9807575" y="1387475"/>
          <p14:tracePt t="27210" x="9783763" y="1395413"/>
          <p14:tracePt t="27212" x="9744075" y="1403350"/>
          <p14:tracePt t="27214" x="9720263" y="1419225"/>
          <p14:tracePt t="27217" x="9688513" y="1427163"/>
          <p14:tracePt t="27218" x="9648825" y="1443038"/>
          <p14:tracePt t="27220" x="9625013" y="1443038"/>
          <p14:tracePt t="27222" x="9593263" y="1458913"/>
          <p14:tracePt t="27224" x="9551988" y="1466850"/>
          <p14:tracePt t="27226" x="9520238" y="1482725"/>
          <p14:tracePt t="27228" x="9488488" y="1490663"/>
          <p14:tracePt t="27231" x="9448800" y="1498600"/>
          <p14:tracePt t="27232" x="9417050" y="1506538"/>
          <p14:tracePt t="27234" x="9369425" y="1514475"/>
          <p14:tracePt t="27236" x="9337675" y="1530350"/>
          <p14:tracePt t="27238" x="9290050" y="1538288"/>
          <p14:tracePt t="27240" x="9242425" y="1547813"/>
          <p14:tracePt t="27242" x="9201150" y="1555750"/>
          <p14:tracePt t="27244" x="9153525" y="1563688"/>
          <p14:tracePt t="27246" x="9105900" y="1571625"/>
          <p14:tracePt t="27248" x="9066213" y="1579563"/>
          <p14:tracePt t="27250" x="9018588" y="1587500"/>
          <p14:tracePt t="27252" x="8963025" y="1595438"/>
          <p14:tracePt t="27254" x="8915400" y="1603375"/>
          <p14:tracePt t="27256" x="8866188" y="1611313"/>
          <p14:tracePt t="27258" x="8810625" y="1619250"/>
          <p14:tracePt t="27260" x="8755063" y="1627188"/>
          <p14:tracePt t="27262" x="8699500" y="1635125"/>
          <p14:tracePt t="27264" x="8651875" y="1635125"/>
          <p14:tracePt t="27267" x="8596313" y="1643063"/>
          <p14:tracePt t="27268" x="8540750" y="1643063"/>
          <p14:tracePt t="27270" x="8483600" y="1651000"/>
          <p14:tracePt t="27272" x="8428038" y="1658938"/>
          <p14:tracePt t="27274" x="8364538" y="1658938"/>
          <p14:tracePt t="27276" x="8308975" y="1658938"/>
          <p14:tracePt t="27278" x="8261350" y="1658938"/>
          <p14:tracePt t="27281" x="8205788" y="1658938"/>
          <p14:tracePt t="27282" x="8140700" y="1658938"/>
          <p14:tracePt t="27284" x="8085138" y="1666875"/>
          <p14:tracePt t="27286" x="8029575" y="1666875"/>
          <p14:tracePt t="27288" x="7966075" y="1674813"/>
          <p14:tracePt t="27290" x="7910513" y="1674813"/>
          <p14:tracePt t="27292" x="7862888" y="1674813"/>
          <p14:tracePt t="27294" x="7805738" y="1682750"/>
          <p14:tracePt t="27296" x="7742238" y="1682750"/>
          <p14:tracePt t="27299" x="7686675" y="1690688"/>
          <p14:tracePt t="27300" x="7631113" y="1690688"/>
          <p14:tracePt t="27302" x="7575550" y="1690688"/>
          <p14:tracePt t="27304" x="7519988" y="1698625"/>
          <p14:tracePt t="27306" x="7470775" y="1698625"/>
          <p14:tracePt t="27308" x="7415213" y="1698625"/>
          <p14:tracePt t="27310" x="7359650" y="1706563"/>
          <p14:tracePt t="27312" x="7304088" y="1714500"/>
          <p14:tracePt t="27314" x="7248525" y="1714500"/>
          <p14:tracePt t="27316" x="7200900" y="1714500"/>
          <p14:tracePt t="27318" x="7145338" y="1722438"/>
          <p14:tracePt t="27320" x="7088188" y="1722438"/>
          <p14:tracePt t="27322" x="7032625" y="1730375"/>
          <p14:tracePt t="27324" x="6985000" y="1730375"/>
          <p14:tracePt t="27326" x="6929438" y="1730375"/>
          <p14:tracePt t="27328" x="6873875" y="1738313"/>
          <p14:tracePt t="27331" x="6834188" y="1738313"/>
          <p14:tracePt t="27332" x="6777038" y="1738313"/>
          <p14:tracePt t="27334" x="6729413" y="1746250"/>
          <p14:tracePt t="27336" x="6689725" y="1746250"/>
          <p14:tracePt t="27338" x="6642100" y="1746250"/>
          <p14:tracePt t="27340" x="6594475" y="1746250"/>
          <p14:tracePt t="27342" x="6546850" y="1754188"/>
          <p14:tracePt t="27344" x="6507163" y="1754188"/>
          <p14:tracePt t="27346" x="6459538" y="1754188"/>
          <p14:tracePt t="27349" x="6418263" y="1754188"/>
          <p14:tracePt t="27350" x="6386513" y="1754188"/>
          <p14:tracePt t="27352" x="6338888" y="1754188"/>
          <p14:tracePt t="27354" x="6307138" y="1754188"/>
          <p14:tracePt t="27356" x="6267450" y="1754188"/>
          <p14:tracePt t="27358" x="6235700" y="1754188"/>
          <p14:tracePt t="27360" x="6196013" y="1754188"/>
          <p14:tracePt t="27362" x="6164263" y="1754188"/>
          <p14:tracePt t="27364" x="6132513" y="1754188"/>
          <p14:tracePt t="27366" x="6100763" y="1754188"/>
          <p14:tracePt t="27368" x="6067425" y="1754188"/>
          <p14:tracePt t="27370" x="6035675" y="1754188"/>
          <p14:tracePt t="27372" x="5995988" y="1754188"/>
          <p14:tracePt t="27374" x="5972175" y="1754188"/>
          <p14:tracePt t="27376" x="5940425" y="1754188"/>
          <p14:tracePt t="27378" x="5916613" y="1754188"/>
          <p14:tracePt t="27381" x="5884863" y="1746250"/>
          <p14:tracePt t="27382" x="5861050" y="1738313"/>
          <p14:tracePt t="27384" x="5837238" y="1730375"/>
          <p14:tracePt t="27386" x="5813425" y="1730375"/>
          <p14:tracePt t="27388" x="5789613" y="1722438"/>
          <p14:tracePt t="27390" x="5765800" y="1722438"/>
          <p14:tracePt t="27392" x="5740400" y="1722438"/>
          <p14:tracePt t="27394" x="5716588" y="1714500"/>
          <p14:tracePt t="27396" x="5700713" y="1714500"/>
          <p14:tracePt t="27399" x="5676900" y="1706563"/>
          <p14:tracePt t="27400" x="5653088" y="1698625"/>
          <p14:tracePt t="27402" x="5637213" y="1698625"/>
          <p14:tracePt t="27404" x="5613400" y="1698625"/>
          <p14:tracePt t="27406" x="5597525" y="1690688"/>
          <p14:tracePt t="27408" x="5581650" y="1682750"/>
          <p14:tracePt t="27410" x="5565775" y="1682750"/>
          <p14:tracePt t="27412" x="5549900" y="1674813"/>
          <p14:tracePt t="27414" x="5534025" y="1674813"/>
          <p14:tracePt t="27416" x="5518150" y="1674813"/>
          <p14:tracePt t="27418" x="5502275" y="1666875"/>
          <p14:tracePt t="27420" x="5486400" y="1658938"/>
          <p14:tracePt t="27422" x="5478463" y="1658938"/>
          <p14:tracePt t="27426" x="5462588" y="1651000"/>
          <p14:tracePt t="27428" x="5454650" y="1643063"/>
          <p14:tracePt t="27431" x="5446713" y="1643063"/>
          <p14:tracePt t="27434" x="5438775" y="1635125"/>
          <p14:tracePt t="27438" x="5430838" y="1635125"/>
          <p14:tracePt t="27440" x="5422900" y="1635125"/>
          <p14:tracePt t="27442" x="5422900" y="1627188"/>
          <p14:tracePt t="27446" x="5422900" y="1619250"/>
          <p14:tracePt t="27456" x="5422900" y="1611313"/>
          <p14:tracePt t="27462" x="5422900" y="1603375"/>
          <p14:tracePt t="27468" x="5422900" y="1595438"/>
          <p14:tracePt t="27470" x="5422900" y="1587500"/>
          <p14:tracePt t="27474" x="5422900" y="1579563"/>
          <p14:tracePt t="27478" x="5430838" y="1571625"/>
          <p14:tracePt t="27481" x="5430838" y="1563688"/>
          <p14:tracePt t="27482" x="5430838" y="1555750"/>
          <p14:tracePt t="27484" x="5438775" y="1555750"/>
          <p14:tracePt t="27486" x="5438775" y="1547813"/>
          <p14:tracePt t="27488" x="5438775" y="1538288"/>
          <p14:tracePt t="27490" x="5446713" y="1530350"/>
          <p14:tracePt t="27492" x="5454650" y="1522413"/>
          <p14:tracePt t="27494" x="5454650" y="1514475"/>
          <p14:tracePt t="27496" x="5462588" y="1506538"/>
          <p14:tracePt t="27499" x="5470525" y="1490663"/>
          <p14:tracePt t="27502" x="5478463" y="1474788"/>
          <p14:tracePt t="27504" x="5494338" y="1466850"/>
          <p14:tracePt t="27506" x="5502275" y="1450975"/>
          <p14:tracePt t="27508" x="5510213" y="1443038"/>
          <p14:tracePt t="27510" x="5526088" y="1427163"/>
          <p14:tracePt t="27512" x="5541963" y="1411288"/>
          <p14:tracePt t="27514" x="5557838" y="1403350"/>
          <p14:tracePt t="27516" x="5565775" y="1387475"/>
          <p14:tracePt t="27518" x="5589588" y="1371600"/>
          <p14:tracePt t="27520" x="5597525" y="1371600"/>
          <p14:tracePt t="27522" x="5613400" y="1363663"/>
          <p14:tracePt t="27524" x="5629275" y="1347788"/>
          <p14:tracePt t="27526" x="5661025" y="1339850"/>
          <p14:tracePt t="27528" x="5684838" y="1323975"/>
          <p14:tracePt t="27531" x="5716588" y="1308100"/>
          <p14:tracePt t="27532" x="5749925" y="1292225"/>
          <p14:tracePt t="27534" x="5781675" y="1276350"/>
          <p14:tracePt t="27536" x="5829300" y="1260475"/>
          <p14:tracePt t="27538" x="5876925" y="1244600"/>
          <p14:tracePt t="27540" x="5924550" y="1228725"/>
          <p14:tracePt t="27542" x="5980113" y="1212850"/>
          <p14:tracePt t="27544" x="6035675" y="1195388"/>
          <p14:tracePt t="27546" x="6100763" y="1179513"/>
          <p14:tracePt t="27548" x="6164263" y="1163638"/>
          <p14:tracePt t="27550" x="6235700" y="1147763"/>
          <p14:tracePt t="27553" x="6307138" y="1139825"/>
          <p14:tracePt t="27554" x="6386513" y="1123950"/>
          <p14:tracePt t="27556" x="6467475" y="1116013"/>
          <p14:tracePt t="27558" x="6546850" y="1108075"/>
          <p14:tracePt t="27560" x="6634163" y="1092200"/>
          <p14:tracePt t="27562" x="6713538" y="1084263"/>
          <p14:tracePt t="27564" x="6810375" y="1076325"/>
          <p14:tracePt t="27567" x="6897688" y="1076325"/>
          <p14:tracePt t="27568" x="6992938" y="1076325"/>
          <p14:tracePt t="27570" x="7088188" y="1068388"/>
          <p14:tracePt t="27572" x="7185025" y="1068388"/>
          <p14:tracePt t="27574" x="7264400" y="1068388"/>
          <p14:tracePt t="27576" x="7359650" y="1068388"/>
          <p14:tracePt t="27578" x="7454900" y="1068388"/>
          <p14:tracePt t="27581" x="7551738" y="1068388"/>
          <p14:tracePt t="27583" x="7639050" y="1068388"/>
          <p14:tracePt t="27584" x="7734300" y="1068388"/>
          <p14:tracePt t="27586" x="7813675" y="1068388"/>
          <p14:tracePt t="27588" x="7910513" y="1068388"/>
          <p14:tracePt t="27590" x="7997825" y="1068388"/>
          <p14:tracePt t="27592" x="8085138" y="1068388"/>
          <p14:tracePt t="27594" x="8164513" y="1068388"/>
          <p14:tracePt t="27596" x="8253413" y="1068388"/>
          <p14:tracePt t="27598" x="8340725" y="1076325"/>
          <p14:tracePt t="27600" x="8420100" y="1084263"/>
          <p14:tracePt t="27602" x="8499475" y="1092200"/>
          <p14:tracePt t="27604" x="8572500" y="1108075"/>
          <p14:tracePt t="27606" x="8651875" y="1116013"/>
          <p14:tracePt t="27608" x="8723313" y="1131888"/>
          <p14:tracePt t="27610" x="8794750" y="1147763"/>
          <p14:tracePt t="27612" x="8866188" y="1163638"/>
          <p14:tracePt t="27614" x="8931275" y="1179513"/>
          <p14:tracePt t="27616" x="9002713" y="1195388"/>
          <p14:tracePt t="27618" x="9066213" y="1212850"/>
          <p14:tracePt t="27620" x="9121775" y="1228725"/>
          <p14:tracePt t="27622" x="9177338" y="1244600"/>
          <p14:tracePt t="27624" x="9234488" y="1268413"/>
          <p14:tracePt t="27626" x="9282113" y="1284288"/>
          <p14:tracePt t="27628" x="9329738" y="1308100"/>
          <p14:tracePt t="27631" x="9377363" y="1331913"/>
          <p14:tracePt t="27632" x="9424988" y="1355725"/>
          <p14:tracePt t="27634" x="9456738" y="1371600"/>
          <p14:tracePt t="27636" x="9488488" y="1387475"/>
          <p14:tracePt t="27638" x="9512300" y="1411288"/>
          <p14:tracePt t="27640" x="9544050" y="1435100"/>
          <p14:tracePt t="27642" x="9567863" y="1450975"/>
          <p14:tracePt t="27644" x="9585325" y="1466850"/>
          <p14:tracePt t="27646" x="9601200" y="1490663"/>
          <p14:tracePt t="27648" x="9617075" y="1506538"/>
          <p14:tracePt t="27650" x="9632950" y="1522413"/>
          <p14:tracePt t="27652" x="9632950" y="1547813"/>
          <p14:tracePt t="27654" x="9640888" y="1571625"/>
          <p14:tracePt t="27656" x="9648825" y="1595438"/>
          <p14:tracePt t="27658" x="9656763" y="1611313"/>
          <p14:tracePt t="27660" x="9656763" y="1635125"/>
          <p14:tracePt t="27662" x="9656763" y="1651000"/>
          <p14:tracePt t="27664" x="9656763" y="1674813"/>
          <p14:tracePt t="27666" x="9656763" y="1698625"/>
          <p14:tracePt t="27668" x="9656763" y="1714500"/>
          <p14:tracePt t="27670" x="9640888" y="1738313"/>
          <p14:tracePt t="27672" x="9640888" y="1762125"/>
          <p14:tracePt t="27674" x="9625013" y="1793875"/>
          <p14:tracePt t="27676" x="9609138" y="1817688"/>
          <p14:tracePt t="27678" x="9593263" y="1841500"/>
          <p14:tracePt t="27681" x="9567863" y="1873250"/>
          <p14:tracePt t="27683" x="9544050" y="1898650"/>
          <p14:tracePt t="27684" x="9520238" y="1930400"/>
          <p14:tracePt t="27686" x="9488488" y="1962150"/>
          <p14:tracePt t="27688" x="9464675" y="1985963"/>
          <p14:tracePt t="27690" x="9432925" y="2017713"/>
          <p14:tracePt t="27692" x="9401175" y="2041525"/>
          <p14:tracePt t="27694" x="9377363" y="2073275"/>
          <p14:tracePt t="27696" x="9337675" y="2105025"/>
          <p14:tracePt t="27698" x="9297988" y="2136775"/>
          <p14:tracePt t="27700" x="9258300" y="2160588"/>
          <p14:tracePt t="27702" x="9224963" y="2184400"/>
          <p14:tracePt t="27704" x="9185275" y="2216150"/>
          <p14:tracePt t="27706" x="9137650" y="2241550"/>
          <p14:tracePt t="27708" x="9090025" y="2265363"/>
          <p14:tracePt t="27710" x="9042400" y="2297113"/>
          <p14:tracePt t="27712" x="8994775" y="2320925"/>
          <p14:tracePt t="27714" x="8947150" y="2344738"/>
          <p14:tracePt t="27716" x="8899525" y="2368550"/>
          <p14:tracePt t="27718" x="8842375" y="2392363"/>
          <p14:tracePt t="27720" x="8794750" y="2416175"/>
          <p14:tracePt t="27722" x="8739188" y="2432050"/>
          <p14:tracePt t="27724" x="8691563" y="2455863"/>
          <p14:tracePt t="27726" x="8651875" y="2471738"/>
          <p14:tracePt t="27728" x="8596313" y="2487613"/>
          <p14:tracePt t="27731" x="8540750" y="2503488"/>
          <p14:tracePt t="27732" x="8491538" y="2519363"/>
          <p14:tracePt t="27734" x="8435975" y="2535238"/>
          <p14:tracePt t="27736" x="8388350" y="2551113"/>
          <p14:tracePt t="27738" x="8332788" y="2559050"/>
          <p14:tracePt t="27740" x="8277225" y="2566988"/>
          <p14:tracePt t="27742" x="8221663" y="2576513"/>
          <p14:tracePt t="27744" x="8180388" y="2584450"/>
          <p14:tracePt t="27746" x="8124825" y="2592388"/>
          <p14:tracePt t="27748" x="8077200" y="2592388"/>
          <p14:tracePt t="27750" x="8029575" y="2600325"/>
          <p14:tracePt t="27753" x="7981950" y="2600325"/>
          <p14:tracePt t="27754" x="7926388" y="2600325"/>
          <p14:tracePt t="27756" x="7886700" y="2600325"/>
          <p14:tracePt t="27758" x="7847013" y="2600325"/>
          <p14:tracePt t="27760" x="7797800" y="2600325"/>
          <p14:tracePt t="27762" x="7742238" y="2600325"/>
          <p14:tracePt t="27764" x="7702550" y="2600325"/>
          <p14:tracePt t="27766" x="7654925" y="2600325"/>
          <p14:tracePt t="27768" x="7615238" y="2592388"/>
          <p14:tracePt t="27770" x="7567613" y="2584450"/>
          <p14:tracePt t="27772" x="7527925" y="2576513"/>
          <p14:tracePt t="27774" x="7478713" y="2566988"/>
          <p14:tracePt t="27776" x="7431088" y="2551113"/>
          <p14:tracePt t="27778" x="7391400" y="2543175"/>
          <p14:tracePt t="27781" x="7343775" y="2527300"/>
          <p14:tracePt t="27782" x="7296150" y="2511425"/>
          <p14:tracePt t="27784" x="7248525" y="2495550"/>
          <p14:tracePt t="27786" x="7208838" y="2487613"/>
          <p14:tracePt t="27788" x="7161213" y="2471738"/>
          <p14:tracePt t="27790" x="7119938" y="2463800"/>
          <p14:tracePt t="27792" x="7080250" y="2447925"/>
          <p14:tracePt t="27794" x="7032625" y="2432050"/>
          <p14:tracePt t="27796" x="6985000" y="2416175"/>
          <p14:tracePt t="27798" x="6937375" y="2392363"/>
          <p14:tracePt t="27800" x="6889750" y="2376488"/>
          <p14:tracePt t="27802" x="6850063" y="2352675"/>
          <p14:tracePt t="27804" x="6802438" y="2336800"/>
          <p14:tracePt t="27806" x="6753225" y="2312988"/>
          <p14:tracePt t="27808" x="6705600" y="2289175"/>
          <p14:tracePt t="27810" x="6665913" y="2265363"/>
          <p14:tracePt t="27812" x="6618288" y="2249488"/>
          <p14:tracePt t="27814" x="6578600" y="2224088"/>
          <p14:tracePt t="27816" x="6530975" y="2200275"/>
          <p14:tracePt t="27818" x="6483350" y="2176463"/>
          <p14:tracePt t="27820" x="6434138" y="2152650"/>
          <p14:tracePt t="27822" x="6394450" y="2128838"/>
          <p14:tracePt t="27824" x="6346825" y="2097088"/>
          <p14:tracePt t="27826" x="6307138" y="2073275"/>
          <p14:tracePt t="27828" x="6259513" y="2041525"/>
          <p14:tracePt t="27831" x="6227763" y="2017713"/>
          <p14:tracePt t="27832" x="6188075" y="1993900"/>
          <p14:tracePt t="27834" x="6148388" y="1970088"/>
          <p14:tracePt t="27836" x="6116638" y="1946275"/>
          <p14:tracePt t="27838" x="6075363" y="1922463"/>
          <p14:tracePt t="27840" x="6043613" y="1890713"/>
          <p14:tracePt t="27842" x="6019800" y="1873250"/>
          <p14:tracePt t="27844" x="5988050" y="1849438"/>
          <p14:tracePt t="27846" x="5964238" y="1833563"/>
          <p14:tracePt t="27848" x="5932488" y="1801813"/>
          <p14:tracePt t="27850" x="5908675" y="1778000"/>
          <p14:tracePt t="27852" x="5876925" y="1762125"/>
          <p14:tracePt t="27854" x="5861050" y="1738313"/>
          <p14:tracePt t="27856" x="5837238" y="1714500"/>
          <p14:tracePt t="27858" x="5821363" y="1698625"/>
          <p14:tracePt t="27860" x="5805488" y="1674813"/>
          <p14:tracePt t="27862" x="5789613" y="1658938"/>
          <p14:tracePt t="27864" x="5781675" y="1635125"/>
          <p14:tracePt t="27867" x="5765800" y="1619250"/>
          <p14:tracePt t="27868" x="5757863" y="1595438"/>
          <p14:tracePt t="27870" x="5740400" y="1579563"/>
          <p14:tracePt t="27872" x="5732463" y="1555750"/>
          <p14:tracePt t="27874" x="5724525" y="1538288"/>
          <p14:tracePt t="27876" x="5716588" y="1514475"/>
          <p14:tracePt t="27878" x="5708650" y="1498600"/>
          <p14:tracePt t="27881" x="5708650" y="1466850"/>
          <p14:tracePt t="27882" x="5708650" y="1450975"/>
          <p14:tracePt t="27884" x="5708650" y="1435100"/>
          <p14:tracePt t="27886" x="5708650" y="1411288"/>
          <p14:tracePt t="27888" x="5708650" y="1395413"/>
          <p14:tracePt t="27890" x="5708650" y="1371600"/>
          <p14:tracePt t="27892" x="5708650" y="1355725"/>
          <p14:tracePt t="27894" x="5708650" y="1339850"/>
          <p14:tracePt t="27896" x="5708650" y="1316038"/>
          <p14:tracePt t="27898" x="5708650" y="1300163"/>
          <p14:tracePt t="27900" x="5708650" y="1284288"/>
          <p14:tracePt t="27902" x="5708650" y="1252538"/>
          <p14:tracePt t="27904" x="5708650" y="1236663"/>
          <p14:tracePt t="27906" x="5708650" y="1220788"/>
          <p14:tracePt t="27908" x="5716588" y="1204913"/>
          <p14:tracePt t="27910" x="5724525" y="1187450"/>
          <p14:tracePt t="27912" x="5724525" y="1171575"/>
          <p14:tracePt t="27914" x="5732463" y="1147763"/>
          <p14:tracePt t="27916" x="5732463" y="1131888"/>
          <p14:tracePt t="27918" x="5740400" y="1116013"/>
          <p14:tracePt t="27920" x="5749925" y="1100138"/>
          <p14:tracePt t="27922" x="5749925" y="1092200"/>
          <p14:tracePt t="27924" x="5749925" y="1076325"/>
          <p14:tracePt t="27926" x="5749925" y="1060450"/>
          <p14:tracePt t="27928" x="5757863" y="1052513"/>
          <p14:tracePt t="27931" x="5765800" y="1036638"/>
          <p14:tracePt t="27932" x="5765800" y="1028700"/>
          <p14:tracePt t="27934" x="5765800" y="1020763"/>
          <p14:tracePt t="27936" x="5765800" y="1004888"/>
          <p14:tracePt t="27940" x="5773738" y="996950"/>
          <p14:tracePt t="27942" x="5773738" y="981075"/>
          <p14:tracePt t="27946" x="5773738" y="973138"/>
          <p14:tracePt t="27949" x="5773738" y="965200"/>
          <p14:tracePt t="27950" x="5781675" y="957263"/>
          <p14:tracePt t="27952" x="5789613" y="957263"/>
          <p14:tracePt t="27954" x="5789613" y="949325"/>
          <p14:tracePt t="27956" x="5789613" y="941388"/>
          <p14:tracePt t="27958" x="5797550" y="933450"/>
          <p14:tracePt t="27962" x="5805488" y="925513"/>
          <p14:tracePt t="27964" x="5813425" y="925513"/>
          <p14:tracePt t="27966" x="5821363" y="925513"/>
          <p14:tracePt t="27968" x="5821363" y="917575"/>
          <p14:tracePt t="27970" x="5837238" y="917575"/>
          <p14:tracePt t="27972" x="5845175" y="909638"/>
          <p14:tracePt t="27974" x="5853113" y="901700"/>
          <p14:tracePt t="27976" x="5868988" y="901700"/>
          <p14:tracePt t="27978" x="5876925" y="893763"/>
          <p14:tracePt t="27981" x="5892800" y="893763"/>
          <p14:tracePt t="27982" x="5908675" y="893763"/>
          <p14:tracePt t="27984" x="5924550" y="893763"/>
          <p14:tracePt t="27986" x="5932488" y="893763"/>
          <p14:tracePt t="27988" x="5940425" y="893763"/>
          <p14:tracePt t="27990" x="5956300" y="893763"/>
          <p14:tracePt t="27992" x="5980113" y="893763"/>
          <p14:tracePt t="27994" x="6003925" y="893763"/>
          <p14:tracePt t="27996" x="6027738" y="893763"/>
          <p14:tracePt t="27998" x="6051550" y="893763"/>
          <p14:tracePt t="28000" x="6083300" y="893763"/>
          <p14:tracePt t="28003" x="6124575" y="893763"/>
          <p14:tracePt t="28004" x="6156325" y="901700"/>
          <p14:tracePt t="28006" x="6188075" y="909638"/>
          <p14:tracePt t="28008" x="6227763" y="917575"/>
          <p14:tracePt t="28010" x="6267450" y="925513"/>
          <p14:tracePt t="28012" x="6315075" y="933450"/>
          <p14:tracePt t="28014" x="6346825" y="941388"/>
          <p14:tracePt t="28016" x="6394450" y="949325"/>
          <p14:tracePt t="28018" x="6434138" y="957263"/>
          <p14:tracePt t="28020" x="6483350" y="973138"/>
          <p14:tracePt t="28022" x="6530975" y="981075"/>
          <p14:tracePt t="28024" x="6578600" y="989013"/>
          <p14:tracePt t="28026" x="6618288" y="996950"/>
          <p14:tracePt t="28028" x="6673850" y="1004888"/>
          <p14:tracePt t="28031" x="6729413" y="1020763"/>
          <p14:tracePt t="28032" x="6784975" y="1028700"/>
          <p14:tracePt t="28034" x="6834188" y="1036638"/>
          <p14:tracePt t="28036" x="6881813" y="1044575"/>
          <p14:tracePt t="28038" x="6937375" y="1060450"/>
          <p14:tracePt t="28040" x="6992938" y="1068388"/>
          <p14:tracePt t="28042" x="7048500" y="1076325"/>
          <p14:tracePt t="28044" x="7104063" y="1084263"/>
          <p14:tracePt t="28046" x="7161213" y="1092200"/>
          <p14:tracePt t="28048" x="7216775" y="1100138"/>
          <p14:tracePt t="28050" x="7272338" y="1108075"/>
          <p14:tracePt t="28052" x="7327900" y="1123950"/>
          <p14:tracePt t="28054" x="7383463" y="1131888"/>
          <p14:tracePt t="28056" x="7439025" y="1139825"/>
          <p14:tracePt t="28058" x="7486650" y="1147763"/>
          <p14:tracePt t="28060" x="7543800" y="1155700"/>
          <p14:tracePt t="28062" x="7599363" y="1163638"/>
          <p14:tracePt t="28064" x="7654925" y="1171575"/>
          <p14:tracePt t="28067" x="7710488" y="1179513"/>
          <p14:tracePt t="28068" x="7766050" y="1187450"/>
          <p14:tracePt t="28070" x="7805738" y="1195388"/>
          <p14:tracePt t="28072" x="7862888" y="1204913"/>
          <p14:tracePt t="28074" x="7918450" y="1212850"/>
          <p14:tracePt t="28076" x="7966075" y="1220788"/>
          <p14:tracePt t="28078" x="8005763" y="1228725"/>
          <p14:tracePt t="28081" x="8061325" y="1236663"/>
          <p14:tracePt t="28082" x="8108950" y="1244600"/>
          <p14:tracePt t="28084" x="8156575" y="1252538"/>
          <p14:tracePt t="28086" x="8197850" y="1260475"/>
          <p14:tracePt t="28088" x="8245475" y="1268413"/>
          <p14:tracePt t="28090" x="8285163" y="1268413"/>
          <p14:tracePt t="28092" x="8332788" y="1276350"/>
          <p14:tracePt t="28094" x="8364538" y="1284288"/>
          <p14:tracePt t="28096" x="8404225" y="1292225"/>
          <p14:tracePt t="28098" x="8435975" y="1300163"/>
          <p14:tracePt t="28100" x="8475663" y="1316038"/>
          <p14:tracePt t="28103" x="8507413" y="1323975"/>
          <p14:tracePt t="28104" x="8531225" y="1323975"/>
          <p14:tracePt t="28106" x="8556625" y="1339850"/>
          <p14:tracePt t="28108" x="8580438" y="1347788"/>
          <p14:tracePt t="28110" x="8612188" y="1363663"/>
          <p14:tracePt t="28112" x="8636000" y="1371600"/>
          <p14:tracePt t="28114" x="8651875" y="1387475"/>
          <p14:tracePt t="28117" x="8667750" y="1387475"/>
          <p14:tracePt t="28118" x="8691563" y="1403350"/>
          <p14:tracePt t="28120" x="8707438" y="1411288"/>
          <p14:tracePt t="28122" x="8715375" y="1427163"/>
          <p14:tracePt t="28124" x="8731250" y="1435100"/>
          <p14:tracePt t="28126" x="8739188" y="1450975"/>
          <p14:tracePt t="28128" x="8755063" y="1458913"/>
          <p14:tracePt t="28131" x="8763000" y="1466850"/>
          <p14:tracePt t="28132" x="8770938" y="1490663"/>
          <p14:tracePt t="28134" x="8778875" y="1498600"/>
          <p14:tracePt t="28136" x="8786813" y="1514475"/>
          <p14:tracePt t="28138" x="8794750" y="1530350"/>
          <p14:tracePt t="28140" x="8794750" y="1547813"/>
          <p14:tracePt t="28142" x="8802688" y="1555750"/>
          <p14:tracePt t="28144" x="8810625" y="1571625"/>
          <p14:tracePt t="28146" x="8810625" y="1595438"/>
          <p14:tracePt t="28148" x="8818563" y="1611313"/>
          <p14:tracePt t="28150" x="8818563" y="1627188"/>
          <p14:tracePt t="28152" x="8818563" y="1643063"/>
          <p14:tracePt t="28154" x="8818563" y="1658938"/>
          <p14:tracePt t="28156" x="8818563" y="1674813"/>
          <p14:tracePt t="28158" x="8818563" y="1690688"/>
          <p14:tracePt t="28160" x="8818563" y="1714500"/>
          <p14:tracePt t="28162" x="8818563" y="1730375"/>
          <p14:tracePt t="28164" x="8818563" y="1754188"/>
          <p14:tracePt t="28166" x="8818563" y="1770063"/>
          <p14:tracePt t="28168" x="8818563" y="1793875"/>
          <p14:tracePt t="28170" x="8818563" y="1817688"/>
          <p14:tracePt t="28172" x="8818563" y="1833563"/>
          <p14:tracePt t="28174" x="8818563" y="1857375"/>
          <p14:tracePt t="28176" x="8810625" y="1881188"/>
          <p14:tracePt t="28178" x="8802688" y="1906588"/>
          <p14:tracePt t="28181" x="8794750" y="1938338"/>
          <p14:tracePt t="28182" x="8778875" y="1962150"/>
          <p14:tracePt t="28184" x="8770938" y="1985963"/>
          <p14:tracePt t="28186" x="8755063" y="2009775"/>
          <p14:tracePt t="28188" x="8747125" y="2041525"/>
          <p14:tracePt t="28190" x="8731250" y="2073275"/>
          <p14:tracePt t="28192" x="8715375" y="2097088"/>
          <p14:tracePt t="28194" x="8699500" y="2136775"/>
          <p14:tracePt t="28196" x="8683625" y="2160588"/>
          <p14:tracePt t="28198" x="8659813" y="2200275"/>
          <p14:tracePt t="28200" x="8636000" y="2241550"/>
          <p14:tracePt t="28202" x="8620125" y="2265363"/>
          <p14:tracePt t="28204" x="8596313" y="2305050"/>
          <p14:tracePt t="28206" x="8572500" y="2344738"/>
          <p14:tracePt t="28208" x="8548688" y="2368550"/>
          <p14:tracePt t="28210" x="8523288" y="2408238"/>
          <p14:tracePt t="28212" x="8491538" y="2432050"/>
          <p14:tracePt t="28214" x="8467725" y="2463800"/>
          <p14:tracePt t="28217" x="8443913" y="2503488"/>
          <p14:tracePt t="28218" x="8412163" y="2527300"/>
          <p14:tracePt t="28220" x="8380413" y="2559050"/>
          <p14:tracePt t="28222" x="8356600" y="2592388"/>
          <p14:tracePt t="28224" x="8324850" y="2616200"/>
          <p14:tracePt t="28226" x="8285163" y="2647950"/>
          <p14:tracePt t="28228" x="8261350" y="2679700"/>
          <p14:tracePt t="28231" x="8221663" y="2695575"/>
          <p14:tracePt t="28232" x="8180388" y="2719388"/>
          <p14:tracePt t="28234" x="8156575" y="2751138"/>
          <p14:tracePt t="28236" x="8116888" y="2774950"/>
          <p14:tracePt t="28238" x="8077200" y="2790825"/>
          <p14:tracePt t="28240" x="8045450" y="2814638"/>
          <p14:tracePt t="28242" x="8005763" y="2838450"/>
          <p14:tracePt t="28244" x="7966075" y="2862263"/>
          <p14:tracePt t="28246" x="7934325" y="2886075"/>
          <p14:tracePt t="28248" x="7894638" y="2909888"/>
          <p14:tracePt t="28250" x="7854950" y="2919413"/>
          <p14:tracePt t="28252" x="7821613" y="2943225"/>
          <p14:tracePt t="28254" x="7781925" y="2959100"/>
          <p14:tracePt t="28256" x="7750175" y="2974975"/>
          <p14:tracePt t="28258" x="7710488" y="2998788"/>
          <p14:tracePt t="28260" x="7662863" y="3006725"/>
          <p14:tracePt t="28262" x="7631113" y="3022600"/>
          <p14:tracePt t="28264" x="7583488" y="3038475"/>
          <p14:tracePt t="28267" x="7535863" y="3054350"/>
          <p14:tracePt t="28268" x="7486650" y="3070225"/>
          <p14:tracePt t="28270" x="7454900" y="3086100"/>
          <p14:tracePt t="28272" x="7407275" y="3101975"/>
          <p14:tracePt t="28274" x="7359650" y="3117850"/>
          <p14:tracePt t="28276" x="7319963" y="3125788"/>
          <p14:tracePt t="28278" x="7272338" y="3141663"/>
          <p14:tracePt t="28281" x="7216775" y="3149600"/>
          <p14:tracePt t="28282" x="7177088" y="3149600"/>
          <p14:tracePt t="28284" x="7127875" y="3157538"/>
          <p14:tracePt t="28286" x="7072313" y="3165475"/>
          <p14:tracePt t="28288" x="7024688" y="3173413"/>
          <p14:tracePt t="28290" x="6985000" y="3181350"/>
          <p14:tracePt t="28292" x="6929438" y="3189288"/>
          <p14:tracePt t="28294" x="6889750" y="3189288"/>
          <p14:tracePt t="28296" x="6834188" y="3197225"/>
          <p14:tracePt t="28298" x="6784975" y="3197225"/>
          <p14:tracePt t="28300" x="6745288" y="3197225"/>
          <p14:tracePt t="28302" x="6697663" y="3197225"/>
          <p14:tracePt t="28304" x="6650038" y="3197225"/>
          <p14:tracePt t="28306" x="6602413" y="3197225"/>
          <p14:tracePt t="28308" x="6554788" y="3197225"/>
          <p14:tracePt t="28310" x="6507163" y="3197225"/>
          <p14:tracePt t="28312" x="6451600" y="3197225"/>
          <p14:tracePt t="28314" x="6402388" y="3197225"/>
          <p14:tracePt t="28316" x="6354763" y="3197225"/>
          <p14:tracePt t="28318" x="6307138" y="3197225"/>
          <p14:tracePt t="28320" x="6259513" y="3197225"/>
          <p14:tracePt t="28322" x="6203950" y="3189288"/>
          <p14:tracePt t="28324" x="6148388" y="3181350"/>
          <p14:tracePt t="28326" x="6100763" y="3165475"/>
          <p14:tracePt t="28328" x="6043613" y="3149600"/>
          <p14:tracePt t="28331" x="6003925" y="3133725"/>
          <p14:tracePt t="28332" x="5956300" y="3125788"/>
          <p14:tracePt t="28334" x="5900738" y="3109913"/>
          <p14:tracePt t="28336" x="5853113" y="3094038"/>
          <p14:tracePt t="28338" x="5805488" y="3070225"/>
          <p14:tracePt t="28340" x="5757863" y="3046413"/>
          <p14:tracePt t="28342" x="5700713" y="3022600"/>
          <p14:tracePt t="28344" x="5653088" y="2998788"/>
          <p14:tracePt t="28346" x="5605463" y="2974975"/>
          <p14:tracePt t="28348" x="5557838" y="2951163"/>
          <p14:tracePt t="28350" x="5510213" y="2927350"/>
          <p14:tracePt t="28352" x="5462588" y="2894013"/>
          <p14:tracePt t="28354" x="5414963" y="2862263"/>
          <p14:tracePt t="28356" x="5373688" y="2838450"/>
          <p14:tracePt t="28358" x="5326063" y="2806700"/>
          <p14:tracePt t="28360" x="5278438" y="2782888"/>
          <p14:tracePt t="28362" x="5238750" y="2751138"/>
          <p14:tracePt t="28364" x="5199063" y="2719388"/>
          <p14:tracePt t="28367" x="5151438" y="2687638"/>
          <p14:tracePt t="28368" x="5111750" y="2655888"/>
          <p14:tracePt t="28370" x="5072063" y="2632075"/>
          <p14:tracePt t="28372" x="5038725" y="2600325"/>
          <p14:tracePt t="28374" x="4999038" y="2566988"/>
          <p14:tracePt t="28376" x="4959350" y="2535238"/>
          <p14:tracePt t="28378" x="4919663" y="2503488"/>
          <p14:tracePt t="28381" x="4895850" y="2479675"/>
          <p14:tracePt t="28382" x="4856163" y="2447925"/>
          <p14:tracePt t="28384" x="4824413" y="2416175"/>
          <p14:tracePt t="28386" x="4792663" y="2376488"/>
          <p14:tracePt t="28388" x="4776788" y="2352675"/>
          <p14:tracePt t="28390" x="4745038" y="2320925"/>
          <p14:tracePt t="28392" x="4721225" y="2297113"/>
          <p14:tracePt t="28394" x="4705350" y="2257425"/>
          <p14:tracePt t="28396" x="4687888" y="2233613"/>
          <p14:tracePt t="28398" x="4672013" y="2200275"/>
          <p14:tracePt t="28400" x="4664075" y="2176463"/>
          <p14:tracePt t="28402" x="4648200" y="2152650"/>
          <p14:tracePt t="28404" x="4632325" y="2128838"/>
          <p14:tracePt t="28406" x="4632325" y="2097088"/>
          <p14:tracePt t="28408" x="4624388" y="2073275"/>
          <p14:tracePt t="28410" x="4616450" y="2049463"/>
          <p14:tracePt t="28412" x="4608513" y="2025650"/>
          <p14:tracePt t="28414" x="4608513" y="2001838"/>
          <p14:tracePt t="28417" x="4608513" y="1978025"/>
          <p14:tracePt t="28418" x="4608513" y="1954213"/>
          <p14:tracePt t="28420" x="4608513" y="1938338"/>
          <p14:tracePt t="28423" x="4608513" y="1914525"/>
          <p14:tracePt t="28424" x="4608513" y="1890713"/>
          <p14:tracePt t="28426" x="4616450" y="1865313"/>
          <p14:tracePt t="28428" x="4632325" y="1841500"/>
          <p14:tracePt t="28431" x="4640263" y="1809750"/>
          <p14:tracePt t="28432" x="4656138" y="1785938"/>
          <p14:tracePt t="28434" x="4664075" y="1762125"/>
          <p14:tracePt t="28436" x="4687888" y="1730375"/>
          <p14:tracePt t="28438" x="4713288" y="1706563"/>
          <p14:tracePt t="28440" x="4737100" y="1674813"/>
          <p14:tracePt t="28442" x="4760913" y="1651000"/>
          <p14:tracePt t="28444" x="4792663" y="1619250"/>
          <p14:tracePt t="28446" x="4816475" y="1587500"/>
          <p14:tracePt t="28448" x="4856163" y="1563688"/>
          <p14:tracePt t="28450" x="4895850" y="1530350"/>
          <p14:tracePt t="28452" x="4927600" y="1506538"/>
          <p14:tracePt t="28454" x="4975225" y="1474788"/>
          <p14:tracePt t="28456" x="5022850" y="1443038"/>
          <p14:tracePt t="28458" x="5072063" y="1419225"/>
          <p14:tracePt t="28460" x="5119688" y="1387475"/>
          <p14:tracePt t="28462" x="5167313" y="1363663"/>
          <p14:tracePt t="28464" x="5222875" y="1339850"/>
          <p14:tracePt t="28467" x="5286375" y="1316038"/>
          <p14:tracePt t="28468" x="5341938" y="1292225"/>
          <p14:tracePt t="28470" x="5397500" y="1268413"/>
          <p14:tracePt t="28472" x="5462588" y="1244600"/>
          <p14:tracePt t="28474" x="5534025" y="1212850"/>
          <p14:tracePt t="28476" x="5597525" y="1187450"/>
          <p14:tracePt t="28478" x="5661025" y="1163638"/>
          <p14:tracePt t="28481" x="5732463" y="1147763"/>
          <p14:tracePt t="28482" x="5797550" y="1123950"/>
          <p14:tracePt t="28484" x="5876925" y="1108075"/>
          <p14:tracePt t="28486" x="5948363" y="1092200"/>
          <p14:tracePt t="28488" x="6027738" y="1076325"/>
          <p14:tracePt t="28490" x="6100763" y="1052513"/>
          <p14:tracePt t="28492" x="6188075" y="1036638"/>
          <p14:tracePt t="28494" x="6267450" y="1020763"/>
          <p14:tracePt t="28496" x="6354763" y="1012825"/>
          <p14:tracePt t="28498" x="6426200" y="996950"/>
          <p14:tracePt t="28500" x="6515100" y="989013"/>
          <p14:tracePt t="28502" x="6602413" y="981075"/>
          <p14:tracePt t="28504" x="6697663" y="973138"/>
          <p14:tracePt t="28506" x="6777038" y="965200"/>
          <p14:tracePt t="28508" x="6873875" y="957263"/>
          <p14:tracePt t="28510" x="6961188" y="949325"/>
          <p14:tracePt t="28512" x="7056438" y="933450"/>
          <p14:tracePt t="28514" x="7153275" y="933450"/>
          <p14:tracePt t="28517" x="7256463" y="933450"/>
          <p14:tracePt t="28518" x="7351713" y="933450"/>
          <p14:tracePt t="28520" x="7446963" y="933450"/>
          <p14:tracePt t="28522" x="7543800" y="933450"/>
          <p14:tracePt t="28524" x="7646988" y="933450"/>
          <p14:tracePt t="28526" x="7742238" y="933450"/>
          <p14:tracePt t="28528" x="7839075" y="933450"/>
          <p14:tracePt t="28531" x="7942263" y="933450"/>
          <p14:tracePt t="28532" x="8037513" y="941388"/>
          <p14:tracePt t="28534" x="8132763" y="949325"/>
          <p14:tracePt t="28536" x="8237538" y="965200"/>
          <p14:tracePt t="28538" x="8332788" y="973138"/>
          <p14:tracePt t="28540" x="8428038" y="989013"/>
          <p14:tracePt t="28542" x="8523288" y="1004888"/>
          <p14:tracePt t="28544" x="8612188" y="1020763"/>
          <p14:tracePt t="28546" x="8691563" y="1044575"/>
          <p14:tracePt t="28548" x="8778875" y="1060450"/>
          <p14:tracePt t="28550" x="8866188" y="1084263"/>
          <p14:tracePt t="28552" x="8947150" y="1108075"/>
          <p14:tracePt t="28554" x="9034463" y="1139825"/>
          <p14:tracePt t="28556" x="9113838" y="1163638"/>
          <p14:tracePt t="28558" x="9185275" y="1187450"/>
          <p14:tracePt t="28560" x="9266238" y="1212850"/>
          <p14:tracePt t="28562" x="9329738" y="1236663"/>
          <p14:tracePt t="28565" x="9401175" y="1268413"/>
          <p14:tracePt t="28566" x="9464675" y="1300163"/>
          <p14:tracePt t="28568" x="9536113" y="1323975"/>
          <p14:tracePt t="28570" x="9593263" y="1355725"/>
          <p14:tracePt t="28572" x="9648825" y="1379538"/>
          <p14:tracePt t="28574" x="9704388" y="1411288"/>
          <p14:tracePt t="28576" x="9759950" y="1443038"/>
          <p14:tracePt t="28578" x="9807575" y="1474788"/>
          <p14:tracePt t="28581" x="9855200" y="1506538"/>
          <p14:tracePt t="28582" x="9910763" y="1538288"/>
          <p14:tracePt t="28584" x="9944100" y="1571625"/>
          <p14:tracePt t="28586" x="9983788" y="1603375"/>
          <p14:tracePt t="28588" x="10023475" y="1627188"/>
          <p14:tracePt t="28590" x="10047288" y="1658938"/>
          <p14:tracePt t="28592" x="10079038" y="1682750"/>
          <p14:tracePt t="28594" x="10110788" y="1714500"/>
          <p14:tracePt t="28596" x="10126663" y="1738313"/>
          <p14:tracePt t="28598" x="10150475" y="1770063"/>
          <p14:tracePt t="28600" x="10166350" y="1793875"/>
          <p14:tracePt t="28602" x="10190163" y="1833563"/>
          <p14:tracePt t="28604" x="10206038" y="1857375"/>
          <p14:tracePt t="28606" x="10221913" y="1898650"/>
          <p14:tracePt t="28608" x="10229850" y="1922463"/>
          <p14:tracePt t="28610" x="10237788" y="1954213"/>
          <p14:tracePt t="28612" x="10245725" y="1978025"/>
          <p14:tracePt t="28614" x="10253663" y="2017713"/>
          <p14:tracePt t="28616" x="10253663" y="2049463"/>
          <p14:tracePt t="28618" x="10253663" y="2081213"/>
          <p14:tracePt t="28620" x="10253663" y="2105025"/>
          <p14:tracePt t="28622" x="10253663" y="2136775"/>
          <p14:tracePt t="28624" x="10253663" y="2168525"/>
          <p14:tracePt t="28626" x="10253663" y="2192338"/>
          <p14:tracePt t="28628" x="10253663" y="2224088"/>
          <p14:tracePt t="28631" x="10253663" y="2257425"/>
          <p14:tracePt t="28633" x="10253663" y="2297113"/>
          <p14:tracePt t="28634" x="10245725" y="2320925"/>
          <p14:tracePt t="28636" x="10229850" y="2352675"/>
          <p14:tracePt t="28638" x="10221913" y="2384425"/>
          <p14:tracePt t="28640" x="10206038" y="2416175"/>
          <p14:tracePt t="28642" x="10190163" y="2439988"/>
          <p14:tracePt t="28644" x="10182225" y="2471738"/>
          <p14:tracePt t="28646" x="10166350" y="2495550"/>
          <p14:tracePt t="28648" x="10142538" y="2519363"/>
          <p14:tracePt t="28650" x="10126663" y="2551113"/>
          <p14:tracePt t="28652" x="10102850" y="2576513"/>
          <p14:tracePt t="28654" x="10086975" y="2608263"/>
          <p14:tracePt t="28656" x="10063163" y="2632075"/>
          <p14:tracePt t="28658" x="10039350" y="2663825"/>
          <p14:tracePt t="28660" x="10015538" y="2687638"/>
          <p14:tracePt t="28662" x="9983788" y="2719388"/>
          <p14:tracePt t="28664" x="9959975" y="2751138"/>
          <p14:tracePt t="28667" x="9926638" y="2774950"/>
          <p14:tracePt t="28668" x="9894888" y="2806700"/>
          <p14:tracePt t="28670" x="9855200" y="2838450"/>
          <p14:tracePt t="28672" x="9823450" y="2870200"/>
          <p14:tracePt t="28674" x="9783763" y="2894013"/>
          <p14:tracePt t="28676" x="9744075" y="2927350"/>
          <p14:tracePt t="28678" x="9704388" y="2951163"/>
          <p14:tracePt t="28681" x="9656763" y="2982913"/>
          <p14:tracePt t="28682" x="9625013" y="3006725"/>
          <p14:tracePt t="28684" x="9575800" y="3038475"/>
          <p14:tracePt t="28686" x="9528175" y="3062288"/>
          <p14:tracePt t="28688" x="9472613" y="3094038"/>
          <p14:tracePt t="28690" x="9424988" y="3117850"/>
          <p14:tracePt t="28692" x="9361488" y="3149600"/>
          <p14:tracePt t="28694" x="9305925" y="3173413"/>
          <p14:tracePt t="28696" x="9250363" y="3197225"/>
          <p14:tracePt t="28698" x="9193213" y="3221038"/>
          <p14:tracePt t="28700" x="9121775" y="3252788"/>
          <p14:tracePt t="28702" x="9066213" y="3286125"/>
          <p14:tracePt t="28704" x="9002713" y="3309938"/>
          <p14:tracePt t="28706" x="8947150" y="3333750"/>
          <p14:tracePt t="28708" x="8874125" y="3357563"/>
          <p14:tracePt t="28710" x="8818563" y="3381375"/>
          <p14:tracePt t="28712" x="8755063" y="3405188"/>
          <p14:tracePt t="28715" x="8699500" y="3421063"/>
          <p14:tracePt t="28716" x="8628063" y="3444875"/>
          <p14:tracePt t="28718" x="8572500" y="3460750"/>
          <p14:tracePt t="28720" x="8507413" y="3476625"/>
          <p14:tracePt t="28722" x="8451850" y="3492500"/>
          <p14:tracePt t="28724" x="8388350" y="3508375"/>
          <p14:tracePt t="28726" x="8332788" y="3524250"/>
          <p14:tracePt t="28728" x="8261350" y="3548063"/>
          <p14:tracePt t="28731" x="8213725" y="3548063"/>
          <p14:tracePt t="28732" x="8140700" y="3563938"/>
          <p14:tracePt t="28734" x="8077200" y="3571875"/>
          <p14:tracePt t="28736" x="8021638" y="3579813"/>
          <p14:tracePt t="28738" x="7974013" y="3579813"/>
          <p14:tracePt t="28740" x="7902575" y="3595688"/>
          <p14:tracePt t="28742" x="7854950" y="3595688"/>
          <p14:tracePt t="28744" x="7797800" y="3595688"/>
          <p14:tracePt t="28746" x="7734300" y="3595688"/>
          <p14:tracePt t="28748" x="7678738" y="3595688"/>
          <p14:tracePt t="28750" x="7623175" y="3595688"/>
          <p14:tracePt t="28752" x="7575550" y="3595688"/>
          <p14:tracePt t="28754" x="7519988" y="3595688"/>
          <p14:tracePt t="28756" x="7462838" y="3595688"/>
          <p14:tracePt t="28758" x="7407275" y="3595688"/>
          <p14:tracePt t="28760" x="7351713" y="3587750"/>
          <p14:tracePt t="28762" x="7304088" y="3579813"/>
          <p14:tracePt t="28764" x="7248525" y="3571875"/>
          <p14:tracePt t="28766" x="7192963" y="3563938"/>
          <p14:tracePt t="28768" x="7135813" y="3556000"/>
          <p14:tracePt t="28770" x="7080250" y="3548063"/>
          <p14:tracePt t="28772" x="7032625" y="3532188"/>
          <p14:tracePt t="28774" x="6977063" y="3516313"/>
          <p14:tracePt t="28776" x="6937375" y="3500438"/>
          <p14:tracePt t="28778" x="6889750" y="3492500"/>
          <p14:tracePt t="28781" x="6842125" y="3476625"/>
          <p14:tracePt t="28782" x="6784975" y="3460750"/>
          <p14:tracePt t="28784" x="6737350" y="3444875"/>
          <p14:tracePt t="28786" x="6697663" y="3429000"/>
          <p14:tracePt t="28788" x="6650038" y="3413125"/>
          <p14:tracePt t="28790" x="6602413" y="3397250"/>
          <p14:tracePt t="28792" x="6570663" y="3381375"/>
          <p14:tracePt t="28794" x="6530975" y="3373438"/>
          <p14:tracePt t="28796" x="6499225" y="3357563"/>
          <p14:tracePt t="28798" x="6451600" y="3333750"/>
          <p14:tracePt t="28800" x="6410325" y="3317875"/>
          <p14:tracePt t="28802" x="6378575" y="3302000"/>
          <p14:tracePt t="28804" x="6338888" y="3286125"/>
          <p14:tracePt t="28806" x="6315075" y="3270250"/>
          <p14:tracePt t="28808" x="6275388" y="3252788"/>
          <p14:tracePt t="28810" x="6251575" y="3228975"/>
          <p14:tracePt t="28812" x="6219825" y="3221038"/>
          <p14:tracePt t="28814" x="6196013" y="3205163"/>
          <p14:tracePt t="28817" x="6172200" y="3189288"/>
          <p14:tracePt t="28818" x="6148388" y="3173413"/>
          <p14:tracePt t="28820" x="6132513" y="3165475"/>
          <p14:tracePt t="28822" x="6116638" y="3141663"/>
          <p14:tracePt t="28824" x="6091238" y="3133725"/>
          <p14:tracePt t="28826" x="6075363" y="3117850"/>
          <p14:tracePt t="28828" x="6067425" y="3109913"/>
          <p14:tracePt t="28831" x="6051550" y="3094038"/>
          <p14:tracePt t="28833" x="6043613" y="3086100"/>
          <p14:tracePt t="28834" x="6035675" y="3078163"/>
          <p14:tracePt t="28836" x="6019800" y="3062288"/>
          <p14:tracePt t="28838" x="6011863" y="3054350"/>
          <p14:tracePt t="28840" x="6003925" y="3030538"/>
          <p14:tracePt t="28842" x="5995988" y="3030538"/>
          <p14:tracePt t="28844" x="5988050" y="3022600"/>
          <p14:tracePt t="28846" x="5980113" y="2998788"/>
          <p14:tracePt t="28850" x="5972175" y="2990850"/>
          <p14:tracePt t="28852" x="5964238" y="2967038"/>
          <p14:tracePt t="28856" x="5956300" y="2959100"/>
          <p14:tracePt t="28858" x="5956300" y="2935288"/>
          <p14:tracePt t="28860" x="5956300" y="2927350"/>
          <p14:tracePt t="28862" x="5948363" y="2919413"/>
          <p14:tracePt t="28864" x="5940425" y="2901950"/>
          <p14:tracePt t="28866" x="5932488" y="2886075"/>
          <p14:tracePt t="28868" x="5932488" y="2878138"/>
          <p14:tracePt t="28870" x="5932488" y="2862263"/>
          <p14:tracePt t="28872" x="5924550" y="2846388"/>
          <p14:tracePt t="28874" x="5916613" y="2830513"/>
          <p14:tracePt t="28876" x="5916613" y="2822575"/>
          <p14:tracePt t="28878" x="5908675" y="2806700"/>
          <p14:tracePt t="28881" x="5908675" y="2782888"/>
          <p14:tracePt t="28883" x="5900738" y="2774950"/>
          <p14:tracePt t="28884" x="5900738" y="2759075"/>
          <p14:tracePt t="28886" x="5900738" y="2751138"/>
          <p14:tracePt t="28888" x="5892800" y="2727325"/>
          <p14:tracePt t="28890" x="5884863" y="2719388"/>
          <p14:tracePt t="28892" x="5884863" y="2703513"/>
          <p14:tracePt t="28894" x="5884863" y="2695575"/>
          <p14:tracePt t="28896" x="5876925" y="2671763"/>
          <p14:tracePt t="28898" x="5876925" y="2663825"/>
          <p14:tracePt t="28900" x="5876925" y="2647950"/>
          <p14:tracePt t="28902" x="5876925" y="2640013"/>
          <p14:tracePt t="28904" x="5876925" y="2624138"/>
          <p14:tracePt t="28906" x="5868988" y="2616200"/>
          <p14:tracePt t="28908" x="5868988" y="2600325"/>
          <p14:tracePt t="28910" x="5868988" y="2592388"/>
          <p14:tracePt t="28912" x="5868988" y="2576513"/>
          <p14:tracePt t="28914" x="5868988" y="2559050"/>
          <p14:tracePt t="28916" x="5861050" y="2551113"/>
          <p14:tracePt t="28918" x="5861050" y="2543175"/>
          <p14:tracePt t="28920" x="5861050" y="2527300"/>
          <p14:tracePt t="28922" x="5861050" y="2519363"/>
          <p14:tracePt t="28924" x="5861050" y="2503488"/>
          <p14:tracePt t="28926" x="5861050" y="2495550"/>
          <p14:tracePt t="28928" x="5861050" y="2479675"/>
          <p14:tracePt t="28931" x="5861050" y="2471738"/>
          <p14:tracePt t="28932" x="5861050" y="2463800"/>
          <p14:tracePt t="28934" x="5861050" y="2455863"/>
          <p14:tracePt t="28936" x="5861050" y="2447925"/>
          <p14:tracePt t="28938" x="5861050" y="2439988"/>
          <p14:tracePt t="28940" x="5861050" y="2424113"/>
          <p14:tracePt t="28942" x="5861050" y="2416175"/>
          <p14:tracePt t="28944" x="5868988" y="2408238"/>
          <p14:tracePt t="28946" x="5868988" y="2400300"/>
          <p14:tracePt t="28948" x="5868988" y="2392363"/>
          <p14:tracePt t="28950" x="5868988" y="2384425"/>
          <p14:tracePt t="28952" x="5868988" y="2368550"/>
          <p14:tracePt t="28954" x="5876925" y="2368550"/>
          <p14:tracePt t="28956" x="5876925" y="2352675"/>
          <p14:tracePt t="28958" x="5876925" y="2344738"/>
          <p14:tracePt t="28960" x="5884863" y="2336800"/>
          <p14:tracePt t="28962" x="5884863" y="2328863"/>
          <p14:tracePt t="28964" x="5892800" y="2320925"/>
          <p14:tracePt t="28966" x="5892800" y="2312988"/>
          <p14:tracePt t="28968" x="5892800" y="2305050"/>
          <p14:tracePt t="28970" x="5900738" y="2297113"/>
          <p14:tracePt t="28972" x="5908675" y="2289175"/>
          <p14:tracePt t="28974" x="5908675" y="2281238"/>
          <p14:tracePt t="28976" x="5916613" y="2273300"/>
          <p14:tracePt t="28978" x="5924550" y="2265363"/>
          <p14:tracePt t="28981" x="5924550" y="2257425"/>
          <p14:tracePt t="28982" x="5932488" y="2241550"/>
          <p14:tracePt t="28986" x="5940425" y="2233613"/>
          <p14:tracePt t="28988" x="5948363" y="2216150"/>
          <p14:tracePt t="28990" x="5948363" y="2208213"/>
          <p14:tracePt t="28992" x="5964238" y="2200275"/>
          <p14:tracePt t="28994" x="5964238" y="2192338"/>
          <p14:tracePt t="28996" x="5972175" y="2176463"/>
          <p14:tracePt t="28998" x="5988050" y="2168525"/>
          <p14:tracePt t="29002" x="5995988" y="2152650"/>
          <p14:tracePt t="29004" x="6003925" y="2144713"/>
          <p14:tracePt t="29006" x="6011863" y="2136775"/>
          <p14:tracePt t="29008" x="6019800" y="2128838"/>
          <p14:tracePt t="29010" x="6027738" y="2120900"/>
          <p14:tracePt t="29012" x="6035675" y="2112963"/>
          <p14:tracePt t="29014" x="6043613" y="2105025"/>
          <p14:tracePt t="29016" x="6051550" y="2097088"/>
          <p14:tracePt t="29019" x="6059488" y="2089150"/>
          <p14:tracePt t="29020" x="6067425" y="2081213"/>
          <p14:tracePt t="29022" x="6075363" y="2073275"/>
          <p14:tracePt t="29024" x="6083300" y="2065338"/>
          <p14:tracePt t="29026" x="6091238" y="2065338"/>
          <p14:tracePt t="29028" x="6100763" y="2057400"/>
          <p14:tracePt t="29031" x="6108700" y="2049463"/>
          <p14:tracePt t="29034" x="6124575" y="2041525"/>
          <p14:tracePt t="29036" x="6124575" y="2033588"/>
          <p14:tracePt t="29038" x="6132513" y="2025650"/>
          <p14:tracePt t="29040" x="6140450" y="2025650"/>
          <p14:tracePt t="29042" x="6148388" y="2025650"/>
          <p14:tracePt t="29044" x="6148388" y="2017713"/>
          <p14:tracePt t="29046" x="6156325" y="2017713"/>
          <p14:tracePt t="29048" x="6164263" y="2009775"/>
          <p14:tracePt t="29050" x="6172200" y="2009775"/>
          <p14:tracePt t="29052" x="6172200" y="2001838"/>
          <p14:tracePt t="29054" x="6180138" y="2001838"/>
          <p14:tracePt t="29056" x="6188075" y="1993900"/>
          <p14:tracePt t="29058" x="6196013" y="1993900"/>
          <p14:tracePt t="29060" x="6203950" y="1985963"/>
          <p14:tracePt t="29062" x="6211888" y="1978025"/>
          <p14:tracePt t="29064" x="6219825" y="1978025"/>
          <p14:tracePt t="29066" x="6235700" y="1970088"/>
          <p14:tracePt t="29068" x="6243638" y="1962150"/>
          <p14:tracePt t="29070" x="6259513" y="1962150"/>
          <p14:tracePt t="29072" x="6267450" y="1954213"/>
          <p14:tracePt t="29074" x="6275388" y="1946275"/>
          <p14:tracePt t="29076" x="6291263" y="1938338"/>
          <p14:tracePt t="29078" x="6307138" y="1930400"/>
          <p14:tracePt t="29081" x="6315075" y="1922463"/>
          <p14:tracePt t="29082" x="6338888" y="1914525"/>
          <p14:tracePt t="29084" x="6354763" y="1906588"/>
          <p14:tracePt t="29086" x="6362700" y="1898650"/>
          <p14:tracePt t="29088" x="6370638" y="1890713"/>
          <p14:tracePt t="29090" x="6386513" y="1881188"/>
          <p14:tracePt t="29092" x="6402388" y="1873250"/>
          <p14:tracePt t="29094" x="6418263" y="1865313"/>
          <p14:tracePt t="29096" x="6442075" y="1857375"/>
          <p14:tracePt t="29098" x="6459538" y="1841500"/>
          <p14:tracePt t="29100" x="6475413" y="1833563"/>
          <p14:tracePt t="29102" x="6491288" y="1825625"/>
          <p14:tracePt t="29104" x="6507163" y="1817688"/>
          <p14:tracePt t="29106" x="6530975" y="1801813"/>
          <p14:tracePt t="29109" x="6546850" y="1793875"/>
          <p14:tracePt t="29110" x="6562725" y="1785938"/>
          <p14:tracePt t="29112" x="6578600" y="1778000"/>
          <p14:tracePt t="29114" x="6602413" y="1770063"/>
          <p14:tracePt t="29117" x="6618288" y="1754188"/>
          <p14:tracePt t="29118" x="6634163" y="1746250"/>
          <p14:tracePt t="29120" x="6650038" y="1746250"/>
          <p14:tracePt t="29122" x="6665913" y="1730375"/>
          <p14:tracePt t="29124" x="6681788" y="1722438"/>
          <p14:tracePt t="29126" x="6697663" y="1714500"/>
          <p14:tracePt t="29128" x="6713538" y="1706563"/>
          <p14:tracePt t="29131" x="6729413" y="1706563"/>
          <p14:tracePt t="29132" x="6745288" y="1698625"/>
          <p14:tracePt t="29134" x="6753225" y="1690688"/>
          <p14:tracePt t="29136" x="6769100" y="1682750"/>
          <p14:tracePt t="29138" x="6784975" y="1674813"/>
          <p14:tracePt t="29140" x="6794500" y="1666875"/>
          <p14:tracePt t="29142" x="6810375" y="1666875"/>
          <p14:tracePt t="29144" x="6818313" y="1658938"/>
          <p14:tracePt t="29146" x="6826250" y="1651000"/>
          <p14:tracePt t="29148" x="6834188" y="1651000"/>
          <p14:tracePt t="29150" x="6842125" y="1651000"/>
          <p14:tracePt t="29152" x="6850063" y="1643063"/>
          <p14:tracePt t="29154" x="6858000" y="1643063"/>
          <p14:tracePt t="29156" x="6865938" y="1635125"/>
          <p14:tracePt t="29158" x="6873875" y="1635125"/>
          <p14:tracePt t="29164" x="6881813" y="1635125"/>
          <p14:tracePt t="29166" x="6889750" y="1635125"/>
          <p14:tracePt t="29174" x="6889750" y="1627188"/>
          <p14:tracePt t="29176" x="6897688" y="1627188"/>
          <p14:tracePt t="29204" x="6905625" y="1627188"/>
          <p14:tracePt t="29210" x="6913563" y="1627188"/>
          <p14:tracePt t="29214" x="6921500" y="1619250"/>
          <p14:tracePt t="29218" x="6929438" y="1619250"/>
          <p14:tracePt t="29222" x="6937375" y="1619250"/>
          <p14:tracePt t="29224" x="6937375" y="1611313"/>
          <p14:tracePt t="29226" x="6945313" y="1611313"/>
          <p14:tracePt t="29228" x="6945313" y="1603375"/>
          <p14:tracePt t="29231" x="6953250" y="1603375"/>
          <p14:tracePt t="29232" x="6961188" y="1603375"/>
          <p14:tracePt t="29236" x="6969125" y="1595438"/>
          <p14:tracePt t="29240" x="6977063" y="1595438"/>
          <p14:tracePt t="29242" x="6977063" y="1587500"/>
          <p14:tracePt t="29246" x="6985000" y="1587500"/>
          <p14:tracePt t="29248" x="6992938" y="1579563"/>
          <p14:tracePt t="29252" x="7000875" y="1571625"/>
          <p14:tracePt t="29258" x="7008813" y="1563688"/>
          <p14:tracePt t="29262" x="7016750" y="1563688"/>
          <p14:tracePt t="29264" x="7024688" y="1555750"/>
          <p14:tracePt t="29270" x="7032625" y="1547813"/>
          <p14:tracePt t="29272" x="7032625" y="1538288"/>
          <p14:tracePt t="29274" x="7040563" y="1538288"/>
          <p14:tracePt t="29278" x="7048500" y="1538288"/>
          <p14:tracePt t="29281" x="7056438" y="1530350"/>
          <p14:tracePt t="29284" x="7064375" y="1530350"/>
          <p14:tracePt t="29286" x="7064375" y="1522413"/>
          <p14:tracePt t="29288" x="7072313" y="1522413"/>
          <p14:tracePt t="29292" x="7080250" y="1514475"/>
          <p14:tracePt t="29294" x="7088188" y="1506538"/>
          <p14:tracePt t="29296" x="7096125" y="1506538"/>
          <p14:tracePt t="29300" x="7104063" y="1498600"/>
          <p14:tracePt t="29303" x="7112000" y="1498600"/>
          <p14:tracePt t="29304" x="7119938" y="1498600"/>
          <p14:tracePt t="29306" x="7119938" y="1490663"/>
          <p14:tracePt t="29308" x="7135813" y="1490663"/>
          <p14:tracePt t="29312" x="7145338" y="1490663"/>
          <p14:tracePt t="29314" x="7153275" y="1482725"/>
          <p14:tracePt t="29316" x="7153275" y="1474788"/>
          <p14:tracePt t="29318" x="7169150" y="1474788"/>
          <p14:tracePt t="29322" x="7177088" y="1474788"/>
          <p14:tracePt t="29324" x="7185025" y="1466850"/>
          <p14:tracePt t="29326" x="7192963" y="1466850"/>
          <p14:tracePt t="29328" x="7208838" y="1466850"/>
          <p14:tracePt t="29331" x="7208838" y="1458913"/>
          <p14:tracePt t="29332" x="7216775" y="1458913"/>
          <p14:tracePt t="29334" x="7232650" y="1450975"/>
          <p14:tracePt t="29336" x="7240588" y="1450975"/>
          <p14:tracePt t="29338" x="7248525" y="1450975"/>
          <p14:tracePt t="29340" x="7256463" y="1450975"/>
          <p14:tracePt t="29342" x="7264400" y="1443038"/>
          <p14:tracePt t="29344" x="7280275" y="1435100"/>
          <p14:tracePt t="29346" x="7296150" y="1435100"/>
          <p14:tracePt t="29349" x="7304088" y="1435100"/>
          <p14:tracePt t="29350" x="7319963" y="1435100"/>
          <p14:tracePt t="29352" x="7327900" y="1427163"/>
          <p14:tracePt t="29354" x="7351713" y="1427163"/>
          <p14:tracePt t="29356" x="7367588" y="1419225"/>
          <p14:tracePt t="29358" x="7375525" y="1419225"/>
          <p14:tracePt t="29360" x="7383463" y="1419225"/>
          <p14:tracePt t="29362" x="7399338" y="1411288"/>
          <p14:tracePt t="29364" x="7415213" y="1411288"/>
          <p14:tracePt t="29366" x="7431088" y="1411288"/>
          <p14:tracePt t="29368" x="7446963" y="1403350"/>
          <p14:tracePt t="29370" x="7462838" y="1403350"/>
          <p14:tracePt t="29372" x="7486650" y="1395413"/>
          <p14:tracePt t="29374" x="7512050" y="1395413"/>
          <p14:tracePt t="29376" x="7535863" y="1387475"/>
          <p14:tracePt t="29378" x="7551738" y="1387475"/>
          <p14:tracePt t="29381" x="7575550" y="1379538"/>
          <p14:tracePt t="29382" x="7599363" y="1379538"/>
          <p14:tracePt t="29384" x="7615238" y="1371600"/>
          <p14:tracePt t="29386" x="7639050" y="1371600"/>
          <p14:tracePt t="29388" x="7654925" y="1363663"/>
          <p14:tracePt t="29390" x="7678738" y="1363663"/>
          <p14:tracePt t="29392" x="7702550" y="1363663"/>
          <p14:tracePt t="29394" x="7726363" y="1355725"/>
          <p14:tracePt t="29396" x="7742238" y="1347788"/>
          <p14:tracePt t="29398" x="7766050" y="1347788"/>
          <p14:tracePt t="29400" x="7781925" y="1339850"/>
          <p14:tracePt t="29402" x="7797800" y="1339850"/>
          <p14:tracePt t="29404" x="7813675" y="1339850"/>
          <p14:tracePt t="29406" x="7829550" y="1331913"/>
          <p14:tracePt t="29408" x="7854950" y="1331913"/>
          <p14:tracePt t="29410" x="7878763" y="1323975"/>
          <p14:tracePt t="29412" x="7894638" y="1323975"/>
          <p14:tracePt t="29414" x="7910513" y="1323975"/>
          <p14:tracePt t="29416" x="7926388" y="1323975"/>
          <p14:tracePt t="29418" x="7942263" y="1316038"/>
          <p14:tracePt t="29420" x="7958138" y="1316038"/>
          <p14:tracePt t="29422" x="7981950" y="1308100"/>
          <p14:tracePt t="29424" x="7997825" y="1308100"/>
          <p14:tracePt t="29426" x="8021638" y="1300163"/>
          <p14:tracePt t="29428" x="8037513" y="1300163"/>
          <p14:tracePt t="29431" x="8053388" y="1300163"/>
          <p14:tracePt t="29432" x="8069263" y="1300163"/>
          <p14:tracePt t="29434" x="8085138" y="1300163"/>
          <p14:tracePt t="29436" x="8108950" y="1292225"/>
          <p14:tracePt t="29438" x="8132763" y="1284288"/>
          <p14:tracePt t="29440" x="8148638" y="1284288"/>
          <p14:tracePt t="29442" x="8164513" y="1284288"/>
          <p14:tracePt t="29444" x="8189913" y="1276350"/>
          <p14:tracePt t="29446" x="8205788" y="1276350"/>
          <p14:tracePt t="29448" x="8221663" y="1276350"/>
          <p14:tracePt t="29450" x="8245475" y="1276350"/>
          <p14:tracePt t="29453" x="8269288" y="1276350"/>
          <p14:tracePt t="29454" x="8285163" y="1276350"/>
          <p14:tracePt t="29456" x="8301038" y="1268413"/>
          <p14:tracePt t="29458" x="8324850" y="1268413"/>
          <p14:tracePt t="29460" x="8340725" y="1268413"/>
          <p14:tracePt t="29462" x="8356600" y="1268413"/>
          <p14:tracePt t="29464" x="8372475" y="1268413"/>
          <p14:tracePt t="29466" x="8396288" y="1268413"/>
          <p14:tracePt t="29468" x="8412163" y="1268413"/>
          <p14:tracePt t="29470" x="8435975" y="1268413"/>
          <p14:tracePt t="29472" x="8451850" y="1268413"/>
          <p14:tracePt t="29474" x="8467725" y="1268413"/>
          <p14:tracePt t="29476" x="8483600" y="1268413"/>
          <p14:tracePt t="29478" x="8491538" y="1268413"/>
          <p14:tracePt t="29481" x="8507413" y="1268413"/>
          <p14:tracePt t="29482" x="8523288" y="1268413"/>
          <p14:tracePt t="29484" x="8540750" y="1268413"/>
          <p14:tracePt t="29486" x="8548688" y="1268413"/>
          <p14:tracePt t="29488" x="8556625" y="1268413"/>
          <p14:tracePt t="29490" x="8572500" y="1268413"/>
          <p14:tracePt t="29492" x="8580438" y="1268413"/>
          <p14:tracePt t="29494" x="8588375" y="1268413"/>
          <p14:tracePt t="29496" x="8596313" y="1268413"/>
          <p14:tracePt t="29498" x="8604250" y="1268413"/>
          <p14:tracePt t="29500" x="8612188" y="1268413"/>
          <p14:tracePt t="29502" x="8620125" y="1268413"/>
          <p14:tracePt t="29504" x="8628063" y="1268413"/>
          <p14:tracePt t="29506" x="8636000" y="1268413"/>
          <p14:tracePt t="29508" x="8643938" y="1268413"/>
          <p14:tracePt t="29512" x="8659813" y="1268413"/>
          <p14:tracePt t="29516" x="8667750" y="1268413"/>
          <p14:tracePt t="29518" x="8675688" y="1268413"/>
          <p14:tracePt t="29520" x="8683625" y="1268413"/>
          <p14:tracePt t="29524" x="8691563" y="1268413"/>
          <p14:tracePt t="29526" x="8699500" y="1268413"/>
          <p14:tracePt t="29528" x="8707438" y="1268413"/>
          <p14:tracePt t="29531" x="8715375" y="1268413"/>
          <p14:tracePt t="29532" x="8723313" y="1268413"/>
          <p14:tracePt t="29534" x="8723313" y="1276350"/>
          <p14:tracePt t="29536" x="8731250" y="1276350"/>
          <p14:tracePt t="29538" x="8739188" y="1276350"/>
          <p14:tracePt t="29540" x="8747125" y="1276350"/>
          <p14:tracePt t="29544" x="8763000" y="1276350"/>
          <p14:tracePt t="29546" x="8763000" y="1284288"/>
          <p14:tracePt t="29548" x="8770938" y="1284288"/>
          <p14:tracePt t="29552" x="8786813" y="1284288"/>
          <p14:tracePt t="29556" x="8794750" y="1292225"/>
          <p14:tracePt t="29558" x="8802688" y="1292225"/>
          <p14:tracePt t="29562" x="8810625" y="1300163"/>
          <p14:tracePt t="29564" x="8818563" y="1300163"/>
          <p14:tracePt t="29566" x="8826500" y="1300163"/>
          <p14:tracePt t="29570" x="8834438" y="1308100"/>
          <p14:tracePt t="29572" x="8842375" y="1308100"/>
          <p14:tracePt t="29574" x="8850313" y="1308100"/>
          <p14:tracePt t="29576" x="8850313" y="1316038"/>
          <p14:tracePt t="29578" x="8858250" y="1316038"/>
          <p14:tracePt t="29581" x="8866188" y="1323975"/>
          <p14:tracePt t="29582" x="8874125" y="1323975"/>
          <p14:tracePt t="29586" x="8883650" y="1331913"/>
          <p14:tracePt t="29588" x="8891588" y="1331913"/>
          <p14:tracePt t="29590" x="8899525" y="1339850"/>
          <p14:tracePt t="29594" x="8907463" y="1339850"/>
          <p14:tracePt t="29596" x="8907463" y="1347788"/>
          <p14:tracePt t="29599" x="8923338" y="1355725"/>
          <p14:tracePt t="29602" x="8931275" y="1355725"/>
          <p14:tracePt t="29604" x="8931275" y="1363663"/>
          <p14:tracePt t="29606" x="8939213" y="1363663"/>
          <p14:tracePt t="29608" x="8947150" y="1371600"/>
          <p14:tracePt t="29612" x="8955088" y="1379538"/>
          <p14:tracePt t="29616" x="8963025" y="1387475"/>
          <p14:tracePt t="29620" x="8970963" y="1395413"/>
          <p14:tracePt t="29622" x="8978900" y="1395413"/>
          <p14:tracePt t="29626" x="8986838" y="1403350"/>
          <p14:tracePt t="29631" x="8994775" y="1411288"/>
          <p14:tracePt t="29634" x="9002713" y="1419225"/>
          <p14:tracePt t="29636" x="9010650" y="1419225"/>
          <p14:tracePt t="29640" x="9018588" y="1427163"/>
          <p14:tracePt t="29644" x="9026525" y="1427163"/>
          <p14:tracePt t="29646" x="9026525" y="1435100"/>
          <p14:tracePt t="29648" x="9034463" y="1435100"/>
          <p14:tracePt t="29653" x="9034463" y="1443038"/>
          <p14:tracePt t="29654" x="9042400" y="1443038"/>
          <p14:tracePt t="29656" x="9050338" y="1450975"/>
          <p14:tracePt t="29662" x="9058275" y="1450975"/>
          <p14:tracePt t="29664" x="9058275" y="1458913"/>
          <p14:tracePt t="29668" x="9066213" y="1458913"/>
          <p14:tracePt t="29676" x="9066213" y="1466850"/>
          <p14:tracePt t="29684" x="9074150" y="1466850"/>
          <p14:tracePt t="29694" x="9074150" y="1474788"/>
          <p14:tracePt t="29702" x="9074150" y="1482725"/>
          <p14:tracePt t="29716" x="9074150" y="1490663"/>
          <p14:tracePt t="29724" x="9074150" y="1498600"/>
          <p14:tracePt t="29731" x="9074150" y="1506538"/>
          <p14:tracePt t="29732" x="9074150" y="1514475"/>
          <p14:tracePt t="29740" x="9074150" y="1522413"/>
          <p14:tracePt t="29744" x="9074150" y="1530350"/>
          <p14:tracePt t="29750" x="9082088" y="1538288"/>
          <p14:tracePt t="29754" x="9082088" y="1547813"/>
          <p14:tracePt t="29760" x="9090025" y="1555750"/>
          <p14:tracePt t="29766" x="9090025" y="1563688"/>
          <p14:tracePt t="29770" x="9097963" y="1563688"/>
          <p14:tracePt t="29774" x="9097963" y="1571625"/>
          <p14:tracePt t="29778" x="9105900" y="1579563"/>
          <p14:tracePt t="29784" x="9113838" y="1579563"/>
          <p14:tracePt t="29786" x="9113838" y="1587500"/>
          <p14:tracePt t="29792" x="9121775" y="1587500"/>
          <p14:tracePt t="29794" x="9121775" y="1595438"/>
          <p14:tracePt t="29802" x="9129713" y="1603375"/>
          <p14:tracePt t="29806" x="9129713" y="1611313"/>
          <p14:tracePt t="29810" x="9137650" y="1611313"/>
          <p14:tracePt t="29812" x="9137650" y="1619250"/>
          <p14:tracePt t="29814" x="9145588" y="1619250"/>
          <p14:tracePt t="29818" x="9145588" y="1627188"/>
          <p14:tracePt t="29820" x="9153525" y="1627188"/>
          <p14:tracePt t="29822" x="9153525" y="1635125"/>
          <p14:tracePt t="29824" x="9161463" y="1635125"/>
          <p14:tracePt t="29826" x="9161463" y="1643063"/>
          <p14:tracePt t="29828" x="9169400" y="1651000"/>
          <p14:tracePt t="29831" x="9177338" y="1651000"/>
          <p14:tracePt t="29832" x="9177338" y="1658938"/>
          <p14:tracePt t="29834" x="9185275" y="1666875"/>
          <p14:tracePt t="29836" x="9185275" y="1674813"/>
          <p14:tracePt t="29838" x="9201150" y="1682750"/>
          <p14:tracePt t="29840" x="9201150" y="1690688"/>
          <p14:tracePt t="29842" x="9217025" y="1698625"/>
          <p14:tracePt t="29844" x="9217025" y="1706563"/>
          <p14:tracePt t="29846" x="9234488" y="1722438"/>
          <p14:tracePt t="29848" x="9242425" y="1730375"/>
          <p14:tracePt t="29850" x="9258300" y="1746250"/>
          <p14:tracePt t="29852" x="9266238" y="1754188"/>
          <p14:tracePt t="29854" x="9282113" y="1770063"/>
          <p14:tracePt t="29856" x="9297988" y="1785938"/>
          <p14:tracePt t="29858" x="9313863" y="1793875"/>
          <p14:tracePt t="29860" x="9329738" y="1809750"/>
          <p14:tracePt t="29862" x="9353550" y="1825625"/>
          <p14:tracePt t="29864" x="9369425" y="1833563"/>
          <p14:tracePt t="29866" x="9377363" y="1841500"/>
          <p14:tracePt t="29868" x="9393238" y="1857375"/>
          <p14:tracePt t="29870" x="9409113" y="1865313"/>
          <p14:tracePt t="29872" x="9424988" y="1881188"/>
          <p14:tracePt t="29874" x="9448800" y="1898650"/>
          <p14:tracePt t="29876" x="9472613" y="1914525"/>
          <p14:tracePt t="29878" x="9496425" y="1938338"/>
          <p14:tracePt t="29881" x="9528175" y="1954213"/>
          <p14:tracePt t="29882" x="9551988" y="1970088"/>
          <p14:tracePt t="29884" x="9575800" y="1985963"/>
          <p14:tracePt t="29886" x="9609138" y="2001838"/>
          <p14:tracePt t="29888" x="9632950" y="2025650"/>
          <p14:tracePt t="29890" x="9664700" y="2041525"/>
          <p14:tracePt t="29892" x="9688513" y="2049463"/>
          <p14:tracePt t="29894" x="9712325" y="2073275"/>
          <p14:tracePt t="29896" x="9744075" y="2097088"/>
          <p14:tracePt t="29898" x="9767888" y="2105025"/>
          <p14:tracePt t="29900" x="9799638" y="2128838"/>
          <p14:tracePt t="29902" x="9831388" y="2144713"/>
          <p14:tracePt t="29904" x="9855200" y="2152650"/>
          <p14:tracePt t="29906" x="9886950" y="2176463"/>
          <p14:tracePt t="29908" x="9910763" y="2192338"/>
          <p14:tracePt t="29910" x="9944100" y="2208213"/>
          <p14:tracePt t="29912" x="9959975" y="2224088"/>
          <p14:tracePt t="29914" x="9983788" y="2233613"/>
          <p14:tracePt t="29917" x="10015538" y="2257425"/>
          <p14:tracePt t="29918" x="10031413" y="2265363"/>
          <p14:tracePt t="29920" x="10047288" y="2281238"/>
          <p14:tracePt t="29922" x="10063163" y="2297113"/>
          <p14:tracePt t="29924" x="10094913" y="2312988"/>
          <p14:tracePt t="29926" x="10110788" y="2320925"/>
          <p14:tracePt t="29928" x="10126663" y="2336800"/>
          <p14:tracePt t="29931" x="10142538" y="2352675"/>
          <p14:tracePt t="29932" x="10166350" y="2368550"/>
          <p14:tracePt t="29934" x="10174288" y="2376488"/>
          <p14:tracePt t="29936" x="10182225" y="2384425"/>
          <p14:tracePt t="29938" x="10198100" y="2400300"/>
          <p14:tracePt t="29940" x="10206038" y="2416175"/>
          <p14:tracePt t="29942" x="10221913" y="2432050"/>
          <p14:tracePt t="29944" x="10229850" y="2439988"/>
          <p14:tracePt t="29946" x="10245725" y="2447925"/>
          <p14:tracePt t="29948" x="10253663" y="2463800"/>
          <p14:tracePt t="29950" x="10261600" y="2471738"/>
          <p14:tracePt t="29953" x="10269538" y="2487613"/>
          <p14:tracePt t="29954" x="10279063" y="2495550"/>
          <p14:tracePt t="29956" x="10287000" y="2503488"/>
          <p14:tracePt t="29958" x="10287000" y="2519363"/>
          <p14:tracePt t="29960" x="10294938" y="2527300"/>
          <p14:tracePt t="29962" x="10294938" y="2535238"/>
          <p14:tracePt t="29964" x="10302875" y="2543175"/>
          <p14:tracePt t="29967" x="10310813" y="2543175"/>
          <p14:tracePt t="29968" x="10310813" y="2559050"/>
          <p14:tracePt t="29970" x="10318750" y="2559050"/>
          <p14:tracePt t="29972" x="10318750" y="2566988"/>
          <p14:tracePt t="29974" x="10326688" y="2576513"/>
          <p14:tracePt t="29976" x="10326688" y="2584450"/>
          <p14:tracePt t="29978" x="10334625" y="2584450"/>
          <p14:tracePt t="29981" x="10334625" y="2592388"/>
          <p14:tracePt t="29982" x="10342563" y="2600325"/>
          <p14:tracePt t="29984" x="10342563" y="2608263"/>
          <p14:tracePt t="29986" x="10350500" y="2608263"/>
          <p14:tracePt t="29988" x="10358438" y="2616200"/>
          <p14:tracePt t="29990" x="10358438" y="2624138"/>
          <p14:tracePt t="29992" x="10366375" y="2632075"/>
          <p14:tracePt t="29996" x="10366375" y="2640013"/>
          <p14:tracePt t="29998" x="10374313" y="2647950"/>
          <p14:tracePt t="30000" x="10382250" y="2655888"/>
          <p14:tracePt t="30004" x="10382250" y="2663825"/>
          <p14:tracePt t="30006" x="10390188" y="2663825"/>
          <p14:tracePt t="30008" x="10390188" y="2671763"/>
          <p14:tracePt t="30012" x="10398125" y="2679700"/>
          <p14:tracePt t="30018" x="10398125" y="2687638"/>
          <p14:tracePt t="30020" x="10406063" y="2695575"/>
          <p14:tracePt t="30026" x="10406063" y="2703513"/>
          <p14:tracePt t="30032" x="10406063" y="2711450"/>
          <p14:tracePt t="30038" x="10406063" y="2719388"/>
          <p14:tracePt t="30042" x="10406063" y="2727325"/>
          <p14:tracePt t="30046" x="10406063" y="2735263"/>
          <p14:tracePt t="30050" x="10406063" y="2743200"/>
          <p14:tracePt t="30054" x="10406063" y="2759075"/>
          <p14:tracePt t="30058" x="10406063" y="2767013"/>
          <p14:tracePt t="30060" x="10406063" y="2774950"/>
          <p14:tracePt t="30062" x="10406063" y="2782888"/>
          <p14:tracePt t="30064" x="10406063" y="2798763"/>
          <p14:tracePt t="30066" x="10406063" y="2806700"/>
          <p14:tracePt t="30068" x="10398125" y="2814638"/>
          <p14:tracePt t="30070" x="10398125" y="2830513"/>
          <p14:tracePt t="30072" x="10390188" y="2830513"/>
          <p14:tracePt t="30074" x="10390188" y="2846388"/>
          <p14:tracePt t="30076" x="10390188" y="2854325"/>
          <p14:tracePt t="30078" x="10390188" y="2870200"/>
          <p14:tracePt t="30081" x="10390188" y="2878138"/>
          <p14:tracePt t="30082" x="10390188" y="2886075"/>
          <p14:tracePt t="30084" x="10382250" y="2901950"/>
          <p14:tracePt t="30086" x="10382250" y="2909888"/>
          <p14:tracePt t="30088" x="10382250" y="2919413"/>
          <p14:tracePt t="30090" x="10374313" y="2935288"/>
          <p14:tracePt t="30092" x="10374313" y="2943225"/>
          <p14:tracePt t="30094" x="10374313" y="2951163"/>
          <p14:tracePt t="30096" x="10374313" y="2959100"/>
          <p14:tracePt t="30098" x="10374313" y="2967038"/>
          <p14:tracePt t="30100" x="10374313" y="2974975"/>
          <p14:tracePt t="30102" x="10366375" y="2982913"/>
          <p14:tracePt t="30104" x="10366375" y="2990850"/>
          <p14:tracePt t="30106" x="10366375" y="2998788"/>
          <p14:tracePt t="30108" x="10366375" y="3006725"/>
          <p14:tracePt t="30112" x="10366375" y="3022600"/>
          <p14:tracePt t="30116" x="10366375" y="3030538"/>
          <p14:tracePt t="30118" x="10358438" y="3030538"/>
          <p14:tracePt t="30120" x="10358438" y="3046413"/>
          <p14:tracePt t="30124" x="10358438" y="3054350"/>
          <p14:tracePt t="30126" x="10350500" y="3054350"/>
          <p14:tracePt t="30128" x="10350500" y="3062288"/>
          <p14:tracePt t="30134" x="10350500" y="3070225"/>
          <p14:tracePt t="30136" x="10342563" y="3078163"/>
          <p14:tracePt t="30140" x="10342563" y="3086100"/>
          <p14:tracePt t="30144" x="10334625" y="3094038"/>
          <p14:tracePt t="30148" x="10334625" y="3101975"/>
          <p14:tracePt t="30153" x="10326688" y="3109913"/>
          <p14:tracePt t="30154" x="10326688" y="3117850"/>
          <p14:tracePt t="30156" x="10318750" y="3117850"/>
          <p14:tracePt t="30158" x="10318750" y="3125788"/>
          <p14:tracePt t="30162" x="10318750" y="3133725"/>
          <p14:tracePt t="30164" x="10310813" y="3133725"/>
          <p14:tracePt t="30166" x="10310813" y="3141663"/>
          <p14:tracePt t="30168" x="10310813" y="3149600"/>
          <p14:tracePt t="30170" x="10302875" y="3149600"/>
          <p14:tracePt t="30172" x="10302875" y="3157538"/>
          <p14:tracePt t="30174" x="10302875" y="3165475"/>
          <p14:tracePt t="30176" x="10302875" y="3173413"/>
          <p14:tracePt t="30181" x="10294938" y="3181350"/>
          <p14:tracePt t="30182" x="10294938" y="3189288"/>
          <p14:tracePt t="30186" x="10287000" y="3197225"/>
          <p14:tracePt t="30188" x="10287000" y="3205163"/>
          <p14:tracePt t="30192" x="10287000" y="3213100"/>
          <p14:tracePt t="30194" x="10287000" y="3221038"/>
          <p14:tracePt t="30196" x="10287000" y="3228975"/>
          <p14:tracePt t="30199" x="10279063" y="3228975"/>
          <p14:tracePt t="30214" x="10269538" y="3270250"/>
          <p14:tracePt t="30215" x="10261600" y="3278188"/>
          <p14:tracePt t="30216" x="10261600" y="3286125"/>
          <p14:tracePt t="30218" x="10261600" y="3294063"/>
          <p14:tracePt t="30222" x="10261600" y="3302000"/>
          <p14:tracePt t="30226" x="10253663" y="3309938"/>
          <p14:tracePt t="30228" x="10253663" y="3317875"/>
          <p14:tracePt t="30231" x="10253663" y="3325813"/>
          <p14:tracePt t="30234" x="10245725" y="3341688"/>
          <p14:tracePt t="30238" x="10245725" y="3349625"/>
          <p14:tracePt t="30240" x="10237788" y="3357563"/>
          <p14:tracePt t="30242" x="10237788" y="3365500"/>
          <p14:tracePt t="30244" x="10229850" y="3373438"/>
          <p14:tracePt t="30249" x="10229850" y="3389313"/>
          <p14:tracePt t="30250" x="10221913" y="3389313"/>
          <p14:tracePt t="30252" x="10221913" y="3397250"/>
          <p14:tracePt t="30254" x="10213975" y="3413125"/>
          <p14:tracePt t="30258" x="10206038" y="3429000"/>
          <p14:tracePt t="30260" x="10206038" y="3436938"/>
          <p14:tracePt t="30262" x="10206038" y="3444875"/>
          <p14:tracePt t="30265" x="10206038" y="3452813"/>
          <p14:tracePt t="30266" x="10198100" y="3460750"/>
          <p14:tracePt t="30268" x="10198100" y="3468688"/>
          <p14:tracePt t="30270" x="10190163" y="3476625"/>
          <p14:tracePt t="30272" x="10190163" y="3484563"/>
          <p14:tracePt t="30274" x="10190163" y="3500438"/>
          <p14:tracePt t="30276" x="10190163" y="3508375"/>
          <p14:tracePt t="30278" x="10182225" y="3508375"/>
          <p14:tracePt t="30281" x="10182225" y="3524250"/>
          <p14:tracePt t="30282" x="10174288" y="3532188"/>
          <p14:tracePt t="30284" x="10174288" y="3540125"/>
          <p14:tracePt t="30286" x="10174288" y="3556000"/>
          <p14:tracePt t="30290" x="10166350" y="3563938"/>
          <p14:tracePt t="30292" x="10158413" y="3579813"/>
          <p14:tracePt t="30294" x="10158413" y="3587750"/>
          <p14:tracePt t="30296" x="10150475" y="3605213"/>
          <p14:tracePt t="30298" x="10142538" y="3613150"/>
          <p14:tracePt t="30300" x="10142538" y="3621088"/>
          <p14:tracePt t="30302" x="10126663" y="3636963"/>
          <p14:tracePt t="30304" x="10126663" y="3644900"/>
          <p14:tracePt t="30306" x="10110788" y="3652838"/>
          <p14:tracePt t="30308" x="10110788" y="3668713"/>
          <p14:tracePt t="30310" x="10094913" y="3676650"/>
          <p14:tracePt t="30312" x="10086975" y="3692525"/>
          <p14:tracePt t="30314" x="10063163" y="3708400"/>
          <p14:tracePt t="30316" x="10055225" y="3716338"/>
          <p14:tracePt t="30318" x="10039350" y="3724275"/>
          <p14:tracePt t="30320" x="10023475" y="3740150"/>
          <p14:tracePt t="30322" x="9999663" y="3748088"/>
          <p14:tracePt t="30324" x="9983788" y="3756025"/>
          <p14:tracePt t="30326" x="9975850" y="3763963"/>
          <p14:tracePt t="30328" x="9959975" y="3763963"/>
          <p14:tracePt t="30331" x="9944100" y="3779838"/>
          <p14:tracePt t="30332" x="9926638" y="3787775"/>
          <p14:tracePt t="30334" x="9902825" y="3795713"/>
          <p14:tracePt t="30336" x="9886950" y="3803650"/>
          <p14:tracePt t="30340" x="9879013" y="3803650"/>
          <p14:tracePt t="30342" x="9871075" y="3803650"/>
          <p14:tracePt t="30344" x="9855200" y="3803650"/>
          <p14:tracePt t="30346" x="9839325" y="3811588"/>
          <p14:tracePt t="30760" x="9831388" y="3811588"/>
          <p14:tracePt t="30762" x="9831388" y="3819525"/>
          <p14:tracePt t="30766" x="9823450" y="3819525"/>
          <p14:tracePt t="30770" x="9815513" y="3819525"/>
          <p14:tracePt t="30772" x="9815513" y="3827463"/>
          <p14:tracePt t="30776" x="9807575" y="3827463"/>
          <p14:tracePt t="30781" x="9807575" y="3835400"/>
          <p14:tracePt t="30782" x="9799638" y="3835400"/>
          <p14:tracePt t="30784" x="9799638" y="3843338"/>
          <p14:tracePt t="30790" x="9791700" y="3843338"/>
          <p14:tracePt t="30796" x="9783763" y="3851275"/>
          <p14:tracePt t="30808" x="9775825" y="3851275"/>
          <p14:tracePt t="30856" x="9775825" y="3859213"/>
          <p14:tracePt t="30874" x="9775825" y="3867150"/>
          <p14:tracePt t="30881" x="9775825" y="3875088"/>
          <p14:tracePt t="30882" x="9767888" y="3875088"/>
          <p14:tracePt t="30888" x="9767888" y="3883025"/>
          <p14:tracePt t="30898" x="9759950" y="3883025"/>
          <p14:tracePt t="30900" x="9759950" y="3890963"/>
          <p14:tracePt t="30910" x="9752013" y="3890963"/>
          <p14:tracePt t="30914" x="9752013" y="3898900"/>
          <p14:tracePt t="30920" x="9752013" y="3906838"/>
          <p14:tracePt t="30924" x="9744075" y="3906838"/>
          <p14:tracePt t="30931" x="9744075" y="3914775"/>
          <p14:tracePt t="30938" x="9736138" y="3914775"/>
          <p14:tracePt t="30942" x="9736138" y="3922713"/>
          <p14:tracePt t="30952" x="9736138" y="3930650"/>
          <p14:tracePt t="30954" x="9728200" y="3930650"/>
          <p14:tracePt t="30960" x="9728200" y="3938588"/>
          <p14:tracePt t="30965" x="9720263" y="3938588"/>
          <p14:tracePt t="30976" x="9720263" y="3948113"/>
          <p14:tracePt t="30986" x="9712325" y="3948113"/>
          <p14:tracePt t="30990" x="9712325" y="3956050"/>
          <p14:tracePt t="31002" x="9704388" y="3963988"/>
          <p14:tracePt t="31012" x="9704388" y="3971925"/>
          <p14:tracePt t="31014" x="9696450" y="3971925"/>
          <p14:tracePt t="31018" x="9688513" y="3979863"/>
          <p14:tracePt t="31026" x="9688513" y="3987800"/>
          <p14:tracePt t="31028" x="9680575" y="3987800"/>
          <p14:tracePt t="31034" x="9680575" y="3995738"/>
          <p14:tracePt t="31036" x="9672638" y="3995738"/>
          <p14:tracePt t="31040" x="9672638" y="4003675"/>
          <p14:tracePt t="31042" x="9672638" y="4011613"/>
          <p14:tracePt t="31044" x="9664700" y="4011613"/>
          <p14:tracePt t="31046" x="9656763" y="4011613"/>
          <p14:tracePt t="31048" x="9656763" y="4019550"/>
          <p14:tracePt t="31054" x="9648825" y="4019550"/>
          <p14:tracePt t="31056" x="9648825" y="4027488"/>
          <p14:tracePt t="31060" x="9640888" y="4035425"/>
          <p14:tracePt t="31064" x="9640888" y="4043363"/>
          <p14:tracePt t="31066" x="9632950" y="4043363"/>
          <p14:tracePt t="31070" x="9632950" y="4051300"/>
          <p14:tracePt t="31074" x="9625013" y="4051300"/>
          <p14:tracePt t="31076" x="9617075" y="4059238"/>
          <p14:tracePt t="31082" x="9617075" y="4067175"/>
          <p14:tracePt t="31084" x="9609138" y="4067175"/>
          <p14:tracePt t="31086" x="9609138" y="4075113"/>
          <p14:tracePt t="31092" x="9601200" y="4075113"/>
          <p14:tracePt t="31096" x="9601200" y="4083050"/>
          <p14:tracePt t="31102" x="9593263" y="4083050"/>
          <p14:tracePt t="31106" x="9585325" y="4083050"/>
          <p14:tracePt t="31108" x="9585325" y="4090988"/>
          <p14:tracePt t="31122" x="9575800" y="4098925"/>
          <p14:tracePt t="31138" x="9575800" y="4106863"/>
          <p14:tracePt t="31371" x="9567863" y="4106863"/>
          <p14:tracePt t="31376" x="9567863" y="4114800"/>
          <p14:tracePt t="31420" x="9559925" y="4114800"/>
          <p14:tracePt t="31424" x="9559925" y="4122738"/>
          <p14:tracePt t="31440" x="9551988" y="4122738"/>
          <p14:tracePt t="31488" x="9551988" y="4130675"/>
          <p14:tracePt t="31500" x="9544050" y="4130675"/>
          <p14:tracePt t="31514" x="9544050" y="4138613"/>
          <p14:tracePt t="31526" x="9536113" y="4138613"/>
          <p14:tracePt t="31538" x="9528175" y="4138613"/>
          <p14:tracePt t="31542" x="9520238" y="4138613"/>
          <p14:tracePt t="31548" x="9520238" y="4146550"/>
          <p14:tracePt t="31550" x="9512300" y="4146550"/>
          <p14:tracePt t="31558" x="9504363" y="4146550"/>
          <p14:tracePt t="31562" x="9496425" y="4146550"/>
          <p14:tracePt t="31566" x="9488488" y="4146550"/>
          <p14:tracePt t="31570" x="9480550" y="4154488"/>
          <p14:tracePt t="31574" x="9472613" y="4154488"/>
          <p14:tracePt t="31578" x="9464675" y="4154488"/>
          <p14:tracePt t="31581" x="9456738" y="4154488"/>
          <p14:tracePt t="31584" x="9448800" y="4154488"/>
          <p14:tracePt t="31586" x="9448800" y="4162425"/>
          <p14:tracePt t="31588" x="9440863" y="4162425"/>
          <p14:tracePt t="31592" x="9432925" y="4162425"/>
          <p14:tracePt t="31594" x="9424988" y="4162425"/>
          <p14:tracePt t="31596" x="9424988" y="4170363"/>
          <p14:tracePt t="31598" x="9417050" y="4170363"/>
          <p14:tracePt t="31600" x="9409113" y="4170363"/>
          <p14:tracePt t="31604" x="9401175" y="4170363"/>
          <p14:tracePt t="31606" x="9393238" y="4170363"/>
          <p14:tracePt t="31610" x="9385300" y="4170363"/>
          <p14:tracePt t="31614" x="9377363" y="4170363"/>
          <p14:tracePt t="31618" x="9369425" y="4170363"/>
          <p14:tracePt t="31620" x="9361488" y="4170363"/>
          <p14:tracePt t="31624" x="9353550" y="4170363"/>
          <p14:tracePt t="31626" x="9345613" y="4170363"/>
          <p14:tracePt t="31631" x="9337675" y="4170363"/>
          <p14:tracePt t="31632" x="9329738" y="4170363"/>
          <p14:tracePt t="31636" x="9321800" y="4170363"/>
          <p14:tracePt t="31640" x="9305925" y="4170363"/>
          <p14:tracePt t="31644" x="9297988" y="4170363"/>
          <p14:tracePt t="31648" x="9290050" y="4170363"/>
          <p14:tracePt t="31650" x="9282113" y="4170363"/>
          <p14:tracePt t="31652" x="9274175" y="4170363"/>
          <p14:tracePt t="31656" x="9266238" y="4170363"/>
          <p14:tracePt t="31658" x="9258300" y="4170363"/>
          <p14:tracePt t="31662" x="9242425" y="4170363"/>
          <p14:tracePt t="31666" x="9234488" y="4170363"/>
          <p14:tracePt t="31668" x="9224963" y="4170363"/>
          <p14:tracePt t="31670" x="9217025" y="4170363"/>
          <p14:tracePt t="31672" x="9209088" y="4170363"/>
          <p14:tracePt t="31674" x="9201150" y="4170363"/>
          <p14:tracePt t="31676" x="9193213" y="4170363"/>
          <p14:tracePt t="31678" x="9177338" y="4170363"/>
          <p14:tracePt t="31681" x="9169400" y="4170363"/>
          <p14:tracePt t="31684" x="9153525" y="4170363"/>
          <p14:tracePt t="31686" x="9137650" y="4170363"/>
          <p14:tracePt t="31688" x="9129713" y="4170363"/>
          <p14:tracePt t="31690" x="9121775" y="4170363"/>
          <p14:tracePt t="31692" x="9105900" y="4170363"/>
          <p14:tracePt t="31694" x="9090025" y="4170363"/>
          <p14:tracePt t="31696" x="9074150" y="4170363"/>
          <p14:tracePt t="31698" x="9066213" y="4170363"/>
          <p14:tracePt t="31700" x="9050338" y="4170363"/>
          <p14:tracePt t="31702" x="9034463" y="4170363"/>
          <p14:tracePt t="31704" x="9010650" y="4178300"/>
          <p14:tracePt t="31706" x="8994775" y="4178300"/>
          <p14:tracePt t="31708" x="8986838" y="4178300"/>
          <p14:tracePt t="31710" x="8978900" y="4178300"/>
          <p14:tracePt t="31712" x="8963025" y="4186238"/>
          <p14:tracePt t="31714" x="8939213" y="4186238"/>
          <p14:tracePt t="31716" x="8923338" y="4186238"/>
          <p14:tracePt t="31718" x="8899525" y="4186238"/>
          <p14:tracePt t="31720" x="8883650" y="4194175"/>
          <p14:tracePt t="31722" x="8858250" y="4202113"/>
          <p14:tracePt t="31724" x="8842375" y="4210050"/>
          <p14:tracePt t="31726" x="8818563" y="4210050"/>
          <p14:tracePt t="31728" x="8794750" y="4210050"/>
          <p14:tracePt t="31731" x="8778875" y="4217988"/>
          <p14:tracePt t="31732" x="8755063" y="4225925"/>
          <p14:tracePt t="31734" x="8723313" y="4233863"/>
          <p14:tracePt t="31736" x="8699500" y="4233863"/>
          <p14:tracePt t="31738" x="8675688" y="4241800"/>
          <p14:tracePt t="31740" x="8659813" y="4249738"/>
          <p14:tracePt t="31742" x="8636000" y="4249738"/>
          <p14:tracePt t="31744" x="8620125" y="4257675"/>
          <p14:tracePt t="31746" x="8596313" y="4257675"/>
          <p14:tracePt t="31748" x="8580438" y="4265613"/>
          <p14:tracePt t="31750" x="8556625" y="4273550"/>
          <p14:tracePt t="31753" x="8531225" y="4273550"/>
          <p14:tracePt t="31754" x="8515350" y="4281488"/>
          <p14:tracePt t="31756" x="8499475" y="4281488"/>
          <p14:tracePt t="31758" x="8483600" y="4291013"/>
          <p14:tracePt t="31760" x="8467725" y="4298950"/>
          <p14:tracePt t="31762" x="8443913" y="4298950"/>
          <p14:tracePt t="31764" x="8428038" y="4298950"/>
          <p14:tracePt t="31766" x="8412163" y="4306888"/>
          <p14:tracePt t="31768" x="8396288" y="4314825"/>
          <p14:tracePt t="31770" x="8380413" y="4314825"/>
          <p14:tracePt t="31772" x="8364538" y="4322763"/>
          <p14:tracePt t="31774" x="8348663" y="4322763"/>
          <p14:tracePt t="31776" x="8332788" y="4330700"/>
          <p14:tracePt t="31778" x="8324850" y="4330700"/>
          <p14:tracePt t="31781" x="8308975" y="4338638"/>
          <p14:tracePt t="31783" x="8301038" y="4338638"/>
          <p14:tracePt t="31784" x="8293100" y="4338638"/>
          <p14:tracePt t="31786" x="8277225" y="4346575"/>
          <p14:tracePt t="31790" x="8261350" y="4354513"/>
          <p14:tracePt t="31794" x="8253413" y="4354513"/>
          <p14:tracePt t="31796" x="8237538" y="4362450"/>
          <p14:tracePt t="31800" x="8221663" y="4370388"/>
          <p14:tracePt t="31804" x="8213725" y="4378325"/>
          <p14:tracePt t="31806" x="8205788" y="4378325"/>
          <p14:tracePt t="31810" x="8189913" y="4386263"/>
          <p14:tracePt t="31812" x="8189913" y="4394200"/>
          <p14:tracePt t="31814" x="8180388" y="4394200"/>
          <p14:tracePt t="31816" x="8172450" y="4394200"/>
          <p14:tracePt t="31818" x="8164513" y="4402138"/>
          <p14:tracePt t="31822" x="8156575" y="4410075"/>
          <p14:tracePt t="31826" x="8148638" y="4418013"/>
          <p14:tracePt t="31831" x="8140700" y="4425950"/>
          <p14:tracePt t="31832" x="8132763" y="4425950"/>
          <p14:tracePt t="31836" x="8124825" y="4433888"/>
          <p14:tracePt t="31840" x="8116888" y="4441825"/>
          <p14:tracePt t="31844" x="8108950" y="4441825"/>
          <p14:tracePt t="31846" x="8101013" y="4449763"/>
          <p14:tracePt t="31848" x="8101013" y="4457700"/>
          <p14:tracePt t="31850" x="8093075" y="4457700"/>
          <p14:tracePt t="31852" x="8093075" y="4465638"/>
          <p14:tracePt t="31854" x="8085138" y="4465638"/>
          <p14:tracePt t="31858" x="8077200" y="4473575"/>
          <p14:tracePt t="31862" x="8069263" y="4481513"/>
          <p14:tracePt t="31864" x="8069263" y="4489450"/>
          <p14:tracePt t="31866" x="8061325" y="4489450"/>
          <p14:tracePt t="31868" x="8061325" y="4497388"/>
          <p14:tracePt t="31870" x="8053388" y="4497388"/>
          <p14:tracePt t="31874" x="8053388" y="4513263"/>
          <p14:tracePt t="31876" x="8045450" y="4513263"/>
          <p14:tracePt t="31878" x="8037513" y="4513263"/>
          <p14:tracePt t="31881" x="8037513" y="4521200"/>
          <p14:tracePt t="31884" x="8029575" y="4529138"/>
          <p14:tracePt t="31886" x="8029575" y="4537075"/>
          <p14:tracePt t="31890" x="8021638" y="4545013"/>
          <p14:tracePt t="31892" x="8013700" y="4552950"/>
          <p14:tracePt t="31894" x="8013700" y="4560888"/>
          <p14:tracePt t="31896" x="8005763" y="4560888"/>
          <p14:tracePt t="31898" x="8005763" y="4568825"/>
          <p14:tracePt t="31902" x="7997825" y="4576763"/>
          <p14:tracePt t="31906" x="7997825" y="4584700"/>
          <p14:tracePt t="31908" x="7989888" y="4592638"/>
          <p14:tracePt t="31910" x="7981950" y="4592638"/>
          <p14:tracePt t="31912" x="7981950" y="4600575"/>
          <p14:tracePt t="31914" x="7981950" y="4608513"/>
          <p14:tracePt t="31916" x="7974013" y="4616450"/>
          <p14:tracePt t="31920" x="7974013" y="4624388"/>
          <p14:tracePt t="31922" x="7966075" y="4624388"/>
          <p14:tracePt t="31924" x="7966075" y="4633913"/>
          <p14:tracePt t="31926" x="7958138" y="4633913"/>
          <p14:tracePt t="31928" x="7958138" y="4641850"/>
          <p14:tracePt t="31931" x="7958138" y="4649788"/>
          <p14:tracePt t="31932" x="7950200" y="4649788"/>
          <p14:tracePt t="31934" x="7950200" y="4657725"/>
          <p14:tracePt t="31938" x="7942263" y="4665663"/>
          <p14:tracePt t="31942" x="7942263" y="4673600"/>
          <p14:tracePt t="31944" x="7934325" y="4681538"/>
          <p14:tracePt t="31946" x="7926388" y="4681538"/>
          <p14:tracePt t="31949" x="7926388" y="4689475"/>
          <p14:tracePt t="31952" x="7918450" y="4697413"/>
          <p14:tracePt t="31956" x="7918450" y="4705350"/>
          <p14:tracePt t="31958" x="7910513" y="4705350"/>
          <p14:tracePt t="31960" x="7910513" y="4713288"/>
          <p14:tracePt t="31962" x="7910513" y="4721225"/>
          <p14:tracePt t="31966" x="7902575" y="4737100"/>
          <p14:tracePt t="31970" x="7894638" y="4745038"/>
          <p14:tracePt t="31974" x="7894638" y="4752975"/>
          <p14:tracePt t="31976" x="7894638" y="4760913"/>
          <p14:tracePt t="31981" x="7894638" y="4768850"/>
          <p14:tracePt t="31984" x="7894638" y="4776788"/>
          <p14:tracePt t="31988" x="7894638" y="4784725"/>
          <p14:tracePt t="31990" x="7894638" y="4792663"/>
          <p14:tracePt t="31992" x="7894638" y="4800600"/>
          <p14:tracePt t="31996" x="7894638" y="4808538"/>
          <p14:tracePt t="32000" x="7894638" y="4816475"/>
          <p14:tracePt t="32002" x="7894638" y="4824413"/>
          <p14:tracePt t="32004" x="7894638" y="4832350"/>
          <p14:tracePt t="32006" x="7902575" y="4832350"/>
          <p14:tracePt t="32008" x="7902575" y="4840288"/>
          <p14:tracePt t="32010" x="7910513" y="4848225"/>
          <p14:tracePt t="32012" x="7910513" y="4856163"/>
          <p14:tracePt t="32016" x="7918450" y="4872038"/>
          <p14:tracePt t="32020" x="7918450" y="4879975"/>
          <p14:tracePt t="32023" x="7926388" y="4887913"/>
          <p14:tracePt t="32024" x="7926388" y="4895850"/>
          <p14:tracePt t="32026" x="7934325" y="4903788"/>
          <p14:tracePt t="32031" x="7942263" y="4911725"/>
          <p14:tracePt t="32032" x="7942263" y="4919663"/>
          <p14:tracePt t="32034" x="7942263" y="4927600"/>
          <p14:tracePt t="32038" x="7950200" y="4935538"/>
          <p14:tracePt t="32040" x="7958138" y="4935538"/>
          <p14:tracePt t="32042" x="7958138" y="4951413"/>
          <p14:tracePt t="32046" x="7958138" y="4959350"/>
          <p14:tracePt t="32049" x="7966075" y="4959350"/>
          <p14:tracePt t="32050" x="7966075" y="4967288"/>
          <p14:tracePt t="32052" x="7966075" y="4976813"/>
          <p14:tracePt t="32054" x="7974013" y="4984750"/>
          <p14:tracePt t="32058" x="7974013" y="4992688"/>
          <p14:tracePt t="32062" x="7974013" y="5000625"/>
          <p14:tracePt t="32064" x="7981950" y="5008563"/>
          <p14:tracePt t="32066" x="7981950" y="5016500"/>
          <p14:tracePt t="32070" x="7981950" y="5032375"/>
          <p14:tracePt t="32074" x="7981950" y="5040313"/>
          <p14:tracePt t="32076" x="7981950" y="5048250"/>
          <p14:tracePt t="32081" x="7981950" y="5064125"/>
          <p14:tracePt t="32084" x="7981950" y="5072063"/>
          <p14:tracePt t="32086" x="7981950" y="5080000"/>
          <p14:tracePt t="32088" x="7981950" y="5087938"/>
          <p14:tracePt t="32090" x="7981950" y="5103813"/>
          <p14:tracePt t="32092" x="7974013" y="5103813"/>
          <p14:tracePt t="32094" x="7974013" y="5111750"/>
          <p14:tracePt t="32096" x="7966075" y="5127625"/>
          <p14:tracePt t="32100" x="7950200" y="5143500"/>
          <p14:tracePt t="32102" x="7950200" y="5151438"/>
          <p14:tracePt t="32104" x="7942263" y="5159375"/>
          <p14:tracePt t="32106" x="7942263" y="5167313"/>
          <p14:tracePt t="32108" x="7926388" y="5167313"/>
          <p14:tracePt t="32110" x="7926388" y="5183188"/>
          <p14:tracePt t="32112" x="7910513" y="5191125"/>
          <p14:tracePt t="32114" x="7910513" y="5199063"/>
          <p14:tracePt t="32116" x="7894638" y="5207000"/>
          <p14:tracePt t="32118" x="7886700" y="5214938"/>
          <p14:tracePt t="32120" x="7878763" y="5222875"/>
          <p14:tracePt t="32122" x="7870825" y="5222875"/>
          <p14:tracePt t="32124" x="7854950" y="5238750"/>
          <p14:tracePt t="32126" x="7847013" y="5238750"/>
          <p14:tracePt t="32128" x="7839075" y="5246688"/>
          <p14:tracePt t="32131" x="7821613" y="5254625"/>
          <p14:tracePt t="32133" x="7813675" y="5254625"/>
          <p14:tracePt t="32134" x="7805738" y="5262563"/>
          <p14:tracePt t="32136" x="7781925" y="5270500"/>
          <p14:tracePt t="32138" x="7773988" y="5270500"/>
          <p14:tracePt t="32140" x="7758113" y="5278438"/>
          <p14:tracePt t="32142" x="7750175" y="5286375"/>
          <p14:tracePt t="32144" x="7726363" y="5294313"/>
          <p14:tracePt t="32146" x="7718425" y="5294313"/>
          <p14:tracePt t="32148" x="7702550" y="5302250"/>
          <p14:tracePt t="32150" x="7686675" y="5310188"/>
          <p14:tracePt t="32152" x="7662863" y="5310188"/>
          <p14:tracePt t="32154" x="7646988" y="5310188"/>
          <p14:tracePt t="32156" x="7631113" y="5319713"/>
          <p14:tracePt t="32158" x="7623175" y="5319713"/>
          <p14:tracePt t="32160" x="7607300" y="5327650"/>
          <p14:tracePt t="32162" x="7591425" y="5327650"/>
          <p14:tracePt t="32164" x="7575550" y="5335588"/>
          <p14:tracePt t="32166" x="7551738" y="5335588"/>
          <p14:tracePt t="32168" x="7535863" y="5335588"/>
          <p14:tracePt t="32170" x="7512050" y="5343525"/>
          <p14:tracePt t="32172" x="7486650" y="5343525"/>
          <p14:tracePt t="32174" x="7462838" y="5343525"/>
          <p14:tracePt t="32176" x="7439025" y="5351463"/>
          <p14:tracePt t="32178" x="7415213" y="5351463"/>
          <p14:tracePt t="32181" x="7391400" y="5351463"/>
          <p14:tracePt t="32182" x="7367588" y="5351463"/>
          <p14:tracePt t="32184" x="7343775" y="5351463"/>
          <p14:tracePt t="32186" x="7319963" y="5351463"/>
          <p14:tracePt t="32188" x="7296150" y="5351463"/>
          <p14:tracePt t="32190" x="7264400" y="5351463"/>
          <p14:tracePt t="32192" x="7240588" y="5351463"/>
          <p14:tracePt t="32194" x="7208838" y="5351463"/>
          <p14:tracePt t="32196" x="7185025" y="5351463"/>
          <p14:tracePt t="32198" x="7161213" y="5351463"/>
          <p14:tracePt t="32215" x="6945313" y="5319713"/>
          <p14:tracePt t="32216" x="6921500" y="5310188"/>
          <p14:tracePt t="32218" x="6881813" y="5302250"/>
          <p14:tracePt t="32220" x="6858000" y="5286375"/>
          <p14:tracePt t="32222" x="6834188" y="5270500"/>
          <p14:tracePt t="32224" x="6810375" y="5262563"/>
          <p14:tracePt t="32226" x="6777038" y="5246688"/>
          <p14:tracePt t="32228" x="6753225" y="5230813"/>
          <p14:tracePt t="32231" x="6737350" y="5222875"/>
          <p14:tracePt t="32233" x="6713538" y="5207000"/>
          <p14:tracePt t="32234" x="6689725" y="5199063"/>
          <p14:tracePt t="32236" x="6673850" y="5183188"/>
          <p14:tracePt t="32238" x="6650038" y="5167313"/>
          <p14:tracePt t="32240" x="6626225" y="5151438"/>
          <p14:tracePt t="32242" x="6610350" y="5135563"/>
          <p14:tracePt t="32244" x="6594475" y="5119688"/>
          <p14:tracePt t="32246" x="6578600" y="5095875"/>
          <p14:tracePt t="32248" x="6554788" y="5080000"/>
          <p14:tracePt t="32250" x="6538913" y="5064125"/>
          <p14:tracePt t="32252" x="6523038" y="5048250"/>
          <p14:tracePt t="32254" x="6499225" y="5024438"/>
          <p14:tracePt t="32256" x="6483350" y="5008563"/>
          <p14:tracePt t="32258" x="6467475" y="4992688"/>
          <p14:tracePt t="32260" x="6459538" y="4967288"/>
          <p14:tracePt t="32262" x="6442075" y="4951413"/>
          <p14:tracePt t="32264" x="6434138" y="4935538"/>
          <p14:tracePt t="32267" x="6418263" y="4911725"/>
          <p14:tracePt t="32268" x="6410325" y="4887913"/>
          <p14:tracePt t="32270" x="6394450" y="4864100"/>
          <p14:tracePt t="32272" x="6386513" y="4848225"/>
          <p14:tracePt t="32274" x="6378575" y="4832350"/>
          <p14:tracePt t="32276" x="6370638" y="4816475"/>
          <p14:tracePt t="32278" x="6362700" y="4792663"/>
          <p14:tracePt t="32281" x="6354763" y="4768850"/>
          <p14:tracePt t="32282" x="6338888" y="4745038"/>
          <p14:tracePt t="32284" x="6338888" y="4721225"/>
          <p14:tracePt t="32286" x="6330950" y="4697413"/>
          <p14:tracePt t="32288" x="6323013" y="4681538"/>
          <p14:tracePt t="32290" x="6315075" y="4657725"/>
          <p14:tracePt t="32292" x="6315075" y="4641850"/>
          <p14:tracePt t="32294" x="6307138" y="4608513"/>
          <p14:tracePt t="32296" x="6307138" y="4584700"/>
          <p14:tracePt t="32298" x="6299200" y="4560888"/>
          <p14:tracePt t="32300" x="6299200" y="4537075"/>
          <p14:tracePt t="32302" x="6291263" y="4513263"/>
          <p14:tracePt t="32304" x="6291263" y="4489450"/>
          <p14:tracePt t="32306" x="6291263" y="4465638"/>
          <p14:tracePt t="32308" x="6291263" y="4441825"/>
          <p14:tracePt t="32310" x="6291263" y="4418013"/>
          <p14:tracePt t="32312" x="6291263" y="4394200"/>
          <p14:tracePt t="32314" x="6291263" y="4370388"/>
          <p14:tracePt t="32316" x="6291263" y="4346575"/>
          <p14:tracePt t="32318" x="6291263" y="4322763"/>
          <p14:tracePt t="32320" x="6291263" y="4298950"/>
          <p14:tracePt t="32322" x="6291263" y="4273550"/>
          <p14:tracePt t="32324" x="6291263" y="4249738"/>
          <p14:tracePt t="32326" x="6291263" y="4233863"/>
          <p14:tracePt t="32328" x="6291263" y="4210050"/>
          <p14:tracePt t="32331" x="6291263" y="4194175"/>
          <p14:tracePt t="32332" x="6291263" y="4170363"/>
          <p14:tracePt t="32334" x="6299200" y="4154488"/>
          <p14:tracePt t="32336" x="6307138" y="4130675"/>
          <p14:tracePt t="32338" x="6307138" y="4114800"/>
          <p14:tracePt t="32340" x="6307138" y="4090988"/>
          <p14:tracePt t="32342" x="6315075" y="4067175"/>
          <p14:tracePt t="32344" x="6323013" y="4051300"/>
          <p14:tracePt t="32346" x="6330950" y="4027488"/>
          <p14:tracePt t="32349" x="6330950" y="4011613"/>
          <p14:tracePt t="32350" x="6338888" y="3995738"/>
          <p14:tracePt t="32352" x="6346825" y="3979863"/>
          <p14:tracePt t="32354" x="6354763" y="3956050"/>
          <p14:tracePt t="32356" x="6354763" y="3938588"/>
          <p14:tracePt t="32358" x="6362700" y="3922713"/>
          <p14:tracePt t="32360" x="6370638" y="3906838"/>
          <p14:tracePt t="32362" x="6370638" y="3890963"/>
          <p14:tracePt t="32364" x="6378575" y="3867150"/>
          <p14:tracePt t="32366" x="6386513" y="3851275"/>
          <p14:tracePt t="32368" x="6394450" y="3835400"/>
          <p14:tracePt t="32370" x="6394450" y="3819525"/>
          <p14:tracePt t="32372" x="6402388" y="3803650"/>
          <p14:tracePt t="32374" x="6410325" y="3787775"/>
          <p14:tracePt t="32376" x="6418263" y="3779838"/>
          <p14:tracePt t="32378" x="6418263" y="3763963"/>
          <p14:tracePt t="32381" x="6434138" y="3748088"/>
          <p14:tracePt t="32383" x="6434138" y="3740150"/>
          <p14:tracePt t="32384" x="6442075" y="3724275"/>
          <p14:tracePt t="32386" x="6459538" y="3708400"/>
          <p14:tracePt t="32388" x="6459538" y="3700463"/>
          <p14:tracePt t="32390" x="6475413" y="3684588"/>
          <p14:tracePt t="32392" x="6475413" y="3676650"/>
          <p14:tracePt t="32394" x="6491288" y="3668713"/>
          <p14:tracePt t="32396" x="6499225" y="3652838"/>
          <p14:tracePt t="32398" x="6507163" y="3644900"/>
          <p14:tracePt t="32400" x="6515100" y="3629025"/>
          <p14:tracePt t="32402" x="6530975" y="3621088"/>
          <p14:tracePt t="32404" x="6538913" y="3613150"/>
          <p14:tracePt t="32406" x="6554788" y="3595688"/>
          <p14:tracePt t="32408" x="6562725" y="3587750"/>
          <p14:tracePt t="32410" x="6570663" y="3579813"/>
          <p14:tracePt t="32412" x="6586538" y="3571875"/>
          <p14:tracePt t="32414" x="6586538" y="3563938"/>
          <p14:tracePt t="32416" x="6602413" y="3556000"/>
          <p14:tracePt t="32418" x="6618288" y="3548063"/>
          <p14:tracePt t="32420" x="6626225" y="3540125"/>
          <p14:tracePt t="32422" x="6634163" y="3532188"/>
          <p14:tracePt t="32424" x="6650038" y="3524250"/>
          <p14:tracePt t="32426" x="6657975" y="3524250"/>
          <p14:tracePt t="32428" x="6673850" y="3516313"/>
          <p14:tracePt t="32431" x="6681788" y="3508375"/>
          <p14:tracePt t="32432" x="6697663" y="3508375"/>
          <p14:tracePt t="32434" x="6705600" y="3500438"/>
          <p14:tracePt t="32436" x="6721475" y="3492500"/>
          <p14:tracePt t="32438" x="6729413" y="3484563"/>
          <p14:tracePt t="32440" x="6745288" y="3484563"/>
          <p14:tracePt t="32442" x="6753225" y="3476625"/>
          <p14:tracePt t="32444" x="6769100" y="3476625"/>
          <p14:tracePt t="32446" x="6777038" y="3468688"/>
          <p14:tracePt t="32448" x="6802438" y="3468688"/>
          <p14:tracePt t="32450" x="6810375" y="3460750"/>
          <p14:tracePt t="32452" x="6818313" y="3452813"/>
          <p14:tracePt t="32454" x="6842125" y="3452813"/>
          <p14:tracePt t="32456" x="6850063" y="3452813"/>
          <p14:tracePt t="32458" x="6865938" y="3452813"/>
          <p14:tracePt t="32460" x="6873875" y="3444875"/>
          <p14:tracePt t="32462" x="6889750" y="3436938"/>
          <p14:tracePt t="32464" x="6905625" y="3436938"/>
          <p14:tracePt t="32466" x="6913563" y="3436938"/>
          <p14:tracePt t="32468" x="6929438" y="3436938"/>
          <p14:tracePt t="32470" x="6945313" y="3429000"/>
          <p14:tracePt t="32472" x="6953250" y="3429000"/>
          <p14:tracePt t="32474" x="6969125" y="3421063"/>
          <p14:tracePt t="32476" x="6985000" y="3421063"/>
          <p14:tracePt t="32478" x="6992938" y="3421063"/>
          <p14:tracePt t="32481" x="7008813" y="3413125"/>
          <p14:tracePt t="32482" x="7016750" y="3413125"/>
          <p14:tracePt t="32484" x="7032625" y="3413125"/>
          <p14:tracePt t="32486" x="7040563" y="3413125"/>
          <p14:tracePt t="32488" x="7056438" y="3413125"/>
          <p14:tracePt t="32490" x="7064375" y="3413125"/>
          <p14:tracePt t="32492" x="7080250" y="3413125"/>
          <p14:tracePt t="32494" x="7096125" y="3413125"/>
          <p14:tracePt t="32496" x="7112000" y="3413125"/>
          <p14:tracePt t="32498" x="7127875" y="3413125"/>
          <p14:tracePt t="32500" x="7135813" y="3413125"/>
          <p14:tracePt t="32502" x="7153275" y="3413125"/>
          <p14:tracePt t="32504" x="7177088" y="3413125"/>
          <p14:tracePt t="32506" x="7192963" y="3413125"/>
          <p14:tracePt t="32508" x="7200900" y="3413125"/>
          <p14:tracePt t="32510" x="7216775" y="3413125"/>
          <p14:tracePt t="32512" x="7232650" y="3413125"/>
          <p14:tracePt t="32514" x="7256463" y="3413125"/>
          <p14:tracePt t="32516" x="7272338" y="3421063"/>
          <p14:tracePt t="32518" x="7288213" y="3429000"/>
          <p14:tracePt t="32520" x="7304088" y="3429000"/>
          <p14:tracePt t="32522" x="7312025" y="3429000"/>
          <p14:tracePt t="32524" x="7327900" y="3429000"/>
          <p14:tracePt t="32526" x="7343775" y="3436938"/>
          <p14:tracePt t="32528" x="7359650" y="3444875"/>
          <p14:tracePt t="32531" x="7375525" y="3452813"/>
          <p14:tracePt t="32532" x="7391400" y="3452813"/>
          <p14:tracePt t="32534" x="7415213" y="3452813"/>
          <p14:tracePt t="32536" x="7431088" y="3460750"/>
          <p14:tracePt t="32538" x="7446963" y="3468688"/>
          <p14:tracePt t="32540" x="7462838" y="3468688"/>
          <p14:tracePt t="32542" x="7478713" y="3476625"/>
          <p14:tracePt t="32544" x="7504113" y="3484563"/>
          <p14:tracePt t="32546" x="7519988" y="3492500"/>
          <p14:tracePt t="32548" x="7535863" y="3492500"/>
          <p14:tracePt t="32550" x="7543800" y="3500438"/>
          <p14:tracePt t="32552" x="7567613" y="3516313"/>
          <p14:tracePt t="32554" x="7575550" y="3516313"/>
          <p14:tracePt t="32556" x="7591425" y="3532188"/>
          <p14:tracePt t="32558" x="7607300" y="3532188"/>
          <p14:tracePt t="32560" x="7623175" y="3548063"/>
          <p14:tracePt t="32562" x="7631113" y="3556000"/>
          <p14:tracePt t="32564" x="7646988" y="3563938"/>
          <p14:tracePt t="32566" x="7662863" y="3579813"/>
          <p14:tracePt t="32568" x="7670800" y="3587750"/>
          <p14:tracePt t="32570" x="7686675" y="3595688"/>
          <p14:tracePt t="32572" x="7694613" y="3613150"/>
          <p14:tracePt t="32574" x="7710488" y="3621088"/>
          <p14:tracePt t="32576" x="7718425" y="3636963"/>
          <p14:tracePt t="32578" x="7726363" y="3644900"/>
          <p14:tracePt t="32581" x="7742238" y="3660775"/>
          <p14:tracePt t="32582" x="7750175" y="3668713"/>
          <p14:tracePt t="32584" x="7766050" y="3676650"/>
          <p14:tracePt t="32586" x="7773988" y="3692525"/>
          <p14:tracePt t="32588" x="7789863" y="3700463"/>
          <p14:tracePt t="32590" x="7797800" y="3716338"/>
          <p14:tracePt t="32592" x="7805738" y="3732213"/>
          <p14:tracePt t="32594" x="7813675" y="3748088"/>
          <p14:tracePt t="32596" x="7821613" y="3756025"/>
          <p14:tracePt t="32598" x="7829550" y="3779838"/>
          <p14:tracePt t="32600" x="7839075" y="3787775"/>
          <p14:tracePt t="32603" x="7854950" y="3803650"/>
          <p14:tracePt t="32604" x="7854950" y="3819525"/>
          <p14:tracePt t="32606" x="7862888" y="3835400"/>
          <p14:tracePt t="32608" x="7870825" y="3851275"/>
          <p14:tracePt t="32610" x="7870825" y="3859213"/>
          <p14:tracePt t="32612" x="7878763" y="3883025"/>
          <p14:tracePt t="32614" x="7886700" y="3898900"/>
          <p14:tracePt t="32616" x="7894638" y="3906838"/>
          <p14:tracePt t="32618" x="7894638" y="3922713"/>
          <p14:tracePt t="32620" x="7902575" y="3948113"/>
          <p14:tracePt t="32622" x="7910513" y="3963988"/>
          <p14:tracePt t="32624" x="7910513" y="3971925"/>
          <p14:tracePt t="32626" x="7918450" y="3987800"/>
          <p14:tracePt t="32628" x="7926388" y="4011613"/>
          <p14:tracePt t="32631" x="7926388" y="4027488"/>
          <p14:tracePt t="32632" x="7934325" y="4043363"/>
          <p14:tracePt t="32634" x="7934325" y="4059238"/>
          <p14:tracePt t="32636" x="7934325" y="4067175"/>
          <p14:tracePt t="32638" x="7934325" y="4083050"/>
          <p14:tracePt t="32640" x="7942263" y="4106863"/>
          <p14:tracePt t="32642" x="7942263" y="4122738"/>
          <p14:tracePt t="32644" x="7942263" y="4138613"/>
          <p14:tracePt t="32646" x="7950200" y="4154488"/>
          <p14:tracePt t="32648" x="7950200" y="4170363"/>
          <p14:tracePt t="32650" x="7950200" y="4186238"/>
          <p14:tracePt t="32652" x="7950200" y="4202113"/>
          <p14:tracePt t="32654" x="7950200" y="4217988"/>
          <p14:tracePt t="32656" x="7950200" y="4233863"/>
          <p14:tracePt t="32658" x="7950200" y="4249738"/>
          <p14:tracePt t="32660" x="7950200" y="4265613"/>
          <p14:tracePt t="32662" x="7950200" y="4281488"/>
          <p14:tracePt t="32664" x="7950200" y="4298950"/>
          <p14:tracePt t="32666" x="7950200" y="4322763"/>
          <p14:tracePt t="32668" x="7950200" y="4338638"/>
          <p14:tracePt t="32670" x="7950200" y="4354513"/>
          <p14:tracePt t="32672" x="7950200" y="4370388"/>
          <p14:tracePt t="32674" x="7950200" y="4386263"/>
          <p14:tracePt t="32676" x="7950200" y="4402138"/>
          <p14:tracePt t="32678" x="7950200" y="4425950"/>
          <p14:tracePt t="32681" x="7942263" y="4441825"/>
          <p14:tracePt t="32682" x="7942263" y="4457700"/>
          <p14:tracePt t="32684" x="7942263" y="4473575"/>
          <p14:tracePt t="32686" x="7934325" y="4489450"/>
          <p14:tracePt t="32688" x="7926388" y="4505325"/>
          <p14:tracePt t="32690" x="7918450" y="4529138"/>
          <p14:tracePt t="32692" x="7918450" y="4545013"/>
          <p14:tracePt t="32694" x="7918450" y="4560888"/>
          <p14:tracePt t="32696" x="7910513" y="4576763"/>
          <p14:tracePt t="32699" x="7902575" y="4592638"/>
          <p14:tracePt t="32700" x="7894638" y="4616450"/>
          <p14:tracePt t="32702" x="7894638" y="4633913"/>
          <p14:tracePt t="32704" x="7894638" y="4649788"/>
          <p14:tracePt t="32706" x="7886700" y="4665663"/>
          <p14:tracePt t="32708" x="7878763" y="4681538"/>
          <p14:tracePt t="32710" x="7878763" y="4697413"/>
          <p14:tracePt t="32712" x="7870825" y="4721225"/>
          <p14:tracePt t="32714" x="7862888" y="4729163"/>
          <p14:tracePt t="32716" x="7854950" y="4745038"/>
          <p14:tracePt t="32718" x="7854950" y="4760913"/>
          <p14:tracePt t="32720" x="7847013" y="4776788"/>
          <p14:tracePt t="32722" x="7839075" y="4784725"/>
          <p14:tracePt t="32724" x="7839075" y="4800600"/>
          <p14:tracePt t="32726" x="7829550" y="4816475"/>
          <p14:tracePt t="32728" x="7821613" y="4824413"/>
          <p14:tracePt t="32731" x="7821613" y="4832350"/>
          <p14:tracePt t="32733" x="7813675" y="4848225"/>
          <p14:tracePt t="32734" x="7813675" y="4856163"/>
          <p14:tracePt t="32736" x="7805738" y="4864100"/>
          <p14:tracePt t="32738" x="7805738" y="4872038"/>
          <p14:tracePt t="32740" x="7797800" y="4879975"/>
          <p14:tracePt t="32742" x="7789863" y="4895850"/>
          <p14:tracePt t="32746" x="7781925" y="4903788"/>
          <p14:tracePt t="32748" x="7781925" y="4911725"/>
          <p14:tracePt t="32750" x="7781925" y="4919663"/>
          <p14:tracePt t="32752" x="7773988" y="4927600"/>
          <p14:tracePt t="32754" x="7766050" y="4927600"/>
          <p14:tracePt t="32756" x="7766050" y="4943475"/>
          <p14:tracePt t="32758" x="7758113" y="4943475"/>
          <p14:tracePt t="32760" x="7758113" y="4951413"/>
          <p14:tracePt t="32762" x="7750175" y="4951413"/>
          <p14:tracePt t="32764" x="7742238" y="4959350"/>
          <p14:tracePt t="32768" x="7734300" y="4967288"/>
          <p14:tracePt t="32770" x="7726363" y="4976813"/>
          <p14:tracePt t="32772" x="7718425" y="4984750"/>
          <p14:tracePt t="32774" x="7718425" y="4992688"/>
          <p14:tracePt t="32776" x="7710488" y="4992688"/>
          <p14:tracePt t="32778" x="7702550" y="5000625"/>
          <p14:tracePt t="32781" x="7694613" y="5000625"/>
          <p14:tracePt t="32782" x="7686675" y="5008563"/>
          <p14:tracePt t="32784" x="7686675" y="5016500"/>
          <p14:tracePt t="32786" x="7670800" y="5016500"/>
          <p14:tracePt t="32788" x="7670800" y="5024438"/>
          <p14:tracePt t="32790" x="7662863" y="5024438"/>
          <p14:tracePt t="32792" x="7646988" y="5032375"/>
          <p14:tracePt t="32794" x="7639050" y="5040313"/>
          <p14:tracePt t="32796" x="7623175" y="5048250"/>
          <p14:tracePt t="32800" x="7615238" y="5056188"/>
          <p14:tracePt t="32802" x="7599363" y="5056188"/>
          <p14:tracePt t="32804" x="7591425" y="5064125"/>
          <p14:tracePt t="32806" x="7583488" y="5072063"/>
          <p14:tracePt t="32808" x="7567613" y="5072063"/>
          <p14:tracePt t="32810" x="7559675" y="5080000"/>
          <p14:tracePt t="32812" x="7543800" y="5087938"/>
          <p14:tracePt t="32814" x="7535863" y="5095875"/>
          <p14:tracePt t="32816" x="7527925" y="5095875"/>
          <p14:tracePt t="32818" x="7512050" y="5095875"/>
          <p14:tracePt t="32820" x="7504113" y="5103813"/>
          <p14:tracePt t="32822" x="7496175" y="5111750"/>
          <p14:tracePt t="32824" x="7478713" y="5111750"/>
          <p14:tracePt t="32826" x="7470775" y="5119688"/>
          <p14:tracePt t="32828" x="7462838" y="5127625"/>
          <p14:tracePt t="32831" x="7446963" y="5127625"/>
          <p14:tracePt t="32833" x="7439025" y="5127625"/>
          <p14:tracePt t="32834" x="7431088" y="5135563"/>
          <p14:tracePt t="32836" x="7415213" y="5143500"/>
          <p14:tracePt t="32838" x="7407275" y="5143500"/>
          <p14:tracePt t="32840" x="7399338" y="5143500"/>
          <p14:tracePt t="32842" x="7391400" y="5151438"/>
          <p14:tracePt t="32844" x="7383463" y="5151438"/>
          <p14:tracePt t="32846" x="7367588" y="5159375"/>
          <p14:tracePt t="32848" x="7359650" y="5159375"/>
          <p14:tracePt t="32850" x="7351713" y="5167313"/>
          <p14:tracePt t="32852" x="7343775" y="5167313"/>
          <p14:tracePt t="32854" x="7335838" y="5175250"/>
          <p14:tracePt t="32856" x="7327900" y="5175250"/>
          <p14:tracePt t="32858" x="7312025" y="5175250"/>
          <p14:tracePt t="32862" x="7296150" y="5183188"/>
          <p14:tracePt t="32866" x="7288213" y="5183188"/>
          <p14:tracePt t="32868" x="7280275" y="5191125"/>
          <p14:tracePt t="32870" x="7272338" y="5191125"/>
          <p14:tracePt t="32872" x="7264400" y="5199063"/>
          <p14:tracePt t="32874" x="7256463" y="5199063"/>
          <p14:tracePt t="32876" x="7248525" y="5199063"/>
          <p14:tracePt t="32878" x="7240588" y="5199063"/>
          <p14:tracePt t="32881" x="7240588" y="5207000"/>
          <p14:tracePt t="32882" x="7232650" y="5207000"/>
          <p14:tracePt t="32886" x="7216775" y="5207000"/>
          <p14:tracePt t="32888" x="7216775" y="5214938"/>
          <p14:tracePt t="32890" x="7208838" y="5214938"/>
          <p14:tracePt t="32894" x="7200900" y="5214938"/>
          <p14:tracePt t="32896" x="7192963" y="5214938"/>
          <p14:tracePt t="32899" x="7185025" y="5222875"/>
          <p14:tracePt t="32902" x="7177088" y="5222875"/>
          <p14:tracePt t="32906" x="7169150" y="5230813"/>
          <p14:tracePt t="32908" x="7161213" y="5230813"/>
          <p14:tracePt t="32912" x="7153275" y="5230813"/>
          <p14:tracePt t="32918" x="7145338" y="5230813"/>
          <p14:tracePt t="32924" x="7135813" y="5230813"/>
          <p14:tracePt t="32928" x="7127875" y="5230813"/>
          <p14:tracePt t="32936" x="7119938" y="5230813"/>
          <p14:tracePt t="32948" x="7112000" y="5230813"/>
          <p14:tracePt t="33388" x="7112000" y="5222875"/>
          <p14:tracePt t="33404" x="7112000" y="5214938"/>
          <p14:tracePt t="33414" x="7112000" y="5207000"/>
          <p14:tracePt t="33422" x="7112000" y="5199063"/>
          <p14:tracePt t="33424" x="7112000" y="5191125"/>
          <p14:tracePt t="33428" x="7112000" y="5183188"/>
          <p14:tracePt t="33432" x="7112000" y="5175250"/>
          <p14:tracePt t="33436" x="7112000" y="5167313"/>
          <p14:tracePt t="33438" x="7112000" y="5159375"/>
          <p14:tracePt t="33440" x="7112000" y="5151438"/>
          <p14:tracePt t="33442" x="7112000" y="5143500"/>
          <p14:tracePt t="33446" x="7112000" y="5127625"/>
          <p14:tracePt t="33448" x="7112000" y="5119688"/>
          <p14:tracePt t="33450" x="7112000" y="5111750"/>
          <p14:tracePt t="33452" x="7119938" y="5095875"/>
          <p14:tracePt t="33454" x="7119938" y="5080000"/>
          <p14:tracePt t="33456" x="7119938" y="5072063"/>
          <p14:tracePt t="33458" x="7119938" y="5056188"/>
          <p14:tracePt t="33460" x="7127875" y="5040313"/>
          <p14:tracePt t="33462" x="7127875" y="5016500"/>
          <p14:tracePt t="33464" x="7127875" y="5000625"/>
          <p14:tracePt t="33466" x="7127875" y="4992688"/>
          <p14:tracePt t="33468" x="7127875" y="4984750"/>
          <p14:tracePt t="33470" x="7127875" y="4959350"/>
          <p14:tracePt t="33472" x="7127875" y="4943475"/>
          <p14:tracePt t="33474" x="7135813" y="4919663"/>
          <p14:tracePt t="33476" x="7135813" y="4895850"/>
          <p14:tracePt t="33478" x="7135813" y="4872038"/>
          <p14:tracePt t="33481" x="7135813" y="4840288"/>
          <p14:tracePt t="33482" x="7135813" y="4816475"/>
          <p14:tracePt t="33484" x="7135813" y="4784725"/>
          <p14:tracePt t="33486" x="7135813" y="4745038"/>
          <p14:tracePt t="33488" x="7135813" y="4713288"/>
          <p14:tracePt t="33490" x="7135813" y="4681538"/>
          <p14:tracePt t="33492" x="7135813" y="4649788"/>
          <p14:tracePt t="33494" x="7135813" y="4616450"/>
          <p14:tracePt t="33496" x="7135813" y="4576763"/>
          <p14:tracePt t="33499" x="7135813" y="4537075"/>
          <p14:tracePt t="33500" x="7135813" y="4505325"/>
          <p14:tracePt t="33502" x="7135813" y="4465638"/>
          <p14:tracePt t="33504" x="7127875" y="4425950"/>
          <p14:tracePt t="33506" x="7119938" y="4394200"/>
          <p14:tracePt t="33508" x="7112000" y="4346575"/>
          <p14:tracePt t="33510" x="7104063" y="4314825"/>
          <p14:tracePt t="33512" x="7096125" y="4265613"/>
          <p14:tracePt t="33514" x="7088188" y="4233863"/>
          <p14:tracePt t="33516" x="7072313" y="4186238"/>
          <p14:tracePt t="33518" x="7072313" y="4154488"/>
          <p14:tracePt t="33520" x="7056438" y="4114800"/>
          <p14:tracePt t="33522" x="7048500" y="4083050"/>
          <p14:tracePt t="33524" x="7032625" y="4035425"/>
          <p14:tracePt t="33526" x="7016750" y="4003675"/>
          <p14:tracePt t="33528" x="7000875" y="3956050"/>
          <p14:tracePt t="33531" x="6992938" y="3922713"/>
          <p14:tracePt t="33532" x="6985000" y="3883025"/>
          <p14:tracePt t="33534" x="6969125" y="3851275"/>
          <p14:tracePt t="33536" x="6953250" y="3811588"/>
          <p14:tracePt t="33538" x="6937375" y="3779838"/>
          <p14:tracePt t="33540" x="6921500" y="3732213"/>
          <p14:tracePt t="33542" x="6905625" y="3692525"/>
          <p14:tracePt t="33544" x="6897688" y="3660775"/>
          <p14:tracePt t="33546" x="6881813" y="3621088"/>
          <p14:tracePt t="33548" x="6865938" y="3587750"/>
          <p14:tracePt t="33550" x="6842125" y="3548063"/>
          <p14:tracePt t="33552" x="6826250" y="3516313"/>
          <p14:tracePt t="33554" x="6818313" y="3476625"/>
          <p14:tracePt t="33556" x="6802438" y="3444875"/>
          <p14:tracePt t="33558" x="6777038" y="3413125"/>
          <p14:tracePt t="33560" x="6761163" y="3381375"/>
          <p14:tracePt t="33563" x="6745288" y="3341688"/>
          <p14:tracePt t="33564" x="6737350" y="3317875"/>
          <p14:tracePt t="33567" x="6721475" y="3278188"/>
          <p14:tracePt t="33568" x="6705600" y="3252788"/>
          <p14:tracePt t="33570" x="6697663" y="3228975"/>
          <p14:tracePt t="33572" x="6681788" y="3197225"/>
          <p14:tracePt t="33574" x="6665913" y="3173413"/>
          <p14:tracePt t="33576" x="6665913" y="3149600"/>
          <p14:tracePt t="33578" x="6650038" y="3125788"/>
          <p14:tracePt t="33581" x="6642100" y="3101975"/>
          <p14:tracePt t="33582" x="6634163" y="3078163"/>
          <p14:tracePt t="33584" x="6626225" y="3054350"/>
          <p14:tracePt t="33586" x="6618288" y="3038475"/>
          <p14:tracePt t="33588" x="6618288" y="3022600"/>
          <p14:tracePt t="33590" x="6610350" y="3006725"/>
          <p14:tracePt t="33592" x="6602413" y="2982913"/>
          <p14:tracePt t="33594" x="6594475" y="2967038"/>
          <p14:tracePt t="33596" x="6594475" y="2959100"/>
          <p14:tracePt t="33598" x="6586538" y="2951163"/>
          <p14:tracePt t="33600" x="6578600" y="2927350"/>
          <p14:tracePt t="33604" x="6578600" y="2909888"/>
          <p14:tracePt t="33606" x="6578600" y="2901950"/>
          <p14:tracePt t="33608" x="6570663" y="2894013"/>
          <p14:tracePt t="33610" x="6570663" y="2886075"/>
          <p14:tracePt t="33612" x="6562725" y="2870200"/>
          <p14:tracePt t="33616" x="6562725" y="2862263"/>
          <p14:tracePt t="33618" x="6562725" y="2854325"/>
          <p14:tracePt t="33620" x="6562725" y="2846388"/>
          <p14:tracePt t="33622" x="6562725" y="2838450"/>
          <p14:tracePt t="33624" x="6562725" y="2830513"/>
          <p14:tracePt t="33626" x="6562725" y="2822575"/>
          <p14:tracePt t="33628" x="6562725" y="2814638"/>
          <p14:tracePt t="33632" x="6562725" y="2806700"/>
          <p14:tracePt t="33634" x="6562725" y="2798763"/>
          <p14:tracePt t="33636" x="6562725" y="2790825"/>
          <p14:tracePt t="33640" x="6562725" y="2782888"/>
          <p14:tracePt t="33644" x="6554788" y="2782888"/>
          <p14:tracePt t="33646" x="6554788" y="2774950"/>
          <p14:tracePt t="33648" x="6554788" y="2767013"/>
          <p14:tracePt t="33652" x="6554788" y="2759075"/>
          <p14:tracePt t="33658" x="6554788" y="2751138"/>
          <p14:tracePt t="33665" x="6554788" y="2743200"/>
          <p14:tracePt t="33668" x="6554788" y="2735263"/>
          <p14:tracePt t="33678" x="6554788" y="2727325"/>
          <p14:tracePt t="33692" x="6554788" y="2719388"/>
          <p14:tracePt t="33710" x="6554788" y="2711450"/>
          <p14:tracePt t="33718" x="6554788" y="2703513"/>
          <p14:tracePt t="33731" x="6554788" y="2695575"/>
          <p14:tracePt t="33742" x="6554788" y="2687638"/>
          <p14:tracePt t="33752" x="6554788" y="2679700"/>
          <p14:tracePt t="33758" x="6554788" y="2671763"/>
          <p14:tracePt t="33768" x="6554788" y="2663825"/>
          <p14:tracePt t="33770" x="6546850" y="2663825"/>
          <p14:tracePt t="33776" x="6546850" y="2655888"/>
          <p14:tracePt t="33784" x="6546850" y="2647950"/>
          <p14:tracePt t="33790" x="6538913" y="2647950"/>
          <p14:tracePt t="33792" x="6538913" y="2640013"/>
          <p14:tracePt t="33794" x="6538913" y="2632075"/>
          <p14:tracePt t="33804" x="6538913" y="2624138"/>
          <p14:tracePt t="33818" x="6538913" y="2616200"/>
          <p14:tracePt t="33828" x="6538913" y="2608263"/>
          <p14:tracePt t="33832" x="6538913" y="2600325"/>
          <p14:tracePt t="33834" x="6546850" y="2600325"/>
          <p14:tracePt t="33838" x="6554788" y="2592388"/>
          <p14:tracePt t="33842" x="6554788" y="2584450"/>
          <p14:tracePt t="33844" x="6562725" y="2584450"/>
          <p14:tracePt t="33846" x="6562725" y="2576513"/>
          <p14:tracePt t="33848" x="6570663" y="2566988"/>
          <p14:tracePt t="33850" x="6578600" y="2566988"/>
          <p14:tracePt t="33852" x="6578600" y="2559050"/>
          <p14:tracePt t="33854" x="6586538" y="2559050"/>
          <p14:tracePt t="33856" x="6586538" y="2551113"/>
          <p14:tracePt t="33858" x="6594475" y="2551113"/>
          <p14:tracePt t="33860" x="6602413" y="2543175"/>
          <p14:tracePt t="33862" x="6610350" y="2535238"/>
          <p14:tracePt t="33866" x="6618288" y="2527300"/>
          <p14:tracePt t="33868" x="6618288" y="2519363"/>
          <p14:tracePt t="33870" x="6634163" y="2511425"/>
          <p14:tracePt t="33874" x="6642100" y="2503488"/>
          <p14:tracePt t="33876" x="6650038" y="2503488"/>
          <p14:tracePt t="33878" x="6657975" y="2495550"/>
          <p14:tracePt t="33881" x="6665913" y="2487613"/>
          <p14:tracePt t="33884" x="6673850" y="2487613"/>
          <p14:tracePt t="33886" x="6681788" y="2479675"/>
          <p14:tracePt t="33888" x="6689725" y="2479675"/>
          <p14:tracePt t="33890" x="6697663" y="2479675"/>
          <p14:tracePt t="33892" x="6705600" y="2479675"/>
          <p14:tracePt t="33894" x="6713538" y="2471738"/>
          <p14:tracePt t="33896" x="6713538" y="2463800"/>
          <p14:tracePt t="33898" x="6729413" y="2463800"/>
          <p14:tracePt t="33900" x="6737350" y="2463800"/>
          <p14:tracePt t="33902" x="6745288" y="2463800"/>
          <p14:tracePt t="33904" x="6753225" y="2463800"/>
          <p14:tracePt t="33906" x="6761163" y="2455863"/>
          <p14:tracePt t="33908" x="6769100" y="2455863"/>
          <p14:tracePt t="33910" x="6784975" y="2447925"/>
          <p14:tracePt t="33912" x="6794500" y="2447925"/>
          <p14:tracePt t="33914" x="6802438" y="2447925"/>
          <p14:tracePt t="33916" x="6810375" y="2447925"/>
          <p14:tracePt t="33918" x="6818313" y="2447925"/>
          <p14:tracePt t="33920" x="6826250" y="2447925"/>
          <p14:tracePt t="33922" x="6850063" y="2447925"/>
          <p14:tracePt t="33924" x="6858000" y="2439988"/>
          <p14:tracePt t="33926" x="6865938" y="2439988"/>
          <p14:tracePt t="33928" x="6873875" y="2439988"/>
          <p14:tracePt t="33931" x="6889750" y="2439988"/>
          <p14:tracePt t="33932" x="6897688" y="2439988"/>
          <p14:tracePt t="33934" x="6905625" y="2439988"/>
          <p14:tracePt t="33936" x="6921500" y="2439988"/>
          <p14:tracePt t="33938" x="6929438" y="2439988"/>
          <p14:tracePt t="33942" x="6945313" y="2432050"/>
          <p14:tracePt t="33944" x="6961188" y="2432050"/>
          <p14:tracePt t="33946" x="6969125" y="2432050"/>
          <p14:tracePt t="33948" x="6977063" y="2432050"/>
          <p14:tracePt t="33950" x="6985000" y="2432050"/>
          <p14:tracePt t="33952" x="6992938" y="2432050"/>
          <p14:tracePt t="33954" x="7008813" y="2432050"/>
          <p14:tracePt t="33956" x="7016750" y="2432050"/>
          <p14:tracePt t="33958" x="7024688" y="2432050"/>
          <p14:tracePt t="33960" x="7032625" y="2432050"/>
          <p14:tracePt t="33962" x="7040563" y="2432050"/>
          <p14:tracePt t="33964" x="7056438" y="2432050"/>
          <p14:tracePt t="33966" x="7064375" y="2432050"/>
          <p14:tracePt t="33968" x="7072313" y="2432050"/>
          <p14:tracePt t="33970" x="7080250" y="2432050"/>
          <p14:tracePt t="33972" x="7088188" y="2432050"/>
          <p14:tracePt t="33974" x="7096125" y="2432050"/>
          <p14:tracePt t="33976" x="7104063" y="2432050"/>
          <p14:tracePt t="33978" x="7119938" y="2432050"/>
          <p14:tracePt t="33981" x="7127875" y="2432050"/>
          <p14:tracePt t="33982" x="7135813" y="2432050"/>
          <p14:tracePt t="33984" x="7145338" y="2432050"/>
          <p14:tracePt t="33986" x="7153275" y="2432050"/>
          <p14:tracePt t="33988" x="7161213" y="2432050"/>
          <p14:tracePt t="33990" x="7177088" y="2432050"/>
          <p14:tracePt t="33992" x="7185025" y="2432050"/>
          <p14:tracePt t="33994" x="7192963" y="2432050"/>
          <p14:tracePt t="33996" x="7200900" y="2432050"/>
          <p14:tracePt t="33998" x="7208838" y="2432050"/>
          <p14:tracePt t="34000" x="7216775" y="2432050"/>
          <p14:tracePt t="34002" x="7232650" y="2432050"/>
          <p14:tracePt t="34004" x="7240588" y="2432050"/>
          <p14:tracePt t="34006" x="7248525" y="2432050"/>
          <p14:tracePt t="34008" x="7256463" y="2432050"/>
          <p14:tracePt t="34010" x="7264400" y="2432050"/>
          <p14:tracePt t="34012" x="7272338" y="2432050"/>
          <p14:tracePt t="34014" x="7280275" y="2432050"/>
          <p14:tracePt t="34016" x="7288213" y="2432050"/>
          <p14:tracePt t="34018" x="7296150" y="2432050"/>
          <p14:tracePt t="34020" x="7304088" y="2432050"/>
          <p14:tracePt t="34022" x="7312025" y="2432050"/>
          <p14:tracePt t="34024" x="7319963" y="2432050"/>
          <p14:tracePt t="34026" x="7327900" y="2432050"/>
          <p14:tracePt t="34031" x="7343775" y="2432050"/>
          <p14:tracePt t="34034" x="7351713" y="2432050"/>
          <p14:tracePt t="34036" x="7359650" y="2432050"/>
          <p14:tracePt t="34038" x="7367588" y="2432050"/>
          <p14:tracePt t="34040" x="7375525" y="2432050"/>
          <p14:tracePt t="34042" x="7383463" y="2432050"/>
          <p14:tracePt t="34044" x="7391400" y="2432050"/>
          <p14:tracePt t="34048" x="7399338" y="2432050"/>
          <p14:tracePt t="34050" x="7407275" y="2432050"/>
          <p14:tracePt t="34054" x="7415213" y="2432050"/>
          <p14:tracePt t="34056" x="7423150" y="2432050"/>
          <p14:tracePt t="34060" x="7431088" y="2432050"/>
          <p14:tracePt t="34064" x="7439025" y="2432050"/>
          <p14:tracePt t="34070" x="7446963" y="2432050"/>
          <p14:tracePt t="34072" x="7454900" y="2432050"/>
          <p14:tracePt t="34081" x="7462838" y="2432050"/>
          <p14:tracePt t="34124" x="7470775" y="2432050"/>
          <p14:tracePt t="34146" x="7478713" y="2432050"/>
          <p14:tracePt t="34156" x="7486650" y="2432050"/>
          <p14:tracePt t="34198" x="7496175" y="2432050"/>
          <p14:tracePt t="34218" x="7504113" y="2432050"/>
          <p14:tracePt t="34231" x="7512050" y="2432050"/>
          <p14:tracePt t="34236" x="7519988" y="2432050"/>
          <p14:tracePt t="34246" x="7527925" y="2432050"/>
          <p14:tracePt t="34254" x="7527925" y="2424113"/>
          <p14:tracePt t="34256" x="7535863" y="2424113"/>
          <p14:tracePt t="34268" x="7543800" y="2424113"/>
          <p14:tracePt t="34276" x="7551738" y="2424113"/>
          <p14:tracePt t="34278" x="7551738" y="2416175"/>
          <p14:tracePt t="34396" x="7543800" y="2416175"/>
          <p14:tracePt t="34416" x="7535863" y="2416175"/>
          <p14:tracePt t="34439" x="7527925" y="2416175"/>
          <p14:tracePt t="34458" x="7519988" y="2416175"/>
          <p14:tracePt t="34468" x="7512050" y="2416175"/>
          <p14:tracePt t="34603" x="7512050" y="2424113"/>
          <p14:tracePt t="34616" x="7519988" y="2432050"/>
          <p14:tracePt t="34620" x="7519988" y="2439988"/>
          <p14:tracePt t="34622" x="7527925" y="2439988"/>
          <p14:tracePt t="34624" x="7535863" y="2439988"/>
          <p14:tracePt t="34628" x="7551738" y="2439988"/>
          <p14:tracePt t="34631" x="7551738" y="2447925"/>
          <p14:tracePt t="34632" x="7559675" y="2447925"/>
          <p14:tracePt t="34634" x="7575550" y="2447925"/>
          <p14:tracePt t="34636" x="7591425" y="2447925"/>
          <p14:tracePt t="34638" x="7599363" y="2447925"/>
          <p14:tracePt t="34640" x="7607300" y="2447925"/>
          <p14:tracePt t="34642" x="7623175" y="2447925"/>
          <p14:tracePt t="34644" x="7639050" y="2447925"/>
          <p14:tracePt t="34646" x="7646988" y="2447925"/>
          <p14:tracePt t="34648" x="7654925" y="2447925"/>
          <p14:tracePt t="34650" x="7670800" y="2447925"/>
          <p14:tracePt t="34652" x="7678738" y="2447925"/>
          <p14:tracePt t="34654" x="7686675" y="2447925"/>
          <p14:tracePt t="34658" x="7694613" y="2447925"/>
          <p14:tracePt t="34662" x="7702550" y="2447925"/>
          <p14:tracePt t="34674" x="7710488" y="2447925"/>
          <p14:tracePt t="34678" x="7718425" y="2447925"/>
          <p14:tracePt t="34686" x="7726363" y="2447925"/>
          <p14:tracePt t="34694" x="7734300" y="2447925"/>
          <p14:tracePt t="34702" x="7742238" y="2447925"/>
          <p14:tracePt t="34710" x="7750175" y="2447925"/>
          <p14:tracePt t="34806" x="7742238" y="2447925"/>
          <p14:tracePt t="34822" x="7734300" y="2447925"/>
          <p14:tracePt t="34842" x="7726363" y="2447925"/>
          <p14:tracePt t="34862" x="7718425" y="2447925"/>
          <p14:tracePt t="34874" x="7710488" y="2447925"/>
          <p14:tracePt t="34904" x="7702550" y="2447925"/>
          <p14:tracePt t="34994" x="7694613" y="2447925"/>
          <p14:tracePt t="35006" x="7686675" y="2447925"/>
          <p14:tracePt t="35012" x="7678738" y="2447925"/>
          <p14:tracePt t="35022" x="7670800" y="2447925"/>
          <p14:tracePt t="35034" x="7662863" y="2447925"/>
          <p14:tracePt t="35050" x="7654925" y="2447925"/>
          <p14:tracePt t="35184" x="7646988" y="2447925"/>
          <p14:tracePt t="35198" x="7639050" y="2447925"/>
          <p14:tracePt t="35202" x="7639050" y="2455863"/>
          <p14:tracePt t="35204" x="7631113" y="2455863"/>
          <p14:tracePt t="35206" x="7631113" y="2463800"/>
          <p14:tracePt t="35210" x="7623175" y="2463800"/>
          <p14:tracePt t="35212" x="7615238" y="2479675"/>
          <p14:tracePt t="35216" x="7607300" y="2487613"/>
          <p14:tracePt t="35220" x="7599363" y="2503488"/>
          <p14:tracePt t="35222" x="7591425" y="2503488"/>
          <p14:tracePt t="35224" x="7591425" y="2511425"/>
          <p14:tracePt t="35226" x="7583488" y="2519363"/>
          <p14:tracePt t="35228" x="7583488" y="2527300"/>
          <p14:tracePt t="35231" x="7575550" y="2527300"/>
          <p14:tracePt t="35232" x="7575550" y="2535238"/>
          <p14:tracePt t="35234" x="7567613" y="2543175"/>
          <p14:tracePt t="35236" x="7559675" y="2551113"/>
          <p14:tracePt t="35240" x="7559675" y="2559050"/>
          <p14:tracePt t="35242" x="7551738" y="2566988"/>
          <p14:tracePt t="35244" x="7551738" y="2576513"/>
          <p14:tracePt t="35249" x="7543800" y="2584450"/>
          <p14:tracePt t="35252" x="7543800" y="2592388"/>
          <p14:tracePt t="35254" x="7535863" y="2600325"/>
          <p14:tracePt t="35258" x="7535863" y="2608263"/>
          <p14:tracePt t="35264" x="7527925" y="2616200"/>
          <p14:tracePt t="35272" x="7527925" y="2624138"/>
          <p14:tracePt t="35404" x="7527925" y="2616200"/>
          <p14:tracePt t="35414" x="7519988" y="2608263"/>
          <p14:tracePt t="35418" x="7519988" y="2600325"/>
          <p14:tracePt t="35426" x="7519988" y="2592388"/>
          <p14:tracePt t="35434" x="7519988" y="2584450"/>
          <p14:tracePt t="35442" x="7519988" y="2576513"/>
          <p14:tracePt t="35450" x="7519988" y="2566988"/>
          <p14:tracePt t="35454" x="7519988" y="2559050"/>
          <p14:tracePt t="35462" x="7512050" y="2551113"/>
          <p14:tracePt t="35470" x="7512050" y="2543175"/>
          <p14:tracePt t="35478" x="7512050" y="2535238"/>
          <p14:tracePt t="35482" x="7512050" y="2527300"/>
          <p14:tracePt t="35486" x="7504113" y="2527300"/>
          <p14:tracePt t="35488" x="7504113" y="2519363"/>
          <p14:tracePt t="35496" x="7504113" y="2511425"/>
          <p14:tracePt t="35498" x="7496175" y="2511425"/>
          <p14:tracePt t="35502" x="7496175" y="2503488"/>
          <p14:tracePt t="35504" x="7496175" y="2495550"/>
          <p14:tracePt t="35510" x="7496175" y="2487613"/>
          <p14:tracePt t="35512" x="7486650" y="2487613"/>
          <p14:tracePt t="35518" x="7486650" y="2479675"/>
          <p14:tracePt t="35524" x="7486650" y="2471738"/>
          <p14:tracePt t="35528" x="7478713" y="2463800"/>
          <p14:tracePt t="35536" x="7478713" y="2455863"/>
          <p14:tracePt t="35542" x="7470775" y="2455863"/>
          <p14:tracePt t="35546" x="7470775" y="2447925"/>
          <p14:tracePt t="35550" x="7462838" y="2447925"/>
          <p14:tracePt t="35558" x="7462838" y="2439988"/>
          <p14:tracePt t="35564" x="7454900" y="2439988"/>
          <p14:tracePt t="35566" x="7454900" y="2432050"/>
          <p14:tracePt t="35588" x="7446963" y="2432050"/>
          <p14:tracePt t="35936" x="7454900" y="2432050"/>
          <p14:tracePt t="35942" x="7462838" y="2432050"/>
          <p14:tracePt t="35944" x="7470775" y="2432050"/>
          <p14:tracePt t="35948" x="7478713" y="2432050"/>
          <p14:tracePt t="35950" x="7478713" y="2439988"/>
          <p14:tracePt t="35952" x="7486650" y="2439988"/>
          <p14:tracePt t="35956" x="7496175" y="2439988"/>
          <p14:tracePt t="35958" x="7504113" y="2447925"/>
          <p14:tracePt t="35962" x="7512050" y="2447925"/>
          <p14:tracePt t="35964" x="7519988" y="2447925"/>
          <p14:tracePt t="35966" x="7527925" y="2455863"/>
          <p14:tracePt t="35968" x="7535863" y="2455863"/>
          <p14:tracePt t="35970" x="7543800" y="2463800"/>
          <p14:tracePt t="35972" x="7551738" y="2463800"/>
          <p14:tracePt t="35974" x="7567613" y="2471738"/>
          <p14:tracePt t="35976" x="7575550" y="2479675"/>
          <p14:tracePt t="35978" x="7583488" y="2479675"/>
          <p14:tracePt t="35981" x="7599363" y="2479675"/>
          <p14:tracePt t="35982" x="7607300" y="2487613"/>
          <p14:tracePt t="35984" x="7615238" y="2495550"/>
          <p14:tracePt t="35986" x="7639050" y="2495550"/>
          <p14:tracePt t="35988" x="7646988" y="2503488"/>
          <p14:tracePt t="35990" x="7662863" y="2519363"/>
          <p14:tracePt t="35992" x="7678738" y="2519363"/>
          <p14:tracePt t="35994" x="7694613" y="2527300"/>
          <p14:tracePt t="35996" x="7710488" y="2535238"/>
          <p14:tracePt t="35998" x="7726363" y="2543175"/>
          <p14:tracePt t="36000" x="7742238" y="2551113"/>
          <p14:tracePt t="36002" x="7758113" y="2559050"/>
          <p14:tracePt t="36004" x="7766050" y="2566988"/>
          <p14:tracePt t="36006" x="7781925" y="2576513"/>
          <p14:tracePt t="36008" x="7797800" y="2584450"/>
          <p14:tracePt t="36010" x="7805738" y="2600325"/>
          <p14:tracePt t="36012" x="7821613" y="2600325"/>
          <p14:tracePt t="36014" x="7839075" y="2616200"/>
          <p14:tracePt t="36016" x="7847013" y="2624138"/>
          <p14:tracePt t="36018" x="7862888" y="2640013"/>
          <p14:tracePt t="36020" x="7870825" y="2655888"/>
          <p14:tracePt t="36022" x="7886700" y="2663825"/>
          <p14:tracePt t="36024" x="7894638" y="2679700"/>
          <p14:tracePt t="36026" x="7902575" y="2687638"/>
          <p14:tracePt t="36028" x="7918450" y="2703513"/>
          <p14:tracePt t="36031" x="7926388" y="2719388"/>
          <p14:tracePt t="36032" x="7934325" y="2735263"/>
          <p14:tracePt t="36034" x="7942263" y="2751138"/>
          <p14:tracePt t="36036" x="7950200" y="2767013"/>
          <p14:tracePt t="36038" x="7958138" y="2782888"/>
          <p14:tracePt t="36040" x="7966075" y="2798763"/>
          <p14:tracePt t="36042" x="7966075" y="2806700"/>
          <p14:tracePt t="36044" x="7974013" y="2830513"/>
          <p14:tracePt t="36046" x="7981950" y="2846388"/>
          <p14:tracePt t="36048" x="7981950" y="2854325"/>
          <p14:tracePt t="36050" x="7989888" y="2870200"/>
          <p14:tracePt t="36052" x="7989888" y="2886075"/>
          <p14:tracePt t="36054" x="7989888" y="2901950"/>
          <p14:tracePt t="36056" x="7989888" y="2919413"/>
          <p14:tracePt t="36058" x="7989888" y="2935288"/>
          <p14:tracePt t="36060" x="7989888" y="2951163"/>
          <p14:tracePt t="36062" x="7989888" y="2959100"/>
          <p14:tracePt t="36064" x="7989888" y="2982913"/>
          <p14:tracePt t="36066" x="7989888" y="2990850"/>
          <p14:tracePt t="36068" x="7989888" y="3006725"/>
          <p14:tracePt t="36070" x="7981950" y="3014663"/>
          <p14:tracePt t="36072" x="7981950" y="3038475"/>
          <p14:tracePt t="36074" x="7974013" y="3054350"/>
          <p14:tracePt t="36076" x="7966075" y="3062288"/>
          <p14:tracePt t="36078" x="7958138" y="3078163"/>
          <p14:tracePt t="36081" x="7942263" y="3094038"/>
          <p14:tracePt t="36082" x="7934325" y="3109913"/>
          <p14:tracePt t="36084" x="7926388" y="3117850"/>
          <p14:tracePt t="36086" x="7918450" y="3141663"/>
          <p14:tracePt t="36088" x="7894638" y="3149600"/>
          <p14:tracePt t="36090" x="7886700" y="3165475"/>
          <p14:tracePt t="36092" x="7870825" y="3181350"/>
          <p14:tracePt t="36094" x="7847013" y="3189288"/>
          <p14:tracePt t="36096" x="7839075" y="3205163"/>
          <p14:tracePt t="36098" x="7821613" y="3213100"/>
          <p14:tracePt t="36100" x="7805738" y="3221038"/>
          <p14:tracePt t="36102" x="7797800" y="3228975"/>
          <p14:tracePt t="36104" x="7781925" y="3236913"/>
          <p14:tracePt t="36106" x="7758113" y="3244850"/>
          <p14:tracePt t="36108" x="7734300" y="3252788"/>
          <p14:tracePt t="36110" x="7710488" y="3262313"/>
          <p14:tracePt t="36112" x="7686675" y="3270250"/>
          <p14:tracePt t="36114" x="7662863" y="3278188"/>
          <p14:tracePt t="36117" x="7639050" y="3286125"/>
          <p14:tracePt t="36118" x="7615238" y="3286125"/>
          <p14:tracePt t="36120" x="7591425" y="3294063"/>
          <p14:tracePt t="36122" x="7551738" y="3302000"/>
          <p14:tracePt t="36124" x="7519988" y="3302000"/>
          <p14:tracePt t="36126" x="7486650" y="3302000"/>
          <p14:tracePt t="36128" x="7454900" y="3302000"/>
          <p14:tracePt t="36131" x="7423150" y="3302000"/>
          <p14:tracePt t="36133" x="7391400" y="3302000"/>
          <p14:tracePt t="36134" x="7359650" y="3302000"/>
          <p14:tracePt t="36136" x="7312025" y="3302000"/>
          <p14:tracePt t="36138" x="7272338" y="3302000"/>
          <p14:tracePt t="36140" x="7224713" y="3302000"/>
          <p14:tracePt t="36142" x="7185025" y="3302000"/>
          <p14:tracePt t="36144" x="7135813" y="3294063"/>
          <p14:tracePt t="36146" x="7096125" y="3286125"/>
          <p14:tracePt t="36149" x="7048500" y="3278188"/>
          <p14:tracePt t="36150" x="6992938" y="3270250"/>
          <p14:tracePt t="36152" x="6945313" y="3262313"/>
          <p14:tracePt t="36154" x="6897688" y="3252788"/>
          <p14:tracePt t="36156" x="6850063" y="3236913"/>
          <p14:tracePt t="36158" x="6794500" y="3221038"/>
          <p14:tracePt t="36160" x="6737350" y="3205163"/>
          <p14:tracePt t="36162" x="6681788" y="3189288"/>
          <p14:tracePt t="36164" x="6626225" y="3173413"/>
          <p14:tracePt t="36166" x="6570663" y="3157538"/>
          <p14:tracePt t="36168" x="6515100" y="3141663"/>
          <p14:tracePt t="36170" x="6459538" y="3117850"/>
          <p14:tracePt t="36172" x="6410325" y="3094038"/>
          <p14:tracePt t="36174" x="6346825" y="3070225"/>
          <p14:tracePt t="36176" x="6307138" y="3046413"/>
          <p14:tracePt t="36178" x="6243638" y="3022600"/>
          <p14:tracePt t="36181" x="6203950" y="2998788"/>
          <p14:tracePt t="36182" x="6140450" y="2974975"/>
          <p14:tracePt t="36184" x="6100763" y="2951163"/>
          <p14:tracePt t="36186" x="6051550" y="2927350"/>
          <p14:tracePt t="36188" x="6003925" y="2894013"/>
          <p14:tracePt t="36198" x="5829300" y="2790825"/>
          <p14:tracePt t="36198" x="5789613" y="2759075"/>
          <p14:tracePt t="36200" x="5757863" y="2727325"/>
          <p14:tracePt t="36202" x="5716588" y="2695575"/>
          <p14:tracePt t="36204" x="5684838" y="2671763"/>
          <p14:tracePt t="36206" x="5645150" y="2640013"/>
          <p14:tracePt t="36208" x="5621338" y="2608263"/>
          <p14:tracePt t="36210" x="5589588" y="2584450"/>
          <p14:tracePt t="36212" x="5565775" y="2551113"/>
          <p14:tracePt t="36214" x="5541963" y="2519363"/>
          <p14:tracePt t="36216" x="5518150" y="2495550"/>
          <p14:tracePt t="36218" x="5502275" y="2471738"/>
          <p14:tracePt t="36220" x="5486400" y="2432050"/>
          <p14:tracePt t="36222" x="5470525" y="2408238"/>
          <p14:tracePt t="36224" x="5462588" y="2376488"/>
          <p14:tracePt t="36226" x="5446713" y="2344738"/>
          <p14:tracePt t="36228" x="5430838" y="2320925"/>
          <p14:tracePt t="36231" x="5422900" y="2289175"/>
          <p14:tracePt t="36232" x="5414963" y="2257425"/>
          <p14:tracePt t="36234" x="5414963" y="2233613"/>
          <p14:tracePt t="36236" x="5414963" y="2200275"/>
          <p14:tracePt t="36238" x="5414963" y="2176463"/>
          <p14:tracePt t="36240" x="5414963" y="2144713"/>
          <p14:tracePt t="36242" x="5414963" y="2120900"/>
          <p14:tracePt t="36244" x="5414963" y="2089150"/>
          <p14:tracePt t="36246" x="5414963" y="2065338"/>
          <p14:tracePt t="36248" x="5414963" y="2033588"/>
          <p14:tracePt t="36250" x="5422900" y="2009775"/>
          <p14:tracePt t="36252" x="5438775" y="1970088"/>
          <p14:tracePt t="36254" x="5454650" y="1946275"/>
          <p14:tracePt t="36256" x="5462588" y="1922463"/>
          <p14:tracePt t="36258" x="5478463" y="1881188"/>
          <p14:tracePt t="36260" x="5502275" y="1857375"/>
          <p14:tracePt t="36262" x="5510213" y="1833563"/>
          <p14:tracePt t="36264" x="5534025" y="1801813"/>
          <p14:tracePt t="36266" x="5549900" y="1778000"/>
          <p14:tracePt t="36268" x="5573713" y="1746250"/>
          <p14:tracePt t="36270" x="5597525" y="1722438"/>
          <p14:tracePt t="36272" x="5621338" y="1690688"/>
          <p14:tracePt t="36274" x="5653088" y="1658938"/>
          <p14:tracePt t="36276" x="5684838" y="1635125"/>
          <p14:tracePt t="36278" x="5708650" y="1603375"/>
          <p14:tracePt t="36281" x="5740400" y="1579563"/>
          <p14:tracePt t="36282" x="5765800" y="1547813"/>
          <p14:tracePt t="36284" x="5805488" y="1514475"/>
          <p14:tracePt t="36286" x="5837238" y="1490663"/>
          <p14:tracePt t="36288" x="5876925" y="1458913"/>
          <p14:tracePt t="36290" x="5908675" y="1427163"/>
          <p14:tracePt t="36292" x="5948363" y="1395413"/>
          <p14:tracePt t="36294" x="5988050" y="1371600"/>
          <p14:tracePt t="36296" x="6027738" y="1347788"/>
          <p14:tracePt t="36298" x="6059488" y="1331913"/>
          <p14:tracePt t="36300" x="6108700" y="1308100"/>
          <p14:tracePt t="36303" x="6148388" y="1284288"/>
          <p14:tracePt t="36304" x="6180138" y="1268413"/>
          <p14:tracePt t="36306" x="6219825" y="1252538"/>
          <p14:tracePt t="36308" x="6251575" y="1236663"/>
          <p14:tracePt t="36310" x="6291263" y="1236663"/>
          <p14:tracePt t="36312" x="6323013" y="1220788"/>
          <p14:tracePt t="36314" x="6362700" y="1212850"/>
          <p14:tracePt t="36317" x="6394450" y="1204913"/>
          <p14:tracePt t="36318" x="6418263" y="1195388"/>
          <p14:tracePt t="36320" x="6451600" y="1195388"/>
          <p14:tracePt t="36322" x="6475413" y="1187450"/>
          <p14:tracePt t="36324" x="6499225" y="1187450"/>
          <p14:tracePt t="36326" x="6523038" y="1187450"/>
          <p14:tracePt t="36328" x="6546850" y="1187450"/>
          <p14:tracePt t="36331" x="6570663" y="1187450"/>
          <p14:tracePt t="36332" x="6594475" y="1187450"/>
          <p14:tracePt t="36334" x="6618288" y="1187450"/>
          <p14:tracePt t="36336" x="6642100" y="1187450"/>
          <p14:tracePt t="36338" x="6665913" y="1187450"/>
          <p14:tracePt t="36340" x="6681788" y="1187450"/>
          <p14:tracePt t="36342" x="6705600" y="1195388"/>
          <p14:tracePt t="36344" x="6729413" y="1204913"/>
          <p14:tracePt t="36346" x="6745288" y="1204913"/>
          <p14:tracePt t="36349" x="6769100" y="1220788"/>
          <p14:tracePt t="36350" x="6784975" y="1236663"/>
          <p14:tracePt t="36352" x="6802438" y="1244600"/>
          <p14:tracePt t="36354" x="6826250" y="1260475"/>
          <p14:tracePt t="36356" x="6842125" y="1268413"/>
          <p14:tracePt t="36358" x="6865938" y="1284288"/>
          <p14:tracePt t="36360" x="6881813" y="1292225"/>
          <p14:tracePt t="36362" x="6905625" y="1308100"/>
          <p14:tracePt t="36364" x="6921500" y="1316038"/>
          <p14:tracePt t="36366" x="6945313" y="1339850"/>
          <p14:tracePt t="36368" x="6961188" y="1355725"/>
          <p14:tracePt t="36370" x="6985000" y="1371600"/>
          <p14:tracePt t="36372" x="7000875" y="1395413"/>
          <p14:tracePt t="36374" x="7016750" y="1411288"/>
          <p14:tracePt t="36376" x="7040563" y="1427163"/>
          <p14:tracePt t="36378" x="7064375" y="1458913"/>
          <p14:tracePt t="36381" x="7088188" y="1474788"/>
          <p14:tracePt t="36382" x="7104063" y="1506538"/>
          <p14:tracePt t="36384" x="7127875" y="1530350"/>
          <p14:tracePt t="36386" x="7153275" y="1555750"/>
          <p14:tracePt t="36388" x="7169150" y="1579563"/>
          <p14:tracePt t="36390" x="7192963" y="1603375"/>
          <p14:tracePt t="36392" x="7216775" y="1635125"/>
          <p14:tracePt t="36394" x="7240588" y="1658938"/>
          <p14:tracePt t="36396" x="7256463" y="1690688"/>
          <p14:tracePt t="36398" x="7280275" y="1714500"/>
          <p14:tracePt t="36400" x="7296150" y="1746250"/>
          <p14:tracePt t="36402" x="7319963" y="1770063"/>
          <p14:tracePt t="36404" x="7335838" y="1801813"/>
          <p14:tracePt t="36406" x="7359650" y="1833563"/>
          <p14:tracePt t="36408" x="7375525" y="1865313"/>
          <p14:tracePt t="36410" x="7399338" y="1890713"/>
          <p14:tracePt t="36412" x="7407275" y="1914525"/>
          <p14:tracePt t="36414" x="7431088" y="1946275"/>
          <p14:tracePt t="36417" x="7446963" y="1978025"/>
          <p14:tracePt t="36418" x="7462838" y="2009775"/>
          <p14:tracePt t="36420" x="7478713" y="2033588"/>
          <p14:tracePt t="36422" x="7496175" y="2073275"/>
          <p14:tracePt t="36424" x="7512050" y="2097088"/>
          <p14:tracePt t="36426" x="7519988" y="2136775"/>
          <p14:tracePt t="36428" x="7535863" y="2160588"/>
          <p14:tracePt t="36431" x="7551738" y="2192338"/>
          <p14:tracePt t="36432" x="7559675" y="2216150"/>
          <p14:tracePt t="36434" x="7559675" y="2257425"/>
          <p14:tracePt t="36436" x="7567613" y="2281238"/>
          <p14:tracePt t="36438" x="7575550" y="2312988"/>
          <p14:tracePt t="36440" x="7583488" y="2336800"/>
          <p14:tracePt t="36442" x="7591425" y="2376488"/>
          <p14:tracePt t="36444" x="7591425" y="2408238"/>
          <p14:tracePt t="36446" x="7591425" y="2432050"/>
          <p14:tracePt t="36448" x="7591425" y="2463800"/>
          <p14:tracePt t="36450" x="7591425" y="2495550"/>
          <p14:tracePt t="36452" x="7591425" y="2519363"/>
          <p14:tracePt t="36454" x="7591425" y="2551113"/>
          <p14:tracePt t="36456" x="7591425" y="2576513"/>
          <p14:tracePt t="36458" x="7591425" y="2608263"/>
          <p14:tracePt t="36460" x="7591425" y="2640013"/>
          <p14:tracePt t="36462" x="7591425" y="2663825"/>
          <p14:tracePt t="36464" x="7591425" y="2687638"/>
          <p14:tracePt t="36466" x="7583488" y="2719388"/>
          <p14:tracePt t="36468" x="7575550" y="2751138"/>
          <p14:tracePt t="36470" x="7575550" y="2774950"/>
          <p14:tracePt t="36472" x="7559675" y="2798763"/>
          <p14:tracePt t="36474" x="7543800" y="2830513"/>
          <p14:tracePt t="36476" x="7535863" y="2854325"/>
          <p14:tracePt t="36478" x="7519988" y="2878138"/>
          <p14:tracePt t="36481" x="7504113" y="2901950"/>
          <p14:tracePt t="36482" x="7496175" y="2927350"/>
          <p14:tracePt t="36484" x="7470775" y="2951163"/>
          <p14:tracePt t="36486" x="7454900" y="2967038"/>
          <p14:tracePt t="36488" x="7439025" y="2990850"/>
          <p14:tracePt t="36490" x="7423150" y="3006725"/>
          <p14:tracePt t="36492" x="7407275" y="3022600"/>
          <p14:tracePt t="36494" x="7391400" y="3038475"/>
          <p14:tracePt t="36496" x="7367588" y="3054350"/>
          <p14:tracePt t="36498" x="7351713" y="3062288"/>
          <p14:tracePt t="36500" x="7327900" y="3078163"/>
          <p14:tracePt t="36502" x="7312025" y="3094038"/>
          <p14:tracePt t="36504" x="7280275" y="3101975"/>
          <p14:tracePt t="36506" x="7256463" y="3117850"/>
          <p14:tracePt t="36508" x="7232650" y="3125788"/>
          <p14:tracePt t="36510" x="7208838" y="3133725"/>
          <p14:tracePt t="36512" x="7192963" y="3141663"/>
          <p14:tracePt t="36514" x="7169150" y="3149600"/>
          <p14:tracePt t="36517" x="7135813" y="3149600"/>
          <p14:tracePt t="36518" x="7112000" y="3157538"/>
          <p14:tracePt t="36520" x="7088188" y="3165475"/>
          <p14:tracePt t="36522" x="7072313" y="3173413"/>
          <p14:tracePt t="36524" x="7048500" y="3173413"/>
          <p14:tracePt t="36526" x="7024688" y="3173413"/>
          <p14:tracePt t="36528" x="7008813" y="3173413"/>
          <p14:tracePt t="36531" x="6992938" y="3173413"/>
          <p14:tracePt t="36532" x="6969125" y="3173413"/>
          <p14:tracePt t="36534" x="6953250" y="3173413"/>
          <p14:tracePt t="36536" x="6929438" y="3173413"/>
          <p14:tracePt t="36538" x="6913563" y="3173413"/>
          <p14:tracePt t="36540" x="6897688" y="3173413"/>
          <p14:tracePt t="36542" x="6881813" y="3173413"/>
          <p14:tracePt t="36544" x="6865938" y="3173413"/>
          <p14:tracePt t="36546" x="6858000" y="3173413"/>
          <p14:tracePt t="36548" x="6842125" y="3173413"/>
          <p14:tracePt t="36550" x="6826250" y="3173413"/>
          <p14:tracePt t="36554" x="6810375" y="3173413"/>
          <p14:tracePt t="36556" x="6802438" y="3173413"/>
          <p14:tracePt t="36560" x="6784975" y="3165475"/>
          <p14:tracePt t="36564" x="6777038" y="3157538"/>
          <p14:tracePt t="36566" x="6777038" y="3149600"/>
          <p14:tracePt t="36568" x="6769100" y="3149600"/>
          <p14:tracePt t="36570" x="6761163" y="3141663"/>
          <p14:tracePt t="36572" x="6761163" y="3133725"/>
          <p14:tracePt t="36574" x="6753225" y="3125788"/>
          <p14:tracePt t="36578" x="6753225" y="3117850"/>
          <p14:tracePt t="36582" x="6745288" y="3101975"/>
          <p14:tracePt t="36586" x="6745288" y="3094038"/>
          <p14:tracePt t="36588" x="6745288" y="3086100"/>
          <p14:tracePt t="36592" x="6737350" y="3078163"/>
          <p14:tracePt t="36594" x="6737350" y="3070225"/>
          <p14:tracePt t="36596" x="6737350" y="3062288"/>
          <p14:tracePt t="36600" x="6729413" y="3054350"/>
          <p14:tracePt t="36603" x="6729413" y="3046413"/>
          <p14:tracePt t="36606" x="6729413" y="3038475"/>
          <p14:tracePt t="36609" x="6729413" y="3030538"/>
          <p14:tracePt t="36612" x="6729413" y="3022600"/>
          <p14:tracePt t="36616" x="6729413" y="3014663"/>
          <p14:tracePt t="36620" x="6729413" y="3006725"/>
          <p14:tracePt t="36626" x="6729413" y="2998788"/>
          <p14:tracePt t="36634" x="6729413" y="2990850"/>
          <p14:tracePt t="36638" x="6729413" y="2982913"/>
          <p14:tracePt t="36658" x="6737350" y="2974975"/>
          <p14:tracePt t="36674" x="6745288" y="2974975"/>
          <p14:tracePt t="36686" x="6753225" y="2974975"/>
          <p14:tracePt t="36696" x="6761163" y="2974975"/>
          <p14:tracePt t="36706" x="6769100" y="2974975"/>
          <p14:tracePt t="36710" x="6777038" y="2974975"/>
          <p14:tracePt t="36718" x="6784975" y="2974975"/>
          <p14:tracePt t="36728" x="6794500" y="2974975"/>
          <p14:tracePt t="36736" x="6802438" y="2974975"/>
          <p14:tracePt t="36740" x="6810375" y="2974975"/>
          <p14:tracePt t="36748" x="6818313" y="2974975"/>
          <p14:tracePt t="36756" x="6826250" y="2974975"/>
          <p14:tracePt t="36762" x="6834188" y="2974975"/>
          <p14:tracePt t="36766" x="6842125" y="2974975"/>
          <p14:tracePt t="36772" x="6850063" y="2974975"/>
          <p14:tracePt t="36781" x="6858000" y="2974975"/>
          <p14:tracePt t="36786" x="6865938" y="2974975"/>
          <p14:tracePt t="36790" x="6873875" y="2974975"/>
          <p14:tracePt t="36792" x="6873875" y="2967038"/>
          <p14:tracePt t="36798" x="6881813" y="2967038"/>
          <p14:tracePt t="36806" x="6889750" y="2967038"/>
          <p14:tracePt t="36810" x="6889750" y="2959100"/>
          <p14:tracePt t="36814" x="6897688" y="2959100"/>
          <p14:tracePt t="37007" x="6905625" y="2951163"/>
          <p14:tracePt t="37014" x="6913563" y="2951163"/>
          <p14:tracePt t="37020" x="6921500" y="2951163"/>
          <p14:tracePt t="37024" x="6929438" y="2943225"/>
          <p14:tracePt t="37026" x="6937375" y="2943225"/>
          <p14:tracePt t="37028" x="6945313" y="2943225"/>
          <p14:tracePt t="37031" x="6945313" y="2935288"/>
          <p14:tracePt t="37032" x="6953250" y="2935288"/>
          <p14:tracePt t="37034" x="6961188" y="2927350"/>
          <p14:tracePt t="37036" x="6969125" y="2927350"/>
          <p14:tracePt t="37038" x="6977063" y="2919413"/>
          <p14:tracePt t="37040" x="6985000" y="2909888"/>
          <p14:tracePt t="37042" x="6992938" y="2909888"/>
          <p14:tracePt t="37044" x="7000875" y="2894013"/>
          <p14:tracePt t="37046" x="7016750" y="2886075"/>
          <p14:tracePt t="37048" x="7016750" y="2878138"/>
          <p14:tracePt t="37050" x="7032625" y="2870200"/>
          <p14:tracePt t="37052" x="7040563" y="2854325"/>
          <p14:tracePt t="37054" x="7056438" y="2846388"/>
          <p14:tracePt t="37056" x="7064375" y="2838450"/>
          <p14:tracePt t="37058" x="7072313" y="2822575"/>
          <p14:tracePt t="37060" x="7088188" y="2806700"/>
          <p14:tracePt t="37062" x="7096125" y="2798763"/>
          <p14:tracePt t="37064" x="7112000" y="2790825"/>
          <p14:tracePt t="37066" x="7119938" y="2774950"/>
          <p14:tracePt t="37068" x="7127875" y="2767013"/>
          <p14:tracePt t="37070" x="7145338" y="2751138"/>
          <p14:tracePt t="37072" x="7153275" y="2743200"/>
          <p14:tracePt t="37074" x="7169150" y="2727325"/>
          <p14:tracePt t="37076" x="7177088" y="2719388"/>
          <p14:tracePt t="37078" x="7185025" y="2711450"/>
          <p14:tracePt t="37081" x="7192963" y="2703513"/>
          <p14:tracePt t="37082" x="7208838" y="2695575"/>
          <p14:tracePt t="37084" x="7216775" y="2687638"/>
          <p14:tracePt t="37086" x="7224713" y="2671763"/>
          <p14:tracePt t="37088" x="7232650" y="2671763"/>
          <p14:tracePt t="37090" x="7248525" y="2655888"/>
          <p14:tracePt t="37094" x="7264400" y="2647950"/>
          <p14:tracePt t="37098" x="7272338" y="2632075"/>
          <p14:tracePt t="37100" x="7280275" y="2632075"/>
          <p14:tracePt t="37102" x="7288213" y="2624138"/>
          <p14:tracePt t="37104" x="7296150" y="2624138"/>
          <p14:tracePt t="37106" x="7304088" y="2624138"/>
          <p14:tracePt t="37108" x="7312025" y="2616200"/>
          <p14:tracePt t="37110" x="7312025" y="2608263"/>
          <p14:tracePt t="37112" x="7319963" y="2608263"/>
          <p14:tracePt t="37114" x="7327900" y="2608263"/>
          <p14:tracePt t="37116" x="7335838" y="2608263"/>
          <p14:tracePt t="37118" x="7343775" y="2600325"/>
          <p14:tracePt t="37122" x="7359650" y="2600325"/>
          <p14:tracePt t="37126" x="7367588" y="2600325"/>
          <p14:tracePt t="37128" x="7375525" y="2600325"/>
          <p14:tracePt t="37131" x="7375525" y="2592388"/>
          <p14:tracePt t="37132" x="7383463" y="2592388"/>
          <p14:tracePt t="37134" x="7391400" y="2592388"/>
          <p14:tracePt t="37136" x="7399338" y="2592388"/>
          <p14:tracePt t="37140" x="7407275" y="2592388"/>
          <p14:tracePt t="37142" x="7415213" y="2592388"/>
          <p14:tracePt t="37144" x="7423150" y="2592388"/>
          <p14:tracePt t="37148" x="7431088" y="2592388"/>
          <p14:tracePt t="37152" x="7439025" y="2592388"/>
          <p14:tracePt t="37154" x="7446963" y="2592388"/>
          <p14:tracePt t="37158" x="7454900" y="2592388"/>
          <p14:tracePt t="37162" x="7462838" y="2592388"/>
          <p14:tracePt t="37166" x="7470775" y="2592388"/>
          <p14:tracePt t="37168" x="7478713" y="2592388"/>
          <p14:tracePt t="37172" x="7486650" y="2592388"/>
          <p14:tracePt t="37178" x="7496175" y="2592388"/>
          <p14:tracePt t="37182" x="7504113" y="2592388"/>
          <p14:tracePt t="37186" x="7512050" y="2592388"/>
          <p14:tracePt t="37198" x="7519988" y="2592388"/>
          <p14:tracePt t="37200" x="7527925" y="2592388"/>
          <p14:tracePt t="37210" x="7535863" y="2592388"/>
          <p14:tracePt t="37222" x="7543800" y="2592388"/>
          <p14:tracePt t="37334" x="7535863" y="2592388"/>
          <p14:tracePt t="37350" x="7527925" y="2592388"/>
          <p14:tracePt t="37364" x="7519988" y="2592388"/>
          <p14:tracePt t="37376" x="7512050" y="2592388"/>
          <p14:tracePt t="37384" x="7504113" y="2592388"/>
          <p14:tracePt t="37394" x="7504113" y="2584450"/>
          <p14:tracePt t="37422" x="7496175" y="2584450"/>
          <p14:tracePt t="37536" x="7504113" y="2584450"/>
          <p14:tracePt t="37542" x="7512050" y="2584450"/>
          <p14:tracePt t="37556" x="7519988" y="2584450"/>
          <p14:tracePt t="37564" x="7519988" y="2576513"/>
          <p14:tracePt t="37566" x="7527925" y="2576513"/>
          <p14:tracePt t="37574" x="7535863" y="2576513"/>
          <p14:tracePt t="37578" x="7543800" y="2576513"/>
          <p14:tracePt t="37586" x="7551738" y="2576513"/>
          <p14:tracePt t="37594" x="7559675" y="2566988"/>
          <p14:tracePt t="37604" x="7567613" y="2566988"/>
          <p14:tracePt t="37610" x="7575550" y="2566988"/>
          <p14:tracePt t="37616" x="7575550" y="2559050"/>
          <p14:tracePt t="37622" x="7583488" y="2559050"/>
          <p14:tracePt t="37628" x="7583488" y="2551113"/>
          <p14:tracePt t="37634" x="7591425" y="2551113"/>
          <p14:tracePt t="37640" x="7591425" y="2543175"/>
          <p14:tracePt t="37644" x="7599363" y="2543175"/>
          <p14:tracePt t="37654" x="7607300" y="2535238"/>
          <p14:tracePt t="37660" x="7615238" y="2535238"/>
          <p14:tracePt t="37664" x="7615238" y="2527300"/>
          <p14:tracePt t="37670" x="7615238" y="2519363"/>
          <p14:tracePt t="37672" x="7623175" y="2519363"/>
          <p14:tracePt t="37684" x="7631113" y="2511425"/>
          <p14:tracePt t="37710" x="7639050" y="2511425"/>
          <p14:tracePt t="37722" x="7646988" y="2511425"/>
          <p14:tracePt t="37726" x="7646988" y="2503488"/>
          <p14:tracePt t="37746" x="7654925" y="2503488"/>
          <p14:tracePt t="37812" x="7654925" y="2495550"/>
          <p14:tracePt t="37827" x="7654925" y="2487613"/>
          <p14:tracePt t="37834" x="7646988" y="2487613"/>
          <p14:tracePt t="37856" x="7639050" y="2479675"/>
          <p14:tracePt t="37878" x="7639050" y="2471738"/>
          <p14:tracePt t="37890" x="7631113" y="2471738"/>
          <p14:tracePt t="37894" x="7631113" y="2463800"/>
          <p14:tracePt t="37902" x="7631113" y="2455863"/>
          <p14:tracePt t="37924" x="7631113" y="2447925"/>
          <p14:tracePt t="37932" x="7623175" y="2447925"/>
          <p14:tracePt t="38006" x="7615238" y="2447925"/>
          <p14:tracePt t="38022" x="7615238" y="2439988"/>
          <p14:tracePt t="38031" x="7607300" y="2439988"/>
          <p14:tracePt t="38052" x="7599363" y="2439988"/>
          <p14:tracePt t="38066" x="7591425" y="2439988"/>
          <p14:tracePt t="38078" x="7583488" y="2439988"/>
          <p14:tracePt t="38086" x="7575550" y="2439988"/>
          <p14:tracePt t="38088" x="7575550" y="2432050"/>
          <p14:tracePt t="38090" x="7567613" y="2432050"/>
          <p14:tracePt t="38100" x="7559675" y="2432050"/>
          <p14:tracePt t="38110" x="7551738" y="2432050"/>
          <p14:tracePt t="38122" x="7543800" y="2432050"/>
          <p14:tracePt t="38131" x="7535863" y="2432050"/>
          <p14:tracePt t="38624" x="7543800" y="2432050"/>
          <p14:tracePt t="38632" x="7551738" y="2432050"/>
          <p14:tracePt t="38636" x="7559675" y="2432050"/>
          <p14:tracePt t="38640" x="7559675" y="2439988"/>
          <p14:tracePt t="38642" x="7567613" y="2439988"/>
          <p14:tracePt t="38644" x="7575550" y="2439988"/>
          <p14:tracePt t="38650" x="7583488" y="2447925"/>
          <p14:tracePt t="38654" x="7591425" y="2447925"/>
          <p14:tracePt t="38660" x="7599363" y="2447925"/>
          <p14:tracePt t="38664" x="7607300" y="2455863"/>
          <p14:tracePt t="38666" x="7615238" y="2455863"/>
          <p14:tracePt t="38670" x="7623175" y="2463800"/>
          <p14:tracePt t="38674" x="7631113" y="2463800"/>
          <p14:tracePt t="38676" x="7639050" y="2463800"/>
          <p14:tracePt t="38681" x="7646988" y="2463800"/>
          <p14:tracePt t="38684" x="7654925" y="2471738"/>
          <p14:tracePt t="38686" x="7662863" y="2471738"/>
          <p14:tracePt t="38688" x="7670800" y="2471738"/>
          <p14:tracePt t="38690" x="7678738" y="2471738"/>
          <p14:tracePt t="38694" x="7694613" y="2471738"/>
          <p14:tracePt t="38696" x="7694613" y="2479675"/>
          <p14:tracePt t="38698" x="7702550" y="2479675"/>
          <p14:tracePt t="38700" x="7710488" y="2479675"/>
          <p14:tracePt t="38702" x="7718425" y="2487613"/>
          <p14:tracePt t="38704" x="7726363" y="2487613"/>
          <p14:tracePt t="38706" x="7734300" y="2487613"/>
          <p14:tracePt t="38708" x="7742238" y="2487613"/>
          <p14:tracePt t="38710" x="7758113" y="2487613"/>
          <p14:tracePt t="38714" x="7766050" y="2487613"/>
          <p14:tracePt t="38716" x="7781925" y="2487613"/>
          <p14:tracePt t="38720" x="7789863" y="2487613"/>
          <p14:tracePt t="38722" x="7805738" y="2487613"/>
          <p14:tracePt t="38726" x="7821613" y="2487613"/>
          <p14:tracePt t="38728" x="7829550" y="2487613"/>
          <p14:tracePt t="38732" x="7847013" y="2487613"/>
          <p14:tracePt t="38734" x="7854950" y="2487613"/>
          <p14:tracePt t="38736" x="7862888" y="2487613"/>
          <p14:tracePt t="38738" x="7870825" y="2487613"/>
          <p14:tracePt t="38740" x="7886700" y="2487613"/>
          <p14:tracePt t="38742" x="7894638" y="2487613"/>
          <p14:tracePt t="38744" x="7902575" y="2487613"/>
          <p14:tracePt t="38746" x="7918450" y="2487613"/>
          <p14:tracePt t="38748" x="7926388" y="2487613"/>
          <p14:tracePt t="38750" x="7934325" y="2487613"/>
          <p14:tracePt t="38752" x="7950200" y="2487613"/>
          <p14:tracePt t="38754" x="7958138" y="2479675"/>
          <p14:tracePt t="38756" x="7966075" y="2471738"/>
          <p14:tracePt t="38758" x="7981950" y="2471738"/>
          <p14:tracePt t="38760" x="7997825" y="2471738"/>
          <p14:tracePt t="38762" x="8005763" y="2463800"/>
          <p14:tracePt t="38764" x="8013700" y="2463800"/>
          <p14:tracePt t="38766" x="8037513" y="2455863"/>
          <p14:tracePt t="38768" x="8045450" y="2455863"/>
          <p14:tracePt t="38770" x="8053388" y="2447925"/>
          <p14:tracePt t="38772" x="8069263" y="2439988"/>
          <p14:tracePt t="38774" x="8085138" y="2439988"/>
          <p14:tracePt t="38776" x="8093075" y="2432050"/>
          <p14:tracePt t="38778" x="8108950" y="2432050"/>
          <p14:tracePt t="38781" x="8116888" y="2424113"/>
          <p14:tracePt t="38782" x="8124825" y="2424113"/>
          <p14:tracePt t="38784" x="8140700" y="2416175"/>
          <p14:tracePt t="38786" x="8148638" y="2408238"/>
          <p14:tracePt t="38788" x="8156575" y="2408238"/>
          <p14:tracePt t="38790" x="8164513" y="2400300"/>
          <p14:tracePt t="38792" x="8172450" y="2392363"/>
          <p14:tracePt t="38794" x="8180388" y="2392363"/>
          <p14:tracePt t="38796" x="8189913" y="2384425"/>
          <p14:tracePt t="38798" x="8197850" y="2384425"/>
          <p14:tracePt t="38802" x="8205788" y="2384425"/>
          <p14:tracePt t="38804" x="8205788" y="2376488"/>
          <p14:tracePt t="38806" x="8205788" y="2368550"/>
          <p14:tracePt t="38808" x="8213725" y="2368550"/>
          <p14:tracePt t="38812" x="8221663" y="2368550"/>
          <p14:tracePt t="38814" x="8221663" y="2360613"/>
          <p14:tracePt t="38818" x="8229600" y="2360613"/>
          <p14:tracePt t="38832" x="8229600" y="2352675"/>
          <p14:tracePt t="38895" x="8237538" y="2352675"/>
          <p14:tracePt t="38914" x="8245475" y="2352675"/>
          <p14:tracePt t="38925" x="8245475" y="2360613"/>
          <p14:tracePt t="38926" x="8253413" y="2360613"/>
          <p14:tracePt t="38931" x="8261350" y="2360613"/>
          <p14:tracePt t="38932" x="8261350" y="2368550"/>
          <p14:tracePt t="38936" x="8269288" y="2376488"/>
          <p14:tracePt t="38942" x="8277225" y="2376488"/>
          <p14:tracePt t="38944" x="8277225" y="2384425"/>
          <p14:tracePt t="38946" x="8285163" y="2384425"/>
          <p14:tracePt t="38950" x="8293100" y="2392363"/>
          <p14:tracePt t="38954" x="8301038" y="2392363"/>
          <p14:tracePt t="38956" x="8301038" y="2400300"/>
          <p14:tracePt t="38960" x="8308975" y="2408238"/>
          <p14:tracePt t="38964" x="8316913" y="2408238"/>
          <p14:tracePt t="38966" x="8324850" y="2408238"/>
          <p14:tracePt t="38968" x="8324850" y="2416175"/>
          <p14:tracePt t="38970" x="8332788" y="2416175"/>
          <p14:tracePt t="38974" x="8340725" y="2424113"/>
          <p14:tracePt t="38978" x="8348663" y="2424113"/>
          <p14:tracePt t="38981" x="8356600" y="2424113"/>
          <p14:tracePt t="38984" x="8364538" y="2432050"/>
          <p14:tracePt t="38988" x="8364538" y="2439988"/>
          <p14:tracePt t="38990" x="8372475" y="2439988"/>
          <p14:tracePt t="38994" x="8380413" y="2439988"/>
          <p14:tracePt t="38996" x="8388350" y="2447925"/>
          <p14:tracePt t="39002" x="8396288" y="2447925"/>
          <p14:tracePt t="39006" x="8404225" y="2455863"/>
          <p14:tracePt t="39010" x="8412163" y="2455863"/>
          <p14:tracePt t="39014" x="8420100" y="2455863"/>
          <p14:tracePt t="39018" x="8428038" y="2455863"/>
          <p14:tracePt t="39024" x="8435975" y="2463800"/>
          <p14:tracePt t="39028" x="8443913" y="2463800"/>
          <p14:tracePt t="39031" x="8451850" y="2463800"/>
          <p14:tracePt t="39036" x="8459788" y="2463800"/>
          <p14:tracePt t="39042" x="8467725" y="2463800"/>
          <p14:tracePt t="39048" x="8475663" y="2463800"/>
          <p14:tracePt t="39052" x="8483600" y="2463800"/>
          <p14:tracePt t="39056" x="8491538" y="2463800"/>
          <p14:tracePt t="39062" x="8499475" y="2455863"/>
          <p14:tracePt t="39066" x="8507413" y="2455863"/>
          <p14:tracePt t="39068" x="8515350" y="2447925"/>
          <p14:tracePt t="39072" x="8523288" y="2439988"/>
          <p14:tracePt t="39074" x="8523288" y="2432050"/>
          <p14:tracePt t="39076" x="8531225" y="2432050"/>
          <p14:tracePt t="39078" x="8531225" y="2424113"/>
          <p14:tracePt t="39081" x="8540750" y="2424113"/>
          <p14:tracePt t="39082" x="8548688" y="2408238"/>
          <p14:tracePt t="39086" x="8556625" y="2400300"/>
          <p14:tracePt t="39090" x="8564563" y="2392363"/>
          <p14:tracePt t="39092" x="8564563" y="2384425"/>
          <p14:tracePt t="39094" x="8572500" y="2376488"/>
          <p14:tracePt t="39096" x="8580438" y="2376488"/>
          <p14:tracePt t="39099" x="8580438" y="2368550"/>
          <p14:tracePt t="39100" x="8588375" y="2360613"/>
          <p14:tracePt t="39102" x="8588375" y="2352675"/>
          <p14:tracePt t="39104" x="8596313" y="2352675"/>
          <p14:tracePt t="39106" x="8604250" y="2344738"/>
          <p14:tracePt t="39108" x="8604250" y="2336800"/>
          <p14:tracePt t="39110" x="8612188" y="2328863"/>
          <p14:tracePt t="39114" x="8612188" y="2320925"/>
          <p14:tracePt t="39116" x="8620125" y="2320925"/>
          <p14:tracePt t="39118" x="8620125" y="2312988"/>
          <p14:tracePt t="39122" x="8628063" y="2305050"/>
          <p14:tracePt t="39124" x="8628063" y="2297113"/>
          <p14:tracePt t="39126" x="8636000" y="2297113"/>
          <p14:tracePt t="39128" x="8636000" y="2289175"/>
          <p14:tracePt t="39134" x="8643938" y="2281238"/>
          <p14:tracePt t="39140" x="8643938" y="2273300"/>
          <p14:tracePt t="39146" x="8651875" y="2265363"/>
          <p14:tracePt t="39160" x="8651875" y="2257425"/>
          <p14:tracePt t="39162" x="8659813" y="2257425"/>
          <p14:tracePt t="39168" x="8667750" y="2257425"/>
          <p14:tracePt t="39184" x="8675688" y="2257425"/>
          <p14:tracePt t="39198" x="8683625" y="2257425"/>
          <p14:tracePt t="39200" x="8691563" y="2257425"/>
          <p14:tracePt t="39204" x="8699500" y="2257425"/>
          <p14:tracePt t="39210" x="8707438" y="2257425"/>
          <p14:tracePt t="39216" x="8715375" y="2257425"/>
          <p14:tracePt t="39218" x="8715375" y="2265363"/>
          <p14:tracePt t="39222" x="8723313" y="2273300"/>
          <p14:tracePt t="39226" x="8723313" y="2281238"/>
          <p14:tracePt t="39228" x="8731250" y="2281238"/>
          <p14:tracePt t="39231" x="8739188" y="2281238"/>
          <p14:tracePt t="39232" x="8739188" y="2289175"/>
          <p14:tracePt t="39236" x="8747125" y="2297113"/>
          <p14:tracePt t="39238" x="8747125" y="2305050"/>
          <p14:tracePt t="39242" x="8755063" y="2312988"/>
          <p14:tracePt t="39246" x="8755063" y="2320925"/>
          <p14:tracePt t="39249" x="8763000" y="2320925"/>
          <p14:tracePt t="39250" x="8770938" y="2328863"/>
          <p14:tracePt t="39252" x="8770938" y="2336800"/>
          <p14:tracePt t="39256" x="8778875" y="2344738"/>
          <p14:tracePt t="39258" x="8778875" y="2352675"/>
          <p14:tracePt t="39260" x="8778875" y="2360613"/>
          <p14:tracePt t="39262" x="8786813" y="2360613"/>
          <p14:tracePt t="39264" x="8786813" y="2368550"/>
          <p14:tracePt t="39266" x="8794750" y="2368550"/>
          <p14:tracePt t="39268" x="8794750" y="2376488"/>
          <p14:tracePt t="39272" x="8802688" y="2376488"/>
          <p14:tracePt t="39274" x="8802688" y="2384425"/>
          <p14:tracePt t="39276" x="8802688" y="2392363"/>
          <p14:tracePt t="39278" x="8810625" y="2392363"/>
          <p14:tracePt t="39282" x="8810625" y="2400300"/>
          <p14:tracePt t="39284" x="8818563" y="2400300"/>
          <p14:tracePt t="39288" x="8818563" y="2408238"/>
          <p14:tracePt t="39292" x="8826500" y="2408238"/>
          <p14:tracePt t="39296" x="8834438" y="2416175"/>
          <p14:tracePt t="39304" x="8834438" y="2424113"/>
          <p14:tracePt t="39306" x="8842375" y="2424113"/>
          <p14:tracePt t="39318" x="8850313" y="2424113"/>
          <p14:tracePt t="39328" x="8858250" y="2424113"/>
          <p14:tracePt t="39331" x="8866188" y="2424113"/>
          <p14:tracePt t="39336" x="8874125" y="2424113"/>
          <p14:tracePt t="39342" x="8883650" y="2416175"/>
          <p14:tracePt t="39348" x="8891588" y="2416175"/>
          <p14:tracePt t="39350" x="8899525" y="2408238"/>
          <p14:tracePt t="39356" x="8907463" y="2408238"/>
          <p14:tracePt t="39358" x="8907463" y="2400300"/>
          <p14:tracePt t="39360" x="8915400" y="2400300"/>
          <p14:tracePt t="39364" x="8915400" y="2392363"/>
          <p14:tracePt t="39366" x="8923338" y="2384425"/>
          <p14:tracePt t="39368" x="8931275" y="2384425"/>
          <p14:tracePt t="39374" x="8939213" y="2376488"/>
          <p14:tracePt t="39381" x="8947150" y="2368550"/>
          <p14:tracePt t="39386" x="8955088" y="2368550"/>
          <p14:tracePt t="39388" x="8963025" y="2360613"/>
          <p14:tracePt t="39390" x="8963025" y="2352675"/>
          <p14:tracePt t="39396" x="8970963" y="2352675"/>
          <p14:tracePt t="39398" x="8970963" y="2344738"/>
          <p14:tracePt t="39404" x="8978900" y="2344738"/>
          <p14:tracePt t="39410" x="8978900" y="2336800"/>
          <p14:tracePt t="39418" x="8986838" y="2336800"/>
          <p14:tracePt t="39424" x="8994775" y="2336800"/>
          <p14:tracePt t="39426" x="8994775" y="2328863"/>
          <p14:tracePt t="39432" x="9002713" y="2328863"/>
          <p14:tracePt t="39440" x="9010650" y="2320925"/>
          <p14:tracePt t="39444" x="9018588" y="2320925"/>
          <p14:tracePt t="39448" x="9026525" y="2320925"/>
          <p14:tracePt t="39450" x="9034463" y="2320925"/>
          <p14:tracePt t="39454" x="9042400" y="2320925"/>
          <p14:tracePt t="39456" x="9050338" y="2320925"/>
          <p14:tracePt t="39458" x="9058275" y="2320925"/>
          <p14:tracePt t="39462" x="9066213" y="2320925"/>
          <p14:tracePt t="39464" x="9082088" y="2320925"/>
          <p14:tracePt t="39468" x="9097963" y="2320925"/>
          <p14:tracePt t="39470" x="9105900" y="2320925"/>
          <p14:tracePt t="39472" x="9105900" y="2328863"/>
          <p14:tracePt t="39474" x="9121775" y="2328863"/>
          <p14:tracePt t="39476" x="9129713" y="2328863"/>
          <p14:tracePt t="39478" x="9137650" y="2328863"/>
          <p14:tracePt t="39481" x="9153525" y="2328863"/>
          <p14:tracePt t="39482" x="9153525" y="2336800"/>
          <p14:tracePt t="39484" x="9161463" y="2336800"/>
          <p14:tracePt t="39486" x="9177338" y="2344738"/>
          <p14:tracePt t="39488" x="9185275" y="2344738"/>
          <p14:tracePt t="39490" x="9193213" y="2344738"/>
          <p14:tracePt t="39492" x="9209088" y="2344738"/>
          <p14:tracePt t="39494" x="9217025" y="2352675"/>
          <p14:tracePt t="39496" x="9224963" y="2352675"/>
          <p14:tracePt t="39498" x="9234488" y="2360613"/>
          <p14:tracePt t="39500" x="9242425" y="2360613"/>
          <p14:tracePt t="39502" x="9250363" y="2360613"/>
          <p14:tracePt t="39504" x="9258300" y="2368550"/>
          <p14:tracePt t="39506" x="9266238" y="2368550"/>
          <p14:tracePt t="39508" x="9274175" y="2368550"/>
          <p14:tracePt t="39510" x="9282113" y="2368550"/>
          <p14:tracePt t="39512" x="9290050" y="2376488"/>
          <p14:tracePt t="39514" x="9297988" y="2384425"/>
          <p14:tracePt t="39518" x="9305925" y="2384425"/>
          <p14:tracePt t="39520" x="9313863" y="2384425"/>
          <p14:tracePt t="39522" x="9321800" y="2392363"/>
          <p14:tracePt t="39526" x="9329738" y="2392363"/>
          <p14:tracePt t="39528" x="9329738" y="2400300"/>
          <p14:tracePt t="39531" x="9337675" y="2400300"/>
          <p14:tracePt t="39532" x="9345613" y="2400300"/>
          <p14:tracePt t="39536" x="9345613" y="2408238"/>
          <p14:tracePt t="39538" x="9353550" y="2408238"/>
          <p14:tracePt t="39540" x="9353550" y="2416175"/>
          <p14:tracePt t="39542" x="9361488" y="2416175"/>
          <p14:tracePt t="39548" x="9369425" y="2424113"/>
          <p14:tracePt t="39552" x="9377363" y="2424113"/>
          <p14:tracePt t="39556" x="9377363" y="2432050"/>
          <p14:tracePt t="39558" x="9385300" y="2432050"/>
          <p14:tracePt t="39566" x="9393238" y="2432050"/>
          <p14:tracePt t="39568" x="9393238" y="2439988"/>
          <p14:tracePt t="39572" x="9401175" y="2439988"/>
          <p14:tracePt t="39574" x="9409113" y="2439988"/>
          <p14:tracePt t="39576" x="9409113" y="2447925"/>
          <p14:tracePt t="39581" x="9417050" y="2447925"/>
          <p14:tracePt t="39584" x="9424988" y="2447925"/>
          <p14:tracePt t="39588" x="9432925" y="2447925"/>
          <p14:tracePt t="39592" x="9440863" y="2447925"/>
          <p14:tracePt t="39594" x="9448800" y="2447925"/>
          <p14:tracePt t="39598" x="9456738" y="2447925"/>
          <p14:tracePt t="39602" x="9464675" y="2447925"/>
          <p14:tracePt t="39606" x="9472613" y="2447925"/>
          <p14:tracePt t="39608" x="9480550" y="2447925"/>
          <p14:tracePt t="39612" x="9488488" y="2447925"/>
          <p14:tracePt t="39616" x="9496425" y="2447925"/>
          <p14:tracePt t="39618" x="9504363" y="2447925"/>
          <p14:tracePt t="39620" x="9504363" y="2439988"/>
          <p14:tracePt t="39622" x="9512300" y="2439988"/>
          <p14:tracePt t="39626" x="9520238" y="2439988"/>
          <p14:tracePt t="39628" x="9520238" y="2432050"/>
          <p14:tracePt t="39631" x="9528175" y="2432050"/>
          <p14:tracePt t="39632" x="9536113" y="2432050"/>
          <p14:tracePt t="39636" x="9544050" y="2424113"/>
          <p14:tracePt t="39642" x="9551988" y="2424113"/>
          <p14:tracePt t="39644" x="9551988" y="2416175"/>
          <p14:tracePt t="39648" x="9559925" y="2416175"/>
          <p14:tracePt t="39650" x="9567863" y="2408238"/>
          <p14:tracePt t="39656" x="9575800" y="2408238"/>
          <p14:tracePt t="39658" x="9575800" y="2400300"/>
          <p14:tracePt t="39664" x="9585325" y="2400300"/>
          <p14:tracePt t="39668" x="9585325" y="2392363"/>
          <p14:tracePt t="39670" x="9593263" y="2392363"/>
          <p14:tracePt t="39674" x="9601200" y="2392363"/>
          <p14:tracePt t="39681" x="9601200" y="2384425"/>
          <p14:tracePt t="39684" x="9609138" y="2384425"/>
          <p14:tracePt t="39688" x="9609138" y="2376488"/>
          <p14:tracePt t="39696" x="9617075" y="2376488"/>
          <p14:tracePt t="39738" x="9625013" y="2376488"/>
          <p14:tracePt t="39750" x="9632950" y="2376488"/>
          <p14:tracePt t="39760" x="9632950" y="2384425"/>
          <p14:tracePt t="39780" x="9632950" y="2392363"/>
          <p14:tracePt t="39782" x="9640888" y="2392363"/>
          <p14:tracePt t="39794" x="9640888" y="2400300"/>
          <p14:tracePt t="39800" x="9648825" y="2400300"/>
          <p14:tracePt t="39804" x="9648825" y="2408238"/>
          <p14:tracePt t="39810" x="9648825" y="2416175"/>
          <p14:tracePt t="39814" x="9656763" y="2416175"/>
          <p14:tracePt t="39820" x="9664700" y="2416175"/>
          <p14:tracePt t="39822" x="9664700" y="2424113"/>
          <p14:tracePt t="39836" x="9672638" y="2424113"/>
          <p14:tracePt t="39838" x="9672638" y="2432050"/>
          <p14:tracePt t="39850" x="9680575" y="2432050"/>
          <p14:tracePt t="39864" x="9680575" y="2439988"/>
          <p14:tracePt t="39874" x="9688513" y="2439988"/>
          <p14:tracePt t="39954" x="9696450" y="2439988"/>
          <p14:tracePt t="39960" x="9704388" y="2439988"/>
          <p14:tracePt t="39970" x="9712325" y="2439988"/>
          <p14:tracePt t="39982" x="9720263" y="2439988"/>
          <p14:tracePt t="40056" x="9720263" y="2447925"/>
          <p14:tracePt t="40062" x="9712325" y="2447925"/>
          <p14:tracePt t="40066" x="9704388" y="2455863"/>
          <p14:tracePt t="40068" x="9696450" y="2455863"/>
          <p14:tracePt t="40070" x="9688513" y="2455863"/>
          <p14:tracePt t="40072" x="9680575" y="2455863"/>
          <p14:tracePt t="40074" x="9672638" y="2455863"/>
          <p14:tracePt t="40076" x="9656763" y="2455863"/>
          <p14:tracePt t="40078" x="9648825" y="2463800"/>
          <p14:tracePt t="40081" x="9632950" y="2463800"/>
          <p14:tracePt t="40082" x="9617075" y="2463800"/>
          <p14:tracePt t="40084" x="9601200" y="2471738"/>
          <p14:tracePt t="40086" x="9575800" y="2471738"/>
          <p14:tracePt t="40088" x="9567863" y="2471738"/>
          <p14:tracePt t="40090" x="9551988" y="2471738"/>
          <p14:tracePt t="40092" x="9528175" y="2471738"/>
          <p14:tracePt t="40094" x="9504363" y="2471738"/>
          <p14:tracePt t="40096" x="9480550" y="2471738"/>
          <p14:tracePt t="40098" x="9448800" y="2471738"/>
          <p14:tracePt t="40100" x="9417050" y="2471738"/>
          <p14:tracePt t="40102" x="9385300" y="2471738"/>
          <p14:tracePt t="40104" x="9337675" y="2471738"/>
          <p14:tracePt t="40106" x="9297988" y="2471738"/>
          <p14:tracePt t="40108" x="9258300" y="2471738"/>
          <p14:tracePt t="40110" x="9209088" y="2471738"/>
          <p14:tracePt t="40112" x="9169400" y="2471738"/>
          <p14:tracePt t="40114" x="9121775" y="2471738"/>
          <p14:tracePt t="40116" x="9082088" y="2471738"/>
          <p14:tracePt t="40118" x="9034463" y="2471738"/>
          <p14:tracePt t="40120" x="8986838" y="2471738"/>
          <p14:tracePt t="40122" x="8939213" y="2463800"/>
          <p14:tracePt t="40124" x="8883650" y="2455863"/>
          <p14:tracePt t="40126" x="8834438" y="2447925"/>
          <p14:tracePt t="40128" x="8794750" y="2439988"/>
          <p14:tracePt t="40131" x="8739188" y="2432050"/>
          <p14:tracePt t="40132" x="8691563" y="2424113"/>
          <p14:tracePt t="40134" x="8651875" y="2416175"/>
          <p14:tracePt t="40136" x="8612188" y="2408238"/>
          <p14:tracePt t="40138" x="8572500" y="2400300"/>
          <p14:tracePt t="40140" x="8531225" y="2392363"/>
          <p14:tracePt t="40142" x="8499475" y="2384425"/>
          <p14:tracePt t="40144" x="8475663" y="2368550"/>
          <p14:tracePt t="40146" x="8435975" y="2360613"/>
          <p14:tracePt t="40148" x="8412163" y="2352675"/>
          <p14:tracePt t="40150" x="8388350" y="2344738"/>
          <p14:tracePt t="40152" x="8372475" y="2328863"/>
          <p14:tracePt t="40154" x="8348663" y="2328863"/>
          <p14:tracePt t="40156" x="8340725" y="2312988"/>
          <p14:tracePt t="40158" x="8324850" y="2305050"/>
          <p14:tracePt t="40160" x="8316913" y="2297113"/>
          <p14:tracePt t="40162" x="8316913" y="2289175"/>
          <p14:tracePt t="40164" x="8308975" y="2273300"/>
          <p14:tracePt t="40167" x="8301038" y="2265363"/>
          <p14:tracePt t="40168" x="8301038" y="2257425"/>
          <p14:tracePt t="40170" x="8301038" y="2249488"/>
          <p14:tracePt t="40172" x="8301038" y="2241550"/>
          <p14:tracePt t="40174" x="8301038" y="2224088"/>
          <p14:tracePt t="40176" x="8301038" y="2216150"/>
          <p14:tracePt t="40178" x="8301038" y="2200275"/>
          <p14:tracePt t="40181" x="8301038" y="2192338"/>
          <p14:tracePt t="40182" x="8301038" y="2184400"/>
          <p14:tracePt t="40184" x="8308975" y="2168525"/>
          <p14:tracePt t="40186" x="8308975" y="2152650"/>
          <p14:tracePt t="40188" x="8316913" y="2144713"/>
          <p14:tracePt t="40190" x="8324850" y="2120900"/>
          <p14:tracePt t="40192" x="8340725" y="2112963"/>
          <p14:tracePt t="40194" x="8348663" y="2097088"/>
          <p14:tracePt t="40196" x="8364538" y="2081213"/>
          <p14:tracePt t="40198" x="8372475" y="2065338"/>
          <p14:tracePt t="40200" x="8396288" y="2057400"/>
          <p14:tracePt t="40202" x="8412163" y="2041525"/>
          <p14:tracePt t="40204" x="8420100" y="2025650"/>
          <p14:tracePt t="40206" x="8443913" y="2009775"/>
          <p14:tracePt t="40208" x="8459788" y="2001838"/>
          <p14:tracePt t="40210" x="8467725" y="1993900"/>
          <p14:tracePt t="40212" x="8483600" y="1985963"/>
          <p14:tracePt t="40214" x="8499475" y="1978025"/>
          <p14:tracePt t="40216" x="8515350" y="1962150"/>
          <p14:tracePt t="40218" x="8540750" y="1954213"/>
          <p14:tracePt t="40220" x="8556625" y="1938338"/>
          <p14:tracePt t="40222" x="8588375" y="1938338"/>
          <p14:tracePt t="40224" x="8612188" y="1922463"/>
          <p14:tracePt t="40226" x="8636000" y="1914525"/>
          <p14:tracePt t="40228" x="8659813" y="1906588"/>
          <p14:tracePt t="40231" x="8675688" y="1898650"/>
          <p14:tracePt t="40232" x="8699500" y="1890713"/>
          <p14:tracePt t="40234" x="8723313" y="1881188"/>
          <p14:tracePt t="40236" x="8747125" y="1881188"/>
          <p14:tracePt t="40238" x="8778875" y="1873250"/>
          <p14:tracePt t="40240" x="8802688" y="1865313"/>
          <p14:tracePt t="40242" x="8826500" y="1857375"/>
          <p14:tracePt t="40244" x="8850313" y="1857375"/>
          <p14:tracePt t="40246" x="8874125" y="1857375"/>
          <p14:tracePt t="40248" x="8899525" y="1849438"/>
          <p14:tracePt t="40250" x="8923338" y="1849438"/>
          <p14:tracePt t="40252" x="8947150" y="1849438"/>
          <p14:tracePt t="40254" x="8963025" y="1849438"/>
          <p14:tracePt t="40256" x="8986838" y="1841500"/>
          <p14:tracePt t="40258" x="9002713" y="1841500"/>
          <p14:tracePt t="40260" x="9026525" y="1841500"/>
          <p14:tracePt t="40262" x="9042400" y="1841500"/>
          <p14:tracePt t="40264" x="9066213" y="1841500"/>
          <p14:tracePt t="40266" x="9082088" y="1841500"/>
          <p14:tracePt t="40268" x="9105900" y="1841500"/>
          <p14:tracePt t="40270" x="9129713" y="1841500"/>
          <p14:tracePt t="40272" x="9145588" y="1841500"/>
          <p14:tracePt t="40274" x="9161463" y="1841500"/>
          <p14:tracePt t="40276" x="9177338" y="1841500"/>
          <p14:tracePt t="40278" x="9193213" y="1849438"/>
          <p14:tracePt t="40281" x="9217025" y="1857375"/>
          <p14:tracePt t="40282" x="9234488" y="1865313"/>
          <p14:tracePt t="40284" x="9250363" y="1865313"/>
          <p14:tracePt t="40286" x="9266238" y="1873250"/>
          <p14:tracePt t="40288" x="9282113" y="1881188"/>
          <p14:tracePt t="40290" x="9297988" y="1890713"/>
          <p14:tracePt t="40292" x="9313863" y="1898650"/>
          <p14:tracePt t="40294" x="9321800" y="1906588"/>
          <p14:tracePt t="40296" x="9345613" y="1914525"/>
          <p14:tracePt t="40298" x="9353550" y="1930400"/>
          <p14:tracePt t="40300" x="9369425" y="1938338"/>
          <p14:tracePt t="40302" x="9385300" y="1954213"/>
          <p14:tracePt t="40304" x="9393238" y="1962150"/>
          <p14:tracePt t="40306" x="9401175" y="1970088"/>
          <p14:tracePt t="40308" x="9417050" y="1985963"/>
          <p14:tracePt t="40310" x="9424988" y="1993900"/>
          <p14:tracePt t="40312" x="9448800" y="2017713"/>
          <p14:tracePt t="40314" x="9456738" y="2025650"/>
          <p14:tracePt t="40317" x="9472613" y="2041525"/>
          <p14:tracePt t="40318" x="9480550" y="2057400"/>
          <p14:tracePt t="40320" x="9496425" y="2081213"/>
          <p14:tracePt t="40322" x="9504363" y="2089150"/>
          <p14:tracePt t="40324" x="9512300" y="2105025"/>
          <p14:tracePt t="40326" x="9520238" y="2128838"/>
          <p14:tracePt t="40328" x="9536113" y="2144713"/>
          <p14:tracePt t="40331" x="9536113" y="2160588"/>
          <p14:tracePt t="40332" x="9544050" y="2176463"/>
          <p14:tracePt t="40334" x="9559925" y="2192338"/>
          <p14:tracePt t="40336" x="9559925" y="2216150"/>
          <p14:tracePt t="40338" x="9567863" y="2233613"/>
          <p14:tracePt t="40340" x="9575800" y="2249488"/>
          <p14:tracePt t="40342" x="9585325" y="2265363"/>
          <p14:tracePt t="40344" x="9585325" y="2281238"/>
          <p14:tracePt t="40346" x="9593263" y="2305050"/>
          <p14:tracePt t="40348" x="9601200" y="2320925"/>
          <p14:tracePt t="40350" x="9601200" y="2336800"/>
          <p14:tracePt t="40352" x="9601200" y="2352675"/>
          <p14:tracePt t="40354" x="9601200" y="2368550"/>
          <p14:tracePt t="40356" x="9601200" y="2384425"/>
          <p14:tracePt t="40358" x="9601200" y="2408238"/>
          <p14:tracePt t="40360" x="9601200" y="2416175"/>
          <p14:tracePt t="40362" x="9601200" y="2432050"/>
          <p14:tracePt t="40364" x="9601200" y="2447925"/>
          <p14:tracePt t="40366" x="9601200" y="2455863"/>
          <p14:tracePt t="40368" x="9601200" y="2479675"/>
          <p14:tracePt t="40370" x="9601200" y="2487613"/>
          <p14:tracePt t="40372" x="9601200" y="2495550"/>
          <p14:tracePt t="40374" x="9601200" y="2511425"/>
          <p14:tracePt t="40376" x="9601200" y="2527300"/>
          <p14:tracePt t="40378" x="9601200" y="2535238"/>
          <p14:tracePt t="40381" x="9593263" y="2543175"/>
          <p14:tracePt t="40382" x="9593263" y="2559050"/>
          <p14:tracePt t="40384" x="9585325" y="2566988"/>
          <p14:tracePt t="40386" x="9575800" y="2576513"/>
          <p14:tracePt t="40388" x="9575800" y="2584450"/>
          <p14:tracePt t="40390" x="9567863" y="2592388"/>
          <p14:tracePt t="40392" x="9567863" y="2600325"/>
          <p14:tracePt t="40394" x="9559925" y="2608263"/>
          <p14:tracePt t="40396" x="9551988" y="2616200"/>
          <p14:tracePt t="40399" x="9544050" y="2624138"/>
          <p14:tracePt t="40400" x="9536113" y="2632075"/>
          <p14:tracePt t="40402" x="9528175" y="2632075"/>
          <p14:tracePt t="40404" x="9528175" y="2640013"/>
          <p14:tracePt t="40406" x="9520238" y="2640013"/>
          <p14:tracePt t="40408" x="9512300" y="2647950"/>
          <p14:tracePt t="40410" x="9504363" y="2655888"/>
          <p14:tracePt t="40414" x="9488488" y="2663825"/>
          <p14:tracePt t="40418" x="9480550" y="2663825"/>
          <p14:tracePt t="40420" x="9480550" y="2671763"/>
          <p14:tracePt t="40422" x="9464675" y="2671763"/>
          <p14:tracePt t="40424" x="9464675" y="2679700"/>
          <p14:tracePt t="40426" x="9456738" y="2679700"/>
          <p14:tracePt t="40431" x="9448800" y="2679700"/>
          <p14:tracePt t="40434" x="9440863" y="2679700"/>
          <p14:tracePt t="40436" x="9432925" y="2679700"/>
          <p14:tracePt t="40442" x="9424988" y="2679700"/>
          <p14:tracePt t="40450" x="9417050" y="2679700"/>
          <p14:tracePt t="40468" x="9409113" y="2679700"/>
          <p14:tracePt t="41918" x="9417050" y="2679700"/>
          <p14:tracePt t="41922" x="9432925" y="2679700"/>
          <p14:tracePt t="41924" x="9440863" y="2679700"/>
          <p14:tracePt t="41926" x="9448800" y="2671763"/>
          <p14:tracePt t="41928" x="9464675" y="2663825"/>
          <p14:tracePt t="41931" x="9472613" y="2663825"/>
          <p14:tracePt t="41932" x="9480550" y="2663825"/>
          <p14:tracePt t="41934" x="9496425" y="2655888"/>
          <p14:tracePt t="41936" x="9512300" y="2647950"/>
          <p14:tracePt t="41938" x="9520238" y="2647950"/>
          <p14:tracePt t="41940" x="9536113" y="2647950"/>
          <p14:tracePt t="41942" x="9551988" y="2640013"/>
          <p14:tracePt t="41944" x="9559925" y="2632075"/>
          <p14:tracePt t="41946" x="9575800" y="2632075"/>
          <p14:tracePt t="41949" x="9593263" y="2624138"/>
          <p14:tracePt t="41950" x="9601200" y="2616200"/>
          <p14:tracePt t="41952" x="9617075" y="2608263"/>
          <p14:tracePt t="41954" x="9625013" y="2608263"/>
          <p14:tracePt t="41956" x="9640888" y="2608263"/>
          <p14:tracePt t="41958" x="9648825" y="2600325"/>
          <p14:tracePt t="41960" x="9664700" y="2592388"/>
          <p14:tracePt t="41962" x="9672638" y="2592388"/>
          <p14:tracePt t="41964" x="9680575" y="2592388"/>
          <p14:tracePt t="41966" x="9696450" y="2584450"/>
          <p14:tracePt t="41968" x="9712325" y="2576513"/>
          <p14:tracePt t="41970" x="9720263" y="2576513"/>
          <p14:tracePt t="41972" x="9728200" y="2576513"/>
          <p14:tracePt t="41974" x="9744075" y="2566988"/>
          <p14:tracePt t="41976" x="9752013" y="2559050"/>
          <p14:tracePt t="41978" x="9759950" y="2559050"/>
          <p14:tracePt t="41981" x="9775825" y="2559050"/>
          <p14:tracePt t="41982" x="9783763" y="2551113"/>
          <p14:tracePt t="41984" x="9799638" y="2543175"/>
          <p14:tracePt t="41986" x="9807575" y="2543175"/>
          <p14:tracePt t="41988" x="9815513" y="2543175"/>
          <p14:tracePt t="41990" x="9831388" y="2535238"/>
          <p14:tracePt t="41992" x="9847263" y="2527300"/>
          <p14:tracePt t="41994" x="9855200" y="2519363"/>
          <p14:tracePt t="41996" x="9863138" y="2519363"/>
          <p14:tracePt t="41998" x="9879013" y="2511425"/>
          <p14:tracePt t="42002" x="9894888" y="2503488"/>
          <p14:tracePt t="42004" x="9902825" y="2503488"/>
          <p14:tracePt t="42006" x="9910763" y="2495550"/>
          <p14:tracePt t="42008" x="9926638" y="2495550"/>
          <p14:tracePt t="42010" x="9936163" y="2487613"/>
          <p14:tracePt t="42012" x="9944100" y="2487613"/>
          <p14:tracePt t="42014" x="9952038" y="2479675"/>
          <p14:tracePt t="42016" x="9952038" y="2471738"/>
          <p14:tracePt t="42018" x="9959975" y="2471738"/>
          <p14:tracePt t="42020" x="9967913" y="2471738"/>
          <p14:tracePt t="42022" x="9975850" y="2463800"/>
          <p14:tracePt t="42026" x="9983788" y="2463800"/>
          <p14:tracePt t="42028" x="9991725" y="2455863"/>
          <p14:tracePt t="42034" x="9999663" y="2455863"/>
          <p14:tracePt t="42036" x="9999663" y="2447925"/>
          <p14:tracePt t="42040" x="9999663" y="2439988"/>
          <p14:tracePt t="42044" x="10007600" y="2439988"/>
          <p14:tracePt t="42052" x="10007600" y="2432050"/>
          <p14:tracePt t="42097" x="9999663" y="2432050"/>
          <p14:tracePt t="42100" x="9983788" y="2432050"/>
          <p14:tracePt t="42104" x="9975850" y="2432050"/>
          <p14:tracePt t="42108" x="9959975" y="2432050"/>
          <p14:tracePt t="42112" x="9952038" y="2432050"/>
          <p14:tracePt t="42114" x="9944100" y="2432050"/>
          <p14:tracePt t="42116" x="9936163" y="2432050"/>
          <p14:tracePt t="42118" x="9926638" y="2432050"/>
          <p14:tracePt t="42120" x="9918700" y="2432050"/>
          <p14:tracePt t="42122" x="9910763" y="2432050"/>
          <p14:tracePt t="42124" x="9894888" y="2432050"/>
          <p14:tracePt t="42126" x="9886950" y="2432050"/>
          <p14:tracePt t="42128" x="9879013" y="2432050"/>
          <p14:tracePt t="42131" x="9871075" y="2439988"/>
          <p14:tracePt t="42132" x="9863138" y="2439988"/>
          <p14:tracePt t="42134" x="9855200" y="2439988"/>
          <p14:tracePt t="42136" x="9839325" y="2439988"/>
          <p14:tracePt t="42138" x="9831388" y="2447925"/>
          <p14:tracePt t="42140" x="9823450" y="2455863"/>
          <p14:tracePt t="42142" x="9807575" y="2455863"/>
          <p14:tracePt t="42144" x="9791700" y="2455863"/>
          <p14:tracePt t="42146" x="9783763" y="2455863"/>
          <p14:tracePt t="42148" x="9775825" y="2463800"/>
          <p14:tracePt t="42150" x="9752013" y="2463800"/>
          <p14:tracePt t="42152" x="9744075" y="2471738"/>
          <p14:tracePt t="42154" x="9728200" y="2471738"/>
          <p14:tracePt t="42156" x="9712325" y="2471738"/>
          <p14:tracePt t="42158" x="9696450" y="2471738"/>
          <p14:tracePt t="42160" x="9680575" y="2479675"/>
          <p14:tracePt t="42162" x="9672638" y="2479675"/>
          <p14:tracePt t="42164" x="9664700" y="2479675"/>
          <p14:tracePt t="42166" x="9648825" y="2479675"/>
          <p14:tracePt t="42168" x="9625013" y="2479675"/>
          <p14:tracePt t="42170" x="9601200" y="2479675"/>
          <p14:tracePt t="42172" x="9575800" y="2487613"/>
          <p14:tracePt t="42174" x="9551988" y="2487613"/>
          <p14:tracePt t="42176" x="9528175" y="2487613"/>
          <p14:tracePt t="42178" x="9496425" y="2487613"/>
          <p14:tracePt t="42181" x="9472613" y="2487613"/>
          <p14:tracePt t="42182" x="9440863" y="2495550"/>
          <p14:tracePt t="42184" x="9409113" y="2495550"/>
          <p14:tracePt t="42186" x="9377363" y="2495550"/>
          <p14:tracePt t="42188" x="9345613" y="2495550"/>
          <p14:tracePt t="42190" x="9313863" y="2503488"/>
          <p14:tracePt t="42192" x="9274175" y="2503488"/>
          <p14:tracePt t="42194" x="9242425" y="2503488"/>
          <p14:tracePt t="42196" x="9209088" y="2503488"/>
          <p14:tracePt t="42198" x="9169400" y="2503488"/>
          <p14:tracePt t="42215" x="8858250" y="2519363"/>
          <p14:tracePt t="42216" x="8826500" y="2519363"/>
          <p14:tracePt t="42218" x="8786813" y="2527300"/>
          <p14:tracePt t="42220" x="8747125" y="2527300"/>
          <p14:tracePt t="42222" x="8715375" y="2527300"/>
          <p14:tracePt t="42224" x="8683625" y="2527300"/>
          <p14:tracePt t="42226" x="8643938" y="2535238"/>
          <p14:tracePt t="42228" x="8612188" y="2535238"/>
          <p14:tracePt t="42231" x="8580438" y="2535238"/>
          <p14:tracePt t="42232" x="8548688" y="2535238"/>
          <p14:tracePt t="42234" x="8523288" y="2535238"/>
          <p14:tracePt t="42236" x="8491538" y="2543175"/>
          <p14:tracePt t="42238" x="8467725" y="2543175"/>
          <p14:tracePt t="42240" x="8443913" y="2543175"/>
          <p14:tracePt t="42242" x="8420100" y="2543175"/>
          <p14:tracePt t="42244" x="8396288" y="2543175"/>
          <p14:tracePt t="42246" x="8372475" y="2543175"/>
          <p14:tracePt t="42248" x="8348663" y="2543175"/>
          <p14:tracePt t="42250" x="8324850" y="2543175"/>
          <p14:tracePt t="42252" x="8301038" y="2543175"/>
          <p14:tracePt t="42254" x="8277225" y="2543175"/>
          <p14:tracePt t="42256" x="8261350" y="2543175"/>
          <p14:tracePt t="42258" x="8245475" y="2543175"/>
          <p14:tracePt t="42260" x="8229600" y="2543175"/>
          <p14:tracePt t="42262" x="8205788" y="2543175"/>
          <p14:tracePt t="42265" x="8189913" y="2543175"/>
          <p14:tracePt t="42266" x="8172450" y="2543175"/>
          <p14:tracePt t="42268" x="8156575" y="2543175"/>
          <p14:tracePt t="42270" x="8140700" y="2543175"/>
          <p14:tracePt t="42272" x="8124825" y="2543175"/>
          <p14:tracePt t="42274" x="8116888" y="2543175"/>
          <p14:tracePt t="42276" x="8101013" y="2543175"/>
          <p14:tracePt t="42278" x="8093075" y="2543175"/>
          <p14:tracePt t="42281" x="8085138" y="2543175"/>
          <p14:tracePt t="42282" x="8069263" y="2543175"/>
          <p14:tracePt t="42284" x="8061325" y="2543175"/>
          <p14:tracePt t="42286" x="8053388" y="2543175"/>
          <p14:tracePt t="42288" x="8045450" y="2543175"/>
          <p14:tracePt t="42290" x="8037513" y="2543175"/>
          <p14:tracePt t="42292" x="8029575" y="2543175"/>
          <p14:tracePt t="42294" x="8029575" y="2535238"/>
          <p14:tracePt t="42296" x="8021638" y="2535238"/>
          <p14:tracePt t="42300" x="8013700" y="2527300"/>
          <p14:tracePt t="42308" x="8005763" y="2527300"/>
          <p14:tracePt t="42326" x="8005763" y="2519363"/>
          <p14:tracePt t="42356" x="8005763" y="2511425"/>
          <p14:tracePt t="42370" x="8005763" y="2503488"/>
          <p14:tracePt t="42376" x="8005763" y="2495550"/>
          <p14:tracePt t="42390" x="8013700" y="2495550"/>
          <p14:tracePt t="42392" x="8013700" y="2487613"/>
          <p14:tracePt t="42402" x="8021638" y="2487613"/>
          <p14:tracePt t="42406" x="8021638" y="2479675"/>
          <p14:tracePt t="42414" x="8029575" y="2479675"/>
          <p14:tracePt t="42416" x="8029575" y="2471738"/>
          <p14:tracePt t="42418" x="8037513" y="2471738"/>
          <p14:tracePt t="42420" x="8037513" y="2463800"/>
          <p14:tracePt t="42424" x="8045450" y="2463800"/>
          <p14:tracePt t="42426" x="8045450" y="2455863"/>
          <p14:tracePt t="42428" x="8053388" y="2455863"/>
          <p14:tracePt t="42431" x="8061325" y="2455863"/>
          <p14:tracePt t="42432" x="8069263" y="2447925"/>
          <p14:tracePt t="42436" x="8085138" y="2447925"/>
          <p14:tracePt t="42438" x="8085138" y="2439988"/>
          <p14:tracePt t="42440" x="8093075" y="2439988"/>
          <p14:tracePt t="42442" x="8101013" y="2432050"/>
          <p14:tracePt t="42444" x="8108950" y="2432050"/>
          <p14:tracePt t="42446" x="8116888" y="2432050"/>
          <p14:tracePt t="42449" x="8132763" y="2424113"/>
          <p14:tracePt t="42450" x="8140700" y="2416175"/>
          <p14:tracePt t="42452" x="8148638" y="2416175"/>
          <p14:tracePt t="42454" x="8164513" y="2416175"/>
          <p14:tracePt t="42456" x="8172450" y="2416175"/>
          <p14:tracePt t="42458" x="8180388" y="2408238"/>
          <p14:tracePt t="42460" x="8197850" y="2408238"/>
          <p14:tracePt t="42462" x="8205788" y="2400300"/>
          <p14:tracePt t="42464" x="8221663" y="2400300"/>
          <p14:tracePt t="42466" x="8237538" y="2400300"/>
          <p14:tracePt t="42468" x="8245475" y="2400300"/>
          <p14:tracePt t="42470" x="8253413" y="2392363"/>
          <p14:tracePt t="42472" x="8269288" y="2392363"/>
          <p14:tracePt t="42474" x="8285163" y="2392363"/>
          <p14:tracePt t="42476" x="8293100" y="2384425"/>
          <p14:tracePt t="42478" x="8308975" y="2384425"/>
          <p14:tracePt t="42481" x="8324850" y="2384425"/>
          <p14:tracePt t="42482" x="8340725" y="2384425"/>
          <p14:tracePt t="42484" x="8356600" y="2376488"/>
          <p14:tracePt t="42486" x="8364538" y="2376488"/>
          <p14:tracePt t="42488" x="8380413" y="2368550"/>
          <p14:tracePt t="42490" x="8396288" y="2368550"/>
          <p14:tracePt t="42492" x="8412163" y="2360613"/>
          <p14:tracePt t="42494" x="8428038" y="2360613"/>
          <p14:tracePt t="42496" x="8443913" y="2360613"/>
          <p14:tracePt t="42499" x="8459788" y="2360613"/>
          <p14:tracePt t="42500" x="8475663" y="2360613"/>
          <p14:tracePt t="42502" x="8491538" y="2352675"/>
          <p14:tracePt t="42504" x="8507413" y="2352675"/>
          <p14:tracePt t="42506" x="8523288" y="2344738"/>
          <p14:tracePt t="42508" x="8540750" y="2344738"/>
          <p14:tracePt t="42510" x="8556625" y="2336800"/>
          <p14:tracePt t="42512" x="8580438" y="2336800"/>
          <p14:tracePt t="42514" x="8596313" y="2336800"/>
          <p14:tracePt t="42516" x="8612188" y="2328863"/>
          <p14:tracePt t="42518" x="8628063" y="2328863"/>
          <p14:tracePt t="42520" x="8643938" y="2320925"/>
          <p14:tracePt t="42522" x="8659813" y="2320925"/>
          <p14:tracePt t="42524" x="8683625" y="2320925"/>
          <p14:tracePt t="42526" x="8699500" y="2312988"/>
          <p14:tracePt t="42528" x="8715375" y="2312988"/>
          <p14:tracePt t="42531" x="8731250" y="2305050"/>
          <p14:tracePt t="42532" x="8739188" y="2305050"/>
          <p14:tracePt t="42534" x="8755063" y="2305050"/>
          <p14:tracePt t="42536" x="8770938" y="2297113"/>
          <p14:tracePt t="42538" x="8786813" y="2297113"/>
          <p14:tracePt t="42540" x="8802688" y="2297113"/>
          <p14:tracePt t="42542" x="8818563" y="2289175"/>
          <p14:tracePt t="42544" x="8842375" y="2289175"/>
          <p14:tracePt t="42546" x="8858250" y="2281238"/>
          <p14:tracePt t="42549" x="8874125" y="2281238"/>
          <p14:tracePt t="42550" x="8891588" y="2273300"/>
          <p14:tracePt t="42552" x="8907463" y="2273300"/>
          <p14:tracePt t="42554" x="8923338" y="2273300"/>
          <p14:tracePt t="42556" x="8947150" y="2273300"/>
          <p14:tracePt t="42558" x="8963025" y="2265363"/>
          <p14:tracePt t="42560" x="8978900" y="2265363"/>
          <p14:tracePt t="42562" x="8994775" y="2265363"/>
          <p14:tracePt t="42564" x="9002713" y="2257425"/>
          <p14:tracePt t="42566" x="9018588" y="2257425"/>
          <p14:tracePt t="42568" x="9034463" y="2257425"/>
          <p14:tracePt t="42572" x="9050338" y="2257425"/>
          <p14:tracePt t="42574" x="9058275" y="2257425"/>
          <p14:tracePt t="42576" x="9066213" y="2257425"/>
          <p14:tracePt t="42578" x="9074150" y="2257425"/>
          <p14:tracePt t="42581" x="9082088" y="2257425"/>
          <p14:tracePt t="42582" x="9090025" y="2257425"/>
          <p14:tracePt t="42584" x="9097963" y="2249488"/>
          <p14:tracePt t="42586" x="9105900" y="2249488"/>
          <p14:tracePt t="42588" x="9113838" y="2249488"/>
          <p14:tracePt t="42592" x="9121775" y="2249488"/>
          <p14:tracePt t="42598" x="9129713" y="2249488"/>
          <p14:tracePt t="42604" x="9137650" y="2249488"/>
          <p14:tracePt t="42951" x="9145588" y="2249488"/>
          <p14:tracePt t="42954" x="9153525" y="2249488"/>
          <p14:tracePt t="42958" x="9161463" y="2249488"/>
          <p14:tracePt t="42960" x="9169400" y="2249488"/>
          <p14:tracePt t="42962" x="9185275" y="2241550"/>
          <p14:tracePt t="42964" x="9193213" y="2241550"/>
          <p14:tracePt t="42966" x="9209088" y="2233613"/>
          <p14:tracePt t="42968" x="9217025" y="2233613"/>
          <p14:tracePt t="42970" x="9234488" y="2224088"/>
          <p14:tracePt t="42972" x="9242425" y="2224088"/>
          <p14:tracePt t="42974" x="9266238" y="2216150"/>
          <p14:tracePt t="42976" x="9282113" y="2208213"/>
          <p14:tracePt t="42978" x="9290050" y="2208213"/>
          <p14:tracePt t="42981" x="9305925" y="2200275"/>
          <p14:tracePt t="42982" x="9329738" y="2192338"/>
          <p14:tracePt t="42984" x="9345613" y="2184400"/>
          <p14:tracePt t="42986" x="9361488" y="2184400"/>
          <p14:tracePt t="42988" x="9377363" y="2176463"/>
          <p14:tracePt t="42990" x="9393238" y="2160588"/>
          <p14:tracePt t="42992" x="9417050" y="2160588"/>
          <p14:tracePt t="42994" x="9432925" y="2152650"/>
          <p14:tracePt t="42996" x="9440863" y="2144713"/>
          <p14:tracePt t="42998" x="9456738" y="2144713"/>
          <p14:tracePt t="43000" x="9472613" y="2136775"/>
          <p14:tracePt t="43002" x="9488488" y="2128838"/>
          <p14:tracePt t="43004" x="9504363" y="2120900"/>
          <p14:tracePt t="43006" x="9528175" y="2120900"/>
          <p14:tracePt t="43008" x="9551988" y="2112963"/>
          <p14:tracePt t="43010" x="9567863" y="2097088"/>
          <p14:tracePt t="43012" x="9601200" y="2097088"/>
          <p14:tracePt t="43014" x="9617075" y="2089150"/>
          <p14:tracePt t="43016" x="9640888" y="2081213"/>
          <p14:tracePt t="43018" x="9664700" y="2073275"/>
          <p14:tracePt t="43020" x="9688513" y="2073275"/>
          <p14:tracePt t="43022" x="9704388" y="2065338"/>
          <p14:tracePt t="43024" x="9728200" y="2049463"/>
          <p14:tracePt t="43026" x="9752013" y="2049463"/>
          <p14:tracePt t="43028" x="9775825" y="2041525"/>
          <p14:tracePt t="43031" x="9791700" y="2033588"/>
          <p14:tracePt t="43032" x="9807575" y="2025650"/>
          <p14:tracePt t="43034" x="9823450" y="2025650"/>
          <p14:tracePt t="43036" x="9839325" y="2017713"/>
          <p14:tracePt t="43038" x="9863138" y="2017713"/>
          <p14:tracePt t="43040" x="9879013" y="2009775"/>
          <p14:tracePt t="43042" x="9886950" y="2001838"/>
          <p14:tracePt t="43044" x="9902825" y="2001838"/>
          <p14:tracePt t="43046" x="9918700" y="2001838"/>
          <p14:tracePt t="43048" x="9926638" y="2001838"/>
          <p14:tracePt t="43050" x="9936163" y="1993900"/>
          <p14:tracePt t="43052" x="9952038" y="1993900"/>
          <p14:tracePt t="43054" x="9959975" y="1985963"/>
          <p14:tracePt t="43056" x="9967913" y="1985963"/>
          <p14:tracePt t="43058" x="9975850" y="1985963"/>
          <p14:tracePt t="43060" x="9983788" y="1985963"/>
          <p14:tracePt t="43062" x="9991725" y="1985963"/>
          <p14:tracePt t="43068" x="9999663" y="1985963"/>
          <p14:tracePt t="43072" x="10007600" y="1985963"/>
          <p14:tracePt t="43138" x="9999663" y="1985963"/>
          <p14:tracePt t="43148" x="9991725" y="1985963"/>
          <p14:tracePt t="43152" x="9983788" y="1985963"/>
          <p14:tracePt t="43156" x="9983788" y="1993900"/>
          <p14:tracePt t="43158" x="9975850" y="1993900"/>
          <p14:tracePt t="43166" x="9967913" y="1993900"/>
          <p14:tracePt t="43172" x="9959975" y="1993900"/>
          <p14:tracePt t="43174" x="9952038" y="1993900"/>
          <p14:tracePt t="43181" x="9944100" y="1993900"/>
          <p14:tracePt t="43186" x="9936163" y="2001838"/>
          <p14:tracePt t="43192" x="9926638" y="2001838"/>
          <p14:tracePt t="43194" x="9918700" y="2001838"/>
          <p14:tracePt t="43214" x="9902825" y="2009775"/>
          <p14:tracePt t="43215" x="9894888" y="2009775"/>
          <p14:tracePt t="43216" x="9886950" y="2009775"/>
          <p14:tracePt t="43222" x="9879013" y="2009775"/>
          <p14:tracePt t="43231" x="9871075" y="2009775"/>
          <p14:tracePt t="43240" x="9863138" y="2017713"/>
          <p14:tracePt t="43246" x="9855200" y="2017713"/>
          <p14:tracePt t="43260" x="9847263" y="2017713"/>
          <p14:tracePt t="43266" x="9847263" y="2025650"/>
          <p14:tracePt t="43388" x="9847263" y="2033588"/>
          <p14:tracePt t="43392" x="9855200" y="2033588"/>
          <p14:tracePt t="43394" x="9863138" y="2033588"/>
          <p14:tracePt t="43398" x="9871075" y="2033588"/>
          <p14:tracePt t="43402" x="9879013" y="2033588"/>
          <p14:tracePt t="43406" x="9894888" y="2033588"/>
          <p14:tracePt t="43410" x="9902825" y="2033588"/>
          <p14:tracePt t="43412" x="9918700" y="2033588"/>
          <p14:tracePt t="43416" x="9936163" y="2033588"/>
          <p14:tracePt t="43418" x="9944100" y="2033588"/>
          <p14:tracePt t="43420" x="9952038" y="2033588"/>
          <p14:tracePt t="43422" x="9959975" y="2033588"/>
          <p14:tracePt t="43424" x="9975850" y="2033588"/>
          <p14:tracePt t="43426" x="9983788" y="2033588"/>
          <p14:tracePt t="43428" x="9991725" y="2033588"/>
          <p14:tracePt t="43431" x="9999663" y="2033588"/>
          <p14:tracePt t="43432" x="10015538" y="2033588"/>
          <p14:tracePt t="43434" x="10023475" y="2033588"/>
          <p14:tracePt t="43436" x="10031413" y="2033588"/>
          <p14:tracePt t="43438" x="10039350" y="2033588"/>
          <p14:tracePt t="43440" x="10047288" y="2033588"/>
          <p14:tracePt t="43442" x="10055225" y="2033588"/>
          <p14:tracePt t="43444" x="10063163" y="2033588"/>
          <p14:tracePt t="43446" x="10071100" y="2033588"/>
          <p14:tracePt t="43448" x="10086975" y="2033588"/>
          <p14:tracePt t="43450" x="10094913" y="2033588"/>
          <p14:tracePt t="43452" x="10102850" y="2033588"/>
          <p14:tracePt t="43454" x="10118725" y="2033588"/>
          <p14:tracePt t="43456" x="10134600" y="2033588"/>
          <p14:tracePt t="43458" x="10150475" y="2033588"/>
          <p14:tracePt t="43460" x="10166350" y="2033588"/>
          <p14:tracePt t="43462" x="10182225" y="2033588"/>
          <p14:tracePt t="43464" x="10190163" y="2033588"/>
          <p14:tracePt t="43466" x="10206038" y="2033588"/>
          <p14:tracePt t="43468" x="10213975" y="2033588"/>
          <p14:tracePt t="43470" x="10229850" y="2033588"/>
          <p14:tracePt t="43472" x="10245725" y="2033588"/>
          <p14:tracePt t="43474" x="10269538" y="2033588"/>
          <p14:tracePt t="43476" x="10294938" y="2033588"/>
          <p14:tracePt t="43478" x="10318750" y="2033588"/>
          <p14:tracePt t="43481" x="10342563" y="2033588"/>
          <p14:tracePt t="43482" x="10366375" y="2033588"/>
          <p14:tracePt t="43484" x="10390188" y="2033588"/>
          <p14:tracePt t="43486" x="10414000" y="2033588"/>
          <p14:tracePt t="43488" x="10437813" y="2033588"/>
          <p14:tracePt t="43490" x="10461625" y="2025650"/>
          <p14:tracePt t="43492" x="10485438" y="2025650"/>
          <p14:tracePt t="43494" x="10509250" y="2025650"/>
          <p14:tracePt t="43496" x="10533063" y="2025650"/>
          <p14:tracePt t="43498" x="10556875" y="2025650"/>
          <p14:tracePt t="43500" x="10580688" y="2025650"/>
          <p14:tracePt t="43502" x="10604500" y="2025650"/>
          <p14:tracePt t="43504" x="10620375" y="2025650"/>
          <p14:tracePt t="43506" x="10645775" y="2025650"/>
          <p14:tracePt t="43508" x="10661650" y="2025650"/>
          <p14:tracePt t="43510" x="10677525" y="2025650"/>
          <p14:tracePt t="43512" x="10701338" y="2025650"/>
          <p14:tracePt t="43514" x="10725150" y="2025650"/>
          <p14:tracePt t="43516" x="10741025" y="2025650"/>
          <p14:tracePt t="43518" x="10756900" y="2025650"/>
          <p14:tracePt t="43520" x="10772775" y="2025650"/>
          <p14:tracePt t="43522" x="10788650" y="2025650"/>
          <p14:tracePt t="43524" x="10796588" y="2025650"/>
          <p14:tracePt t="43526" x="10820400" y="2025650"/>
          <p14:tracePt t="43528" x="10828338" y="2025650"/>
          <p14:tracePt t="43531" x="10844213" y="2033588"/>
          <p14:tracePt t="43532" x="10852150" y="2033588"/>
          <p14:tracePt t="43534" x="10868025" y="2041525"/>
          <p14:tracePt t="43536" x="10875963" y="2049463"/>
          <p14:tracePt t="43538" x="10891838" y="2049463"/>
          <p14:tracePt t="43540" x="10899775" y="2049463"/>
          <p14:tracePt t="43542" x="10907713" y="2057400"/>
          <p14:tracePt t="43544" x="10923588" y="2065338"/>
          <p14:tracePt t="43548" x="10931525" y="2065338"/>
          <p14:tracePt t="43550" x="10939463" y="2065338"/>
          <p14:tracePt t="43552" x="10947400" y="2073275"/>
          <p14:tracePt t="43554" x="10955338" y="2073275"/>
          <p14:tracePt t="43558" x="10963275" y="2073275"/>
          <p14:tracePt t="43560" x="10971213" y="2073275"/>
          <p14:tracePt t="43562" x="10980738" y="2073275"/>
          <p14:tracePt t="43566" x="10988675" y="2073275"/>
          <p14:tracePt t="43568" x="10988675" y="2081213"/>
          <p14:tracePt t="43570" x="10996613" y="2081213"/>
          <p14:tracePt t="43572" x="11004550" y="2081213"/>
          <p14:tracePt t="43574" x="11012488" y="2081213"/>
          <p14:tracePt t="43578" x="11020425" y="2081213"/>
          <p14:tracePt t="43584" x="11028363" y="2081213"/>
          <p14:tracePt t="43586" x="11036300" y="2081213"/>
          <p14:tracePt t="43594" x="11044238" y="2081213"/>
          <p14:tracePt t="43638" x="11044238" y="2073275"/>
          <p14:tracePt t="43712" x="11036300" y="2073275"/>
          <p14:tracePt t="43728" x="11028363" y="2073275"/>
          <p14:tracePt t="43788" x="11036300" y="2073275"/>
          <p14:tracePt t="43794" x="11044238" y="2065338"/>
          <p14:tracePt t="43796" x="11052175" y="2065338"/>
          <p14:tracePt t="43800" x="11060113" y="2065338"/>
          <p14:tracePt t="43802" x="11068050" y="2057400"/>
          <p14:tracePt t="43804" x="11075988" y="2057400"/>
          <p14:tracePt t="43818" x="11075988" y="2065338"/>
          <p14:tracePt t="43820" x="11068050" y="2081213"/>
          <p14:tracePt t="43822" x="11060113" y="2089150"/>
          <p14:tracePt t="43824" x="11052175" y="2097088"/>
          <p14:tracePt t="43826" x="11036300" y="2105025"/>
          <p14:tracePt t="43828" x="11028363" y="2105025"/>
          <p14:tracePt t="43831" x="11012488" y="2120900"/>
          <p14:tracePt t="43836" x="11004550" y="2120900"/>
          <p14:tracePt t="43838" x="10988675" y="2120900"/>
          <p14:tracePt t="44050" x="10996613" y="2120900"/>
          <p14:tracePt t="44058" x="11004550" y="2120900"/>
          <p14:tracePt t="44060" x="11012488" y="2120900"/>
          <p14:tracePt t="44062" x="11020425" y="2120900"/>
          <p14:tracePt t="44064" x="11028363" y="2112963"/>
          <p14:tracePt t="44068" x="11036300" y="2105025"/>
          <p14:tracePt t="44072" x="11044238" y="2105025"/>
          <p14:tracePt t="44088" x="11036300" y="2105025"/>
          <p14:tracePt t="44094" x="11028363" y="2105025"/>
          <p14:tracePt t="44098" x="11020425" y="2105025"/>
          <p14:tracePt t="44104" x="11012488" y="2105025"/>
          <p14:tracePt t="44108" x="11004550" y="2105025"/>
          <p14:tracePt t="44110" x="11004550" y="2097088"/>
          <p14:tracePt t="44146" x="11004550" y="2089150"/>
          <p14:tracePt t="44158" x="11004550" y="2081213"/>
          <p14:tracePt t="44162" x="11004550" y="2073275"/>
          <p14:tracePt t="44170" x="11012488" y="2065338"/>
          <p14:tracePt t="44178" x="11020425" y="2065338"/>
          <p14:tracePt t="44181" x="11020425" y="2057400"/>
          <p14:tracePt t="44184" x="11028363" y="2057400"/>
          <p14:tracePt t="44192" x="11036300" y="2049463"/>
          <p14:tracePt t="44196" x="11044238" y="2049463"/>
          <p14:tracePt t="44198" x="11044238" y="2041525"/>
          <p14:tracePt t="44214" x="11060113" y="2041525"/>
          <p14:tracePt t="44216" x="11068050" y="2041525"/>
          <p14:tracePt t="44222" x="11075988" y="2041525"/>
          <p14:tracePt t="44224" x="11083925" y="2041525"/>
          <p14:tracePt t="44228" x="11091863" y="2041525"/>
          <p14:tracePt t="44232" x="11107738" y="2041525"/>
          <p14:tracePt t="44236" x="11115675" y="2041525"/>
          <p14:tracePt t="44238" x="11123613" y="2041525"/>
          <p14:tracePt t="44242" x="11139488" y="2041525"/>
          <p14:tracePt t="44244" x="11147425" y="2041525"/>
          <p14:tracePt t="44246" x="11155363" y="2041525"/>
          <p14:tracePt t="44248" x="11163300" y="2049463"/>
          <p14:tracePt t="44250" x="11171238" y="2049463"/>
          <p14:tracePt t="44252" x="11187113" y="2049463"/>
          <p14:tracePt t="44254" x="11195050" y="2049463"/>
          <p14:tracePt t="44256" x="11202988" y="2057400"/>
          <p14:tracePt t="44258" x="11210925" y="2057400"/>
          <p14:tracePt t="44260" x="11226800" y="2065338"/>
          <p14:tracePt t="44262" x="11234738" y="2065338"/>
          <p14:tracePt t="44265" x="11242675" y="2065338"/>
          <p14:tracePt t="44266" x="11258550" y="2065338"/>
          <p14:tracePt t="44268" x="11266488" y="2073275"/>
          <p14:tracePt t="44270" x="11274425" y="2081213"/>
          <p14:tracePt t="44272" x="11290300" y="2081213"/>
          <p14:tracePt t="44274" x="11298238" y="2089150"/>
          <p14:tracePt t="44276" x="11306175" y="2089150"/>
          <p14:tracePt t="44278" x="11314113" y="2089150"/>
          <p14:tracePt t="44281" x="11323638" y="2097088"/>
          <p14:tracePt t="44282" x="11339513" y="2105025"/>
          <p14:tracePt t="44286" x="11347450" y="2112963"/>
          <p14:tracePt t="44288" x="11355388" y="2112963"/>
          <p14:tracePt t="44290" x="11363325" y="2120900"/>
          <p14:tracePt t="44292" x="11371263" y="2120900"/>
          <p14:tracePt t="44294" x="11371263" y="2128838"/>
          <p14:tracePt t="44296" x="11379200" y="2136775"/>
          <p14:tracePt t="44298" x="11387138" y="2136775"/>
          <p14:tracePt t="44300" x="11387138" y="2144713"/>
          <p14:tracePt t="44302" x="11395075" y="2152650"/>
          <p14:tracePt t="44304" x="11395075" y="2160588"/>
          <p14:tracePt t="44306" x="11403013" y="2160588"/>
          <p14:tracePt t="44308" x="11403013" y="2168525"/>
          <p14:tracePt t="44310" x="11403013" y="2176463"/>
          <p14:tracePt t="44312" x="11403013" y="2184400"/>
          <p14:tracePt t="44314" x="11410950" y="2192338"/>
          <p14:tracePt t="44316" x="11418888" y="2200275"/>
          <p14:tracePt t="44318" x="11418888" y="2208213"/>
          <p14:tracePt t="44320" x="11418888" y="2216150"/>
          <p14:tracePt t="44322" x="11418888" y="2224088"/>
          <p14:tracePt t="44324" x="11418888" y="2233613"/>
          <p14:tracePt t="44326" x="11418888" y="2249488"/>
          <p14:tracePt t="44328" x="11418888" y="2257425"/>
          <p14:tracePt t="44331" x="11418888" y="2265363"/>
          <p14:tracePt t="44332" x="11418888" y="2273300"/>
          <p14:tracePt t="44334" x="11418888" y="2289175"/>
          <p14:tracePt t="44336" x="11418888" y="2305050"/>
          <p14:tracePt t="44338" x="11418888" y="2312988"/>
          <p14:tracePt t="44340" x="11418888" y="2328863"/>
          <p14:tracePt t="44342" x="11418888" y="2344738"/>
          <p14:tracePt t="44344" x="11418888" y="2360613"/>
          <p14:tracePt t="44346" x="11418888" y="2376488"/>
          <p14:tracePt t="44348" x="11418888" y="2392363"/>
          <p14:tracePt t="44350" x="11418888" y="2400300"/>
          <p14:tracePt t="44352" x="11418888" y="2416175"/>
          <p14:tracePt t="44354" x="11410950" y="2432050"/>
          <p14:tracePt t="44356" x="11403013" y="2447925"/>
          <p14:tracePt t="44359" x="11403013" y="2463800"/>
          <p14:tracePt t="44360" x="11403013" y="2487613"/>
          <p14:tracePt t="44362" x="11395075" y="2511425"/>
          <p14:tracePt t="44364" x="11387138" y="2535238"/>
          <p14:tracePt t="44366" x="11379200" y="2559050"/>
          <p14:tracePt t="44368" x="11379200" y="2576513"/>
          <p14:tracePt t="44370" x="11371263" y="2592388"/>
          <p14:tracePt t="44372" x="11363325" y="2616200"/>
          <p14:tracePt t="44374" x="11355388" y="2640013"/>
          <p14:tracePt t="44376" x="11355388" y="2663825"/>
          <p14:tracePt t="44378" x="11347450" y="2679700"/>
          <p14:tracePt t="44381" x="11339513" y="2703513"/>
          <p14:tracePt t="44382" x="11331575" y="2727325"/>
          <p14:tracePt t="44384" x="11331575" y="2743200"/>
          <p14:tracePt t="44386" x="11323638" y="2767013"/>
          <p14:tracePt t="44388" x="11314113" y="2782888"/>
          <p14:tracePt t="44391" x="11306175" y="2806700"/>
          <p14:tracePt t="44392" x="11306175" y="2822575"/>
          <p14:tracePt t="44394" x="11298238" y="2846388"/>
          <p14:tracePt t="44396" x="11282363" y="2862263"/>
          <p14:tracePt t="44398" x="11274425" y="2878138"/>
          <p14:tracePt t="44400" x="11266488" y="2894013"/>
          <p14:tracePt t="44402" x="11258550" y="2927350"/>
          <p14:tracePt t="44404" x="11250613" y="2943225"/>
          <p14:tracePt t="44406" x="11234738" y="2959100"/>
          <p14:tracePt t="44408" x="11226800" y="2974975"/>
          <p14:tracePt t="44410" x="11210925" y="2990850"/>
          <p14:tracePt t="44412" x="11202988" y="3014663"/>
          <p14:tracePt t="44414" x="11187113" y="3030538"/>
          <p14:tracePt t="44416" x="11179175" y="3038475"/>
          <p14:tracePt t="44418" x="11171238" y="3062288"/>
          <p14:tracePt t="44420" x="11155363" y="3078163"/>
          <p14:tracePt t="44422" x="11139488" y="3086100"/>
          <p14:tracePt t="44424" x="11123613" y="3109913"/>
          <p14:tracePt t="44426" x="11107738" y="3117850"/>
          <p14:tracePt t="44428" x="11099800" y="3133725"/>
          <p14:tracePt t="44431" x="11075988" y="3149600"/>
          <p14:tracePt t="44432" x="11068050" y="3165475"/>
          <p14:tracePt t="44434" x="11052175" y="3181350"/>
          <p14:tracePt t="44436" x="11028363" y="3197225"/>
          <p14:tracePt t="44438" x="11012488" y="3205163"/>
          <p14:tracePt t="44440" x="10996613" y="3221038"/>
          <p14:tracePt t="44442" x="10971213" y="3236913"/>
          <p14:tracePt t="44444" x="10955338" y="3252788"/>
          <p14:tracePt t="44446" x="10939463" y="3262313"/>
          <p14:tracePt t="44448" x="10923588" y="3278188"/>
          <p14:tracePt t="44450" x="10907713" y="3286125"/>
          <p14:tracePt t="44452" x="10875963" y="3302000"/>
          <p14:tracePt t="44454" x="10860088" y="3309938"/>
          <p14:tracePt t="44456" x="10836275" y="3325813"/>
          <p14:tracePt t="44458" x="10820400" y="3333750"/>
          <p14:tracePt t="44460" x="10796588" y="3341688"/>
          <p14:tracePt t="44462" x="10772775" y="3357563"/>
          <p14:tracePt t="44464" x="10756900" y="3357563"/>
          <p14:tracePt t="44466" x="10733088" y="3373438"/>
          <p14:tracePt t="44468" x="10709275" y="3381375"/>
          <p14:tracePt t="44470" x="10693400" y="3381375"/>
          <p14:tracePt t="44472" x="10661650" y="3397250"/>
          <p14:tracePt t="44474" x="10637838" y="3405188"/>
          <p14:tracePt t="44476" x="10620375" y="3413125"/>
          <p14:tracePt t="44478" x="10596563" y="3413125"/>
          <p14:tracePt t="44481" x="10572750" y="3421063"/>
          <p14:tracePt t="44483" x="10548938" y="3429000"/>
          <p14:tracePt t="44484" x="10525125" y="3436938"/>
          <p14:tracePt t="44486" x="10501313" y="3436938"/>
          <p14:tracePt t="44488" x="10477500" y="3444875"/>
          <p14:tracePt t="44490" x="10453688" y="3452813"/>
          <p14:tracePt t="44492" x="10429875" y="3460750"/>
          <p14:tracePt t="44494" x="10406063" y="3460750"/>
          <p14:tracePt t="44496" x="10382250" y="3468688"/>
          <p14:tracePt t="44498" x="10358438" y="3476625"/>
          <p14:tracePt t="44500" x="10334625" y="3484563"/>
          <p14:tracePt t="44502" x="10310813" y="3492500"/>
          <p14:tracePt t="44504" x="10287000" y="3492500"/>
          <p14:tracePt t="44506" x="10261600" y="3492500"/>
          <p14:tracePt t="44508" x="10229850" y="3492500"/>
          <p14:tracePt t="44510" x="10206038" y="3500438"/>
          <p14:tracePt t="44512" x="10174288" y="3500438"/>
          <p14:tracePt t="44514" x="10150475" y="3500438"/>
          <p14:tracePt t="44516" x="10118725" y="3500438"/>
          <p14:tracePt t="44518" x="10094913" y="3508375"/>
          <p14:tracePt t="44520" x="10055225" y="3508375"/>
          <p14:tracePt t="44522" x="10023475" y="3508375"/>
          <p14:tracePt t="44524" x="9999663" y="3508375"/>
          <p14:tracePt t="44526" x="9967913" y="3508375"/>
          <p14:tracePt t="44528" x="9936163" y="3508375"/>
          <p14:tracePt t="44531" x="9902825" y="3508375"/>
          <p14:tracePt t="44532" x="9871075" y="3508375"/>
          <p14:tracePt t="44534" x="9839325" y="3508375"/>
          <p14:tracePt t="44536" x="9807575" y="3508375"/>
          <p14:tracePt t="44538" x="9759950" y="3508375"/>
          <p14:tracePt t="44540" x="9720263" y="3508375"/>
          <p14:tracePt t="44542" x="9680575" y="3500438"/>
          <p14:tracePt t="44544" x="9640888" y="3500438"/>
          <p14:tracePt t="44546" x="9593263" y="3492500"/>
          <p14:tracePt t="44548" x="9551988" y="3484563"/>
          <p14:tracePt t="44550" x="9504363" y="3476625"/>
          <p14:tracePt t="44552" x="9456738" y="3468688"/>
          <p14:tracePt t="44554" x="9417050" y="3460750"/>
          <p14:tracePt t="44556" x="9369425" y="3452813"/>
          <p14:tracePt t="44558" x="9329738" y="3444875"/>
          <p14:tracePt t="44560" x="9282113" y="3436938"/>
          <p14:tracePt t="44562" x="9234488" y="3429000"/>
          <p14:tracePt t="44564" x="9193213" y="3421063"/>
          <p14:tracePt t="44566" x="9145588" y="3405188"/>
          <p14:tracePt t="44568" x="9097963" y="3397250"/>
          <p14:tracePt t="44570" x="9058275" y="3389313"/>
          <p14:tracePt t="44572" x="9010650" y="3373438"/>
          <p14:tracePt t="44574" x="8963025" y="3365500"/>
          <p14:tracePt t="44576" x="8923338" y="3349625"/>
          <p14:tracePt t="44578" x="8874125" y="3341688"/>
          <p14:tracePt t="44581" x="8826500" y="3325813"/>
          <p14:tracePt t="44582" x="8778875" y="3309938"/>
          <p14:tracePt t="44584" x="8747125" y="3302000"/>
          <p14:tracePt t="44586" x="8699500" y="3294063"/>
          <p14:tracePt t="44588" x="8651875" y="3278188"/>
          <p14:tracePt t="44590" x="8620125" y="3262313"/>
          <p14:tracePt t="44592" x="8588375" y="3252788"/>
          <p14:tracePt t="44594" x="8540750" y="3236913"/>
          <p14:tracePt t="44596" x="8499475" y="3221038"/>
          <p14:tracePt t="44598" x="8459788" y="3205163"/>
          <p14:tracePt t="44600" x="8412163" y="3189288"/>
          <p14:tracePt t="44602" x="8372475" y="3181350"/>
          <p14:tracePt t="44604" x="8340725" y="3165475"/>
          <p14:tracePt t="44606" x="8293100" y="3149600"/>
          <p14:tracePt t="44609" x="8253413" y="3133725"/>
          <p14:tracePt t="44610" x="8213725" y="3117850"/>
          <p14:tracePt t="44612" x="8172450" y="3101975"/>
          <p14:tracePt t="44614" x="8140700" y="3094038"/>
          <p14:tracePt t="44617" x="8093075" y="3070225"/>
          <p14:tracePt t="44618" x="8045450" y="3054350"/>
          <p14:tracePt t="44620" x="8005763" y="3030538"/>
          <p14:tracePt t="44622" x="7974013" y="3014663"/>
          <p14:tracePt t="44624" x="7934325" y="2990850"/>
          <p14:tracePt t="44626" x="7902575" y="2974975"/>
          <p14:tracePt t="44628" x="7862888" y="2959100"/>
          <p14:tracePt t="44631" x="7821613" y="2943225"/>
          <p14:tracePt t="44632" x="7789863" y="2919413"/>
          <p14:tracePt t="44634" x="7750175" y="2894013"/>
          <p14:tracePt t="44636" x="7718425" y="2878138"/>
          <p14:tracePt t="44638" x="7686675" y="2862263"/>
          <p14:tracePt t="44640" x="7662863" y="2838450"/>
          <p14:tracePt t="44642" x="7631113" y="2822575"/>
          <p14:tracePt t="44644" x="7607300" y="2798763"/>
          <p14:tracePt t="44646" x="7575550" y="2782888"/>
          <p14:tracePt t="44648" x="7559675" y="2767013"/>
          <p14:tracePt t="44650" x="7535863" y="2743200"/>
          <p14:tracePt t="44652" x="7512050" y="2727325"/>
          <p14:tracePt t="44654" x="7496175" y="2711450"/>
          <p14:tracePt t="44656" x="7478713" y="2687638"/>
          <p14:tracePt t="44658" x="7454900" y="2671763"/>
          <p14:tracePt t="44660" x="7439025" y="2655888"/>
          <p14:tracePt t="44662" x="7431088" y="2640013"/>
          <p14:tracePt t="44664" x="7407275" y="2616200"/>
          <p14:tracePt t="44666" x="7399338" y="2600325"/>
          <p14:tracePt t="44668" x="7375525" y="2576513"/>
          <p14:tracePt t="44670" x="7367588" y="2543175"/>
          <p14:tracePt t="44672" x="7351713" y="2527300"/>
          <p14:tracePt t="44674" x="7343775" y="2503488"/>
          <p14:tracePt t="44676" x="7327900" y="2479675"/>
          <p14:tracePt t="44678" x="7312025" y="2447925"/>
          <p14:tracePt t="44681" x="7304088" y="2424113"/>
          <p14:tracePt t="44682" x="7296150" y="2408238"/>
          <p14:tracePt t="44684" x="7280275" y="2384425"/>
          <p14:tracePt t="44686" x="7272338" y="2360613"/>
          <p14:tracePt t="44688" x="7264400" y="2328863"/>
          <p14:tracePt t="44690" x="7256463" y="2305050"/>
          <p14:tracePt t="44692" x="7240588" y="2281238"/>
          <p14:tracePt t="44694" x="7240588" y="2265363"/>
          <p14:tracePt t="44696" x="7232650" y="2241550"/>
          <p14:tracePt t="44698" x="7224713" y="2216150"/>
          <p14:tracePt t="44700" x="7216775" y="2192338"/>
          <p14:tracePt t="44702" x="7208838" y="2176463"/>
          <p14:tracePt t="44704" x="7200900" y="2160588"/>
          <p14:tracePt t="44706" x="7192963" y="2136775"/>
          <p14:tracePt t="44708" x="7192963" y="2120900"/>
          <p14:tracePt t="44710" x="7185025" y="2105025"/>
          <p14:tracePt t="44712" x="7177088" y="2081213"/>
          <p14:tracePt t="44714" x="7177088" y="2073275"/>
          <p14:tracePt t="44717" x="7169150" y="2057400"/>
          <p14:tracePt t="44718" x="7161213" y="2041525"/>
          <p14:tracePt t="44720" x="7153275" y="2033588"/>
          <p14:tracePt t="44722" x="7153275" y="2025650"/>
          <p14:tracePt t="44724" x="7145338" y="2009775"/>
          <p14:tracePt t="44726" x="7135813" y="2009775"/>
          <p14:tracePt t="44728" x="7135813" y="1993900"/>
          <p14:tracePt t="44731" x="7127875" y="1993900"/>
          <p14:tracePt t="44733" x="7127875" y="1985963"/>
          <p14:tracePt t="44734" x="7119938" y="1978025"/>
          <p14:tracePt t="44738" x="7112000" y="1970088"/>
          <p14:tracePt t="44740" x="7104063" y="1962150"/>
          <p14:tracePt t="44744" x="7096125" y="1954213"/>
          <p14:tracePt t="44749" x="7096125" y="1946275"/>
          <p14:tracePt t="44750" x="7088188" y="1946275"/>
          <p14:tracePt t="44752" x="7088188" y="1938338"/>
          <p14:tracePt t="44756" x="7080250" y="1930400"/>
          <p14:tracePt t="44762" x="7080250" y="1922463"/>
          <p14:tracePt t="44772" x="7080250" y="1914525"/>
          <p14:tracePt t="44786" x="7080250" y="1906588"/>
          <p14:tracePt t="44804" x="7080250" y="1898650"/>
          <p14:tracePt t="44816" x="7088188" y="1890713"/>
          <p14:tracePt t="44818" x="7096125" y="1890713"/>
          <p14:tracePt t="44820" x="7104063" y="1881188"/>
          <p14:tracePt t="44822" x="7127875" y="1865313"/>
          <p14:tracePt t="44824" x="7145338" y="1857375"/>
          <p14:tracePt t="44826" x="7161213" y="1841500"/>
          <p14:tracePt t="44828" x="7169150" y="1833563"/>
          <p14:tracePt t="44831" x="7192963" y="1825625"/>
          <p14:tracePt t="44832" x="7216775" y="1801813"/>
          <p14:tracePt t="44834" x="7240588" y="1778000"/>
          <p14:tracePt t="44836" x="7280275" y="1754188"/>
          <p14:tracePt t="44838" x="7327900" y="1722438"/>
          <p14:tracePt t="44840" x="7375525" y="1690688"/>
          <p14:tracePt t="44842" x="7423150" y="1658938"/>
          <p14:tracePt t="44844" x="7470775" y="1627188"/>
          <p14:tracePt t="44846" x="7535863" y="1587500"/>
          <p14:tracePt t="44848" x="7583488" y="1555750"/>
          <p14:tracePt t="44850" x="7639050" y="1522413"/>
          <p14:tracePt t="44852" x="7686675" y="1490663"/>
          <p14:tracePt t="44854" x="7742238" y="1458913"/>
          <p14:tracePt t="44856" x="7789863" y="1435100"/>
          <p14:tracePt t="44858" x="7847013" y="1403350"/>
          <p14:tracePt t="44860" x="7894638" y="1379538"/>
          <p14:tracePt t="44862" x="7942263" y="1355725"/>
          <p14:tracePt t="44864" x="7989888" y="1331913"/>
          <p14:tracePt t="44867" x="8021638" y="1316038"/>
          <p14:tracePt t="44868" x="8069263" y="1300163"/>
          <p14:tracePt t="44870" x="8108950" y="1292225"/>
          <p14:tracePt t="44872" x="8156575" y="1276350"/>
          <p14:tracePt t="44874" x="8189913" y="1260475"/>
          <p14:tracePt t="44876" x="8229600" y="1244600"/>
          <p14:tracePt t="44878" x="8261350" y="1236663"/>
          <p14:tracePt t="44881" x="8293100" y="1220788"/>
          <p14:tracePt t="44882" x="8332788" y="1212850"/>
          <p14:tracePt t="44884" x="8364538" y="1204913"/>
          <p14:tracePt t="44886" x="8404225" y="1187450"/>
          <p14:tracePt t="44888" x="8435975" y="1179513"/>
          <p14:tracePt t="44890" x="8475663" y="1163638"/>
          <p14:tracePt t="44892" x="8507413" y="1155700"/>
          <p14:tracePt t="44894" x="8548688" y="1147763"/>
          <p14:tracePt t="44896" x="8580438" y="1139825"/>
          <p14:tracePt t="44898" x="8612188" y="1131888"/>
          <p14:tracePt t="44900" x="8636000" y="1123950"/>
          <p14:tracePt t="44902" x="8675688" y="1108075"/>
          <p14:tracePt t="44904" x="8699500" y="1100138"/>
          <p14:tracePt t="44906" x="8723313" y="1100138"/>
          <p14:tracePt t="44908" x="8747125" y="1092200"/>
          <p14:tracePt t="44910" x="8770938" y="1084263"/>
          <p14:tracePt t="44912" x="8794750" y="1076325"/>
          <p14:tracePt t="44914" x="8818563" y="1076325"/>
          <p14:tracePt t="44917" x="8842375" y="1068388"/>
          <p14:tracePt t="44918" x="8866188" y="1060450"/>
          <p14:tracePt t="44920" x="8891588" y="1060450"/>
          <p14:tracePt t="44922" x="8907463" y="1052513"/>
          <p14:tracePt t="44924" x="8923338" y="1052513"/>
          <p14:tracePt t="44926" x="8939213" y="1052513"/>
          <p14:tracePt t="44928" x="8955088" y="1052513"/>
          <p14:tracePt t="44931" x="8970963" y="1052513"/>
          <p14:tracePt t="44932" x="8994775" y="1052513"/>
          <p14:tracePt t="44934" x="9010650" y="1052513"/>
          <p14:tracePt t="44936" x="9026525" y="1052513"/>
          <p14:tracePt t="44938" x="9042400" y="1052513"/>
          <p14:tracePt t="44940" x="9058275" y="1052513"/>
          <p14:tracePt t="44942" x="9074150" y="1052513"/>
          <p14:tracePt t="44944" x="9090025" y="1052513"/>
          <p14:tracePt t="44946" x="9113838" y="1052513"/>
          <p14:tracePt t="44948" x="9129713" y="1052513"/>
          <p14:tracePt t="44950" x="9145588" y="1052513"/>
          <p14:tracePt t="44952" x="9161463" y="1052513"/>
          <p14:tracePt t="44954" x="9177338" y="1052513"/>
          <p14:tracePt t="44956" x="9193213" y="1052513"/>
          <p14:tracePt t="44958" x="9209088" y="1052513"/>
          <p14:tracePt t="44960" x="9224963" y="1060450"/>
          <p14:tracePt t="44962" x="9242425" y="1060450"/>
          <p14:tracePt t="44964" x="9258300" y="1068388"/>
          <p14:tracePt t="44966" x="9274175" y="1068388"/>
          <p14:tracePt t="44968" x="9297988" y="1076325"/>
          <p14:tracePt t="44970" x="9313863" y="1084263"/>
          <p14:tracePt t="44972" x="9329738" y="1084263"/>
          <p14:tracePt t="44974" x="9345613" y="1092200"/>
          <p14:tracePt t="44976" x="9361488" y="1100138"/>
          <p14:tracePt t="44978" x="9385300" y="1108075"/>
          <p14:tracePt t="44981" x="9401175" y="1108075"/>
          <p14:tracePt t="44982" x="9417050" y="1116013"/>
          <p14:tracePt t="44984" x="9432925" y="1131888"/>
          <p14:tracePt t="44986" x="9456738" y="1131888"/>
          <p14:tracePt t="44988" x="9472613" y="1139825"/>
          <p14:tracePt t="44990" x="9496425" y="1155700"/>
          <p14:tracePt t="44992" x="9520238" y="1163638"/>
          <p14:tracePt t="44994" x="9536113" y="1171575"/>
          <p14:tracePt t="44996" x="9551988" y="1179513"/>
          <p14:tracePt t="44998" x="9575800" y="1187450"/>
          <p14:tracePt t="45000" x="9601200" y="1204913"/>
          <p14:tracePt t="45002" x="9617075" y="1212850"/>
          <p14:tracePt t="45004" x="9640888" y="1228725"/>
          <p14:tracePt t="45006" x="9664700" y="1236663"/>
          <p14:tracePt t="45008" x="9688513" y="1244600"/>
          <p14:tracePt t="45010" x="9712325" y="1260475"/>
          <p14:tracePt t="45012" x="9736138" y="1268413"/>
          <p14:tracePt t="45014" x="9752013" y="1276350"/>
          <p14:tracePt t="45016" x="9775825" y="1292225"/>
          <p14:tracePt t="45018" x="9807575" y="1300163"/>
          <p14:tracePt t="45020" x="9831388" y="1316038"/>
          <p14:tracePt t="45022" x="9847263" y="1323975"/>
          <p14:tracePt t="45024" x="9871075" y="1331913"/>
          <p14:tracePt t="45026" x="9894888" y="1347788"/>
          <p14:tracePt t="45028" x="9918700" y="1355725"/>
          <p14:tracePt t="45031" x="9936163" y="1371600"/>
          <p14:tracePt t="45032" x="9959975" y="1379538"/>
          <p14:tracePt t="45034" x="9975850" y="1387475"/>
          <p14:tracePt t="45036" x="9999663" y="1403350"/>
          <p14:tracePt t="45038" x="10023475" y="1411288"/>
          <p14:tracePt t="45040" x="10039350" y="1427163"/>
          <p14:tracePt t="45042" x="10055225" y="1435100"/>
          <p14:tracePt t="45044" x="10071100" y="1450975"/>
          <p14:tracePt t="45046" x="10094913" y="1458913"/>
          <p14:tracePt t="45048" x="10110788" y="1474788"/>
          <p14:tracePt t="45050" x="10126663" y="1482725"/>
          <p14:tracePt t="45052" x="10142538" y="1498600"/>
          <p14:tracePt t="45054" x="10150475" y="1514475"/>
          <p14:tracePt t="45056" x="10166350" y="1522413"/>
          <p14:tracePt t="45058" x="10182225" y="1547813"/>
          <p14:tracePt t="45060" x="10190163" y="1555750"/>
          <p14:tracePt t="45062" x="10206038" y="1571625"/>
          <p14:tracePt t="45064" x="10213975" y="1587500"/>
          <p14:tracePt t="45067" x="10229850" y="1603375"/>
          <p14:tracePt t="45068" x="10237788" y="1611313"/>
          <p14:tracePt t="45070" x="10253663" y="1627188"/>
          <p14:tracePt t="45072" x="10261600" y="1643063"/>
          <p14:tracePt t="45074" x="10269538" y="1658938"/>
          <p14:tracePt t="45076" x="10279063" y="1674813"/>
          <p14:tracePt t="45078" x="10294938" y="1690688"/>
          <p14:tracePt t="45081" x="10294938" y="1706563"/>
          <p14:tracePt t="45082" x="10310813" y="1722438"/>
          <p14:tracePt t="45084" x="10318750" y="1746250"/>
          <p14:tracePt t="45086" x="10326688" y="1762125"/>
          <p14:tracePt t="45088" x="10334625" y="1778000"/>
          <p14:tracePt t="45090" x="10342563" y="1793875"/>
          <p14:tracePt t="45092" x="10350500" y="1809750"/>
          <p14:tracePt t="45094" x="10366375" y="1833563"/>
          <p14:tracePt t="45096" x="10374313" y="1849438"/>
          <p14:tracePt t="45098" x="10382250" y="1873250"/>
          <p14:tracePt t="45100" x="10390188" y="1890713"/>
          <p14:tracePt t="45102" x="10398125" y="1914525"/>
          <p14:tracePt t="45104" x="10406063" y="1938338"/>
          <p14:tracePt t="45106" x="10421938" y="1962150"/>
          <p14:tracePt t="45108" x="10421938" y="1978025"/>
          <p14:tracePt t="45110" x="10429875" y="1993900"/>
          <p14:tracePt t="45112" x="10437813" y="2009775"/>
          <p14:tracePt t="45114" x="10445750" y="2033588"/>
          <p14:tracePt t="45117" x="10453688" y="2057400"/>
          <p14:tracePt t="45118" x="10461625" y="2081213"/>
          <p14:tracePt t="45120" x="10461625" y="2097088"/>
          <p14:tracePt t="45122" x="10469563" y="2112963"/>
          <p14:tracePt t="45124" x="10477500" y="2128838"/>
          <p14:tracePt t="45126" x="10485438" y="2152650"/>
          <p14:tracePt t="45128" x="10485438" y="2168525"/>
          <p14:tracePt t="45131" x="10493375" y="2184400"/>
          <p14:tracePt t="45133" x="10501313" y="2200275"/>
          <p14:tracePt t="45134" x="10509250" y="2216150"/>
          <p14:tracePt t="45136" x="10509250" y="2233613"/>
          <p14:tracePt t="45138" x="10509250" y="2257425"/>
          <p14:tracePt t="45140" x="10509250" y="2265363"/>
          <p14:tracePt t="45142" x="10509250" y="2281238"/>
          <p14:tracePt t="45144" x="10509250" y="2289175"/>
          <p14:tracePt t="45146" x="10509250" y="2305050"/>
          <p14:tracePt t="45148" x="10509250" y="2328863"/>
          <p14:tracePt t="45150" x="10509250" y="2344738"/>
          <p14:tracePt t="45152" x="10509250" y="2360613"/>
          <p14:tracePt t="45154" x="10509250" y="2368550"/>
          <p14:tracePt t="45156" x="10509250" y="2384425"/>
          <p14:tracePt t="45158" x="10509250" y="2400300"/>
          <p14:tracePt t="45160" x="10501313" y="2416175"/>
          <p14:tracePt t="45162" x="10493375" y="2432050"/>
          <p14:tracePt t="45164" x="10493375" y="2447925"/>
          <p14:tracePt t="45166" x="10477500" y="2463800"/>
          <p14:tracePt t="45168" x="10477500" y="2487613"/>
          <p14:tracePt t="45170" x="10461625" y="2503488"/>
          <p14:tracePt t="45172" x="10453688" y="2519363"/>
          <p14:tracePt t="45174" x="10437813" y="2535238"/>
          <p14:tracePt t="45176" x="10429875" y="2559050"/>
          <p14:tracePt t="45178" x="10414000" y="2576513"/>
          <p14:tracePt t="45181" x="10406063" y="2584450"/>
          <p14:tracePt t="45182" x="10390188" y="2608263"/>
          <p14:tracePt t="45184" x="10382250" y="2624138"/>
          <p14:tracePt t="45186" x="10358438" y="2640013"/>
          <p14:tracePt t="45188" x="10350500" y="2647950"/>
          <p14:tracePt t="45190" x="10334625" y="2671763"/>
          <p14:tracePt t="45192" x="10318750" y="2679700"/>
          <p14:tracePt t="45194" x="10302875" y="2703513"/>
          <p14:tracePt t="45196" x="10287000" y="2719388"/>
          <p14:tracePt t="45198" x="10269538" y="2727325"/>
          <p14:tracePt t="45200" x="10253663" y="2751138"/>
          <p14:tracePt t="45214" x="10134600" y="2846388"/>
          <p14:tracePt t="45216" x="10118725" y="2854325"/>
          <p14:tracePt t="45218" x="10094913" y="2870200"/>
          <p14:tracePt t="45220" x="10079038" y="2886075"/>
          <p14:tracePt t="45222" x="10063163" y="2894013"/>
          <p14:tracePt t="45224" x="10047288" y="2919413"/>
          <p14:tracePt t="45226" x="10023475" y="2927350"/>
          <p14:tracePt t="45228" x="10007600" y="2943225"/>
          <p14:tracePt t="45231" x="9991725" y="2959100"/>
          <p14:tracePt t="45233" x="9967913" y="2967038"/>
          <p14:tracePt t="45234" x="9952038" y="2990850"/>
          <p14:tracePt t="45236" x="9926638" y="3006725"/>
          <p14:tracePt t="45238" x="9902825" y="3030538"/>
          <p14:tracePt t="45240" x="9879013" y="3046413"/>
          <p14:tracePt t="45242" x="9863138" y="3070225"/>
          <p14:tracePt t="45244" x="9831388" y="3086100"/>
          <p14:tracePt t="45246" x="9807575" y="3109913"/>
          <p14:tracePt t="45248" x="9775825" y="3125788"/>
          <p14:tracePt t="45250" x="9759950" y="3149600"/>
          <p14:tracePt t="45252" x="9728200" y="3173413"/>
          <p14:tracePt t="45254" x="9704388" y="3197225"/>
          <p14:tracePt t="45256" x="9672638" y="3228975"/>
          <p14:tracePt t="45258" x="9648825" y="3252788"/>
          <p14:tracePt t="45260" x="9617075" y="3278188"/>
          <p14:tracePt t="45262" x="9585325" y="3302000"/>
          <p14:tracePt t="45264" x="9551988" y="3333750"/>
          <p14:tracePt t="45267" x="9520238" y="3357563"/>
          <p14:tracePt t="45268" x="9480550" y="3389313"/>
          <p14:tracePt t="45270" x="9456738" y="3405188"/>
          <p14:tracePt t="45272" x="9417050" y="3436938"/>
          <p14:tracePt t="45274" x="9377363" y="3460750"/>
          <p14:tracePt t="45276" x="9345613" y="3492500"/>
          <p14:tracePt t="45278" x="9313863" y="3508375"/>
          <p14:tracePt t="45281" x="9274175" y="3540125"/>
          <p14:tracePt t="45282" x="9250363" y="3563938"/>
          <p14:tracePt t="45284" x="9209088" y="3587750"/>
          <p14:tracePt t="45286" x="9185275" y="3605213"/>
          <p14:tracePt t="45288" x="9145588" y="3629025"/>
          <p14:tracePt t="45290" x="9121775" y="3652838"/>
          <p14:tracePt t="45292" x="9090025" y="3668713"/>
          <p14:tracePt t="45294" x="9066213" y="3684588"/>
          <p14:tracePt t="45296" x="9034463" y="3700463"/>
          <p14:tracePt t="45298" x="9010650" y="3716338"/>
          <p14:tracePt t="45300" x="8986838" y="3740150"/>
          <p14:tracePt t="45302" x="8963025" y="3748088"/>
          <p14:tracePt t="45304" x="8947150" y="3771900"/>
          <p14:tracePt t="45306" x="8931275" y="3779838"/>
          <p14:tracePt t="45308" x="8915400" y="3795713"/>
          <p14:tracePt t="45310" x="8891588" y="3803650"/>
          <p14:tracePt t="45312" x="8874125" y="3819525"/>
          <p14:tracePt t="45314" x="8866188" y="3835400"/>
          <p14:tracePt t="45317" x="8850313" y="3843338"/>
          <p14:tracePt t="45318" x="8842375" y="3859213"/>
          <p14:tracePt t="45320" x="8826500" y="3867150"/>
          <p14:tracePt t="45322" x="8818563" y="3875088"/>
          <p14:tracePt t="45324" x="8802688" y="3890963"/>
          <p14:tracePt t="45328" x="8794750" y="3906838"/>
          <p14:tracePt t="45331" x="8794750" y="3914775"/>
          <p14:tracePt t="45332" x="8786813" y="3922713"/>
          <p14:tracePt t="45334" x="8778875" y="3930650"/>
          <p14:tracePt t="45336" x="8778875" y="3938588"/>
          <p14:tracePt t="45338" x="8778875" y="3948113"/>
          <p14:tracePt t="45340" x="8778875" y="3956050"/>
          <p14:tracePt t="45342" x="8770938" y="3963988"/>
          <p14:tracePt t="45344" x="8770938" y="3971925"/>
          <p14:tracePt t="45346" x="8770938" y="3979863"/>
          <p14:tracePt t="45348" x="8763000" y="3987800"/>
          <p14:tracePt t="45350" x="8763000" y="3995738"/>
          <p14:tracePt t="45352" x="8763000" y="4003675"/>
          <p14:tracePt t="45354" x="8763000" y="4019550"/>
          <p14:tracePt t="45356" x="8763000" y="4027488"/>
          <p14:tracePt t="45360" x="8763000" y="4043363"/>
          <p14:tracePt t="45362" x="8763000" y="4051300"/>
          <p14:tracePt t="45364" x="8763000" y="4059238"/>
          <p14:tracePt t="45366" x="8763000" y="4067175"/>
          <p14:tracePt t="45368" x="8763000" y="4075113"/>
          <p14:tracePt t="45370" x="8763000" y="4083050"/>
          <p14:tracePt t="45372" x="8763000" y="4090988"/>
          <p14:tracePt t="45376" x="8763000" y="4098925"/>
          <p14:tracePt t="45378" x="8763000" y="4106863"/>
          <p14:tracePt t="45382" x="8763000" y="4114800"/>
          <p14:tracePt t="45386" x="8763000" y="4122738"/>
          <p14:tracePt t="45390" x="8763000" y="4130675"/>
          <p14:tracePt t="45398" x="8763000" y="4138613"/>
          <p14:tracePt t="45402" x="8763000" y="4146550"/>
          <p14:tracePt t="45418" x="8763000" y="4154488"/>
          <p14:tracePt t="45442" x="8763000" y="4162425"/>
          <p14:tracePt t="45460" x="8763000" y="4170363"/>
          <p14:tracePt t="45466" x="8770938" y="4170363"/>
          <p14:tracePt t="45470" x="8770938" y="4178300"/>
          <p14:tracePt t="45472" x="8778875" y="4178300"/>
          <p14:tracePt t="45486" x="8786813" y="4178300"/>
          <p14:tracePt t="45490" x="8786813" y="4186238"/>
          <p14:tracePt t="45498" x="8794750" y="4186238"/>
          <p14:tracePt t="45506" x="8802688" y="4186238"/>
          <p14:tracePt t="45508" x="8810625" y="4186238"/>
          <p14:tracePt t="45516" x="8818563" y="4186238"/>
          <p14:tracePt t="45520" x="8826500" y="4186238"/>
          <p14:tracePt t="45526" x="8834438" y="4186238"/>
          <p14:tracePt t="45531" x="8842375" y="4186238"/>
          <p14:tracePt t="45534" x="8850313" y="4186238"/>
          <p14:tracePt t="45540" x="8858250" y="4186238"/>
          <p14:tracePt t="45542" x="8858250" y="4178300"/>
          <p14:tracePt t="45544" x="8858250" y="4170363"/>
          <p14:tracePt t="45546" x="8866188" y="4170363"/>
          <p14:tracePt t="45550" x="8866188" y="4162425"/>
          <p14:tracePt t="45552" x="8874125" y="4162425"/>
          <p14:tracePt t="45554" x="8874125" y="4154488"/>
          <p14:tracePt t="45556" x="8883650" y="4154488"/>
          <p14:tracePt t="45558" x="8883650" y="4146550"/>
          <p14:tracePt t="45560" x="8883650" y="4138613"/>
          <p14:tracePt t="45562" x="8891588" y="4138613"/>
          <p14:tracePt t="45564" x="8891588" y="4130675"/>
          <p14:tracePt t="45568" x="8899525" y="4122738"/>
          <p14:tracePt t="45570" x="8899525" y="4114800"/>
          <p14:tracePt t="45572" x="8907463" y="4106863"/>
          <p14:tracePt t="45576" x="8907463" y="4098925"/>
          <p14:tracePt t="45578" x="8907463" y="4090988"/>
          <p14:tracePt t="45581" x="8915400" y="4083050"/>
          <p14:tracePt t="45584" x="8915400" y="4075113"/>
          <p14:tracePt t="45588" x="8923338" y="4067175"/>
          <p14:tracePt t="45592" x="8923338" y="4059238"/>
          <p14:tracePt t="45594" x="8923338" y="4051300"/>
          <p14:tracePt t="45598" x="8923338" y="4043363"/>
          <p14:tracePt t="45602" x="8931275" y="4035425"/>
          <p14:tracePt t="45608" x="8931275" y="4027488"/>
          <p14:tracePt t="45612" x="8939213" y="4019550"/>
          <p14:tracePt t="45614" x="8939213" y="4011613"/>
          <p14:tracePt t="45618" x="8939213" y="4003675"/>
          <p14:tracePt t="45622" x="8939213" y="3995738"/>
          <p14:tracePt t="45626" x="8939213" y="3987800"/>
          <p14:tracePt t="45628" x="8947150" y="3979863"/>
          <p14:tracePt t="45631" x="8947150" y="3971925"/>
          <p14:tracePt t="45634" x="8947150" y="3963988"/>
          <p14:tracePt t="45636" x="8947150" y="3956050"/>
          <p14:tracePt t="45638" x="8947150" y="3948113"/>
          <p14:tracePt t="45640" x="8955088" y="3948113"/>
          <p14:tracePt t="45642" x="8955088" y="3930650"/>
          <p14:tracePt t="45646" x="8955088" y="3922713"/>
          <p14:tracePt t="45648" x="8955088" y="3914775"/>
          <p14:tracePt t="45650" x="8955088" y="3906838"/>
          <p14:tracePt t="45653" x="8963025" y="3898900"/>
          <p14:tracePt t="45654" x="8963025" y="3890963"/>
          <p14:tracePt t="45656" x="8970963" y="3890963"/>
          <p14:tracePt t="45658" x="8970963" y="3875088"/>
          <p14:tracePt t="45662" x="8970963" y="3867150"/>
          <p14:tracePt t="45664" x="8970963" y="3851275"/>
          <p14:tracePt t="45666" x="8978900" y="3851275"/>
          <p14:tracePt t="45668" x="8978900" y="3835400"/>
          <p14:tracePt t="45670" x="8978900" y="3827463"/>
          <p14:tracePt t="45674" x="8978900" y="3811588"/>
          <p14:tracePt t="45676" x="8986838" y="3811588"/>
          <p14:tracePt t="45678" x="8986838" y="3803650"/>
          <p14:tracePt t="45681" x="8986838" y="3795713"/>
          <p14:tracePt t="45682" x="8986838" y="3787775"/>
          <p14:tracePt t="45684" x="8994775" y="3779838"/>
          <p14:tracePt t="45686" x="8994775" y="3771900"/>
          <p14:tracePt t="45688" x="8994775" y="3763963"/>
          <p14:tracePt t="45690" x="9002713" y="3756025"/>
          <p14:tracePt t="45694" x="9002713" y="3740150"/>
          <p14:tracePt t="45698" x="9010650" y="3732213"/>
          <p14:tracePt t="45700" x="9010650" y="3724275"/>
          <p14:tracePt t="45704" x="9018588" y="3716338"/>
          <p14:tracePt t="45706" x="9018588" y="3708400"/>
          <p14:tracePt t="45708" x="9026525" y="3700463"/>
          <p14:tracePt t="45712" x="9026525" y="3684588"/>
          <p14:tracePt t="45716" x="9034463" y="3676650"/>
          <p14:tracePt t="45720" x="9034463" y="3660775"/>
          <p14:tracePt t="45722" x="9042400" y="3660775"/>
          <p14:tracePt t="45724" x="9042400" y="3652838"/>
          <p14:tracePt t="45728" x="9050338" y="3636963"/>
          <p14:tracePt t="45731" x="9058275" y="3636963"/>
          <p14:tracePt t="45732" x="9058275" y="3629025"/>
          <p14:tracePt t="45734" x="9066213" y="3629025"/>
          <p14:tracePt t="45736" x="9066213" y="3621088"/>
          <p14:tracePt t="45738" x="9066213" y="3613150"/>
          <p14:tracePt t="45740" x="9074150" y="3605213"/>
          <p14:tracePt t="45742" x="9082088" y="3595688"/>
          <p14:tracePt t="45746" x="9090025" y="3587750"/>
          <p14:tracePt t="45749" x="9097963" y="3579813"/>
          <p14:tracePt t="45750" x="9105900" y="3571875"/>
          <p14:tracePt t="45754" x="9113838" y="3563938"/>
          <p14:tracePt t="45756" x="9121775" y="3556000"/>
          <p14:tracePt t="45758" x="9129713" y="3548063"/>
          <p14:tracePt t="45760" x="9137650" y="3540125"/>
          <p14:tracePt t="45762" x="9145588" y="3532188"/>
          <p14:tracePt t="45764" x="9161463" y="3524250"/>
          <p14:tracePt t="45766" x="9169400" y="3516313"/>
          <p14:tracePt t="45768" x="9177338" y="3508375"/>
          <p14:tracePt t="45770" x="9193213" y="3500438"/>
          <p14:tracePt t="45772" x="9201150" y="3484563"/>
          <p14:tracePt t="45774" x="9217025" y="3484563"/>
          <p14:tracePt t="45776" x="9224963" y="3468688"/>
          <p14:tracePt t="45778" x="9234488" y="3460750"/>
          <p14:tracePt t="45781" x="9250363" y="3452813"/>
          <p14:tracePt t="45782" x="9258300" y="3444875"/>
          <p14:tracePt t="45784" x="9282113" y="3429000"/>
          <p14:tracePt t="45786" x="9290050" y="3429000"/>
          <p14:tracePt t="45788" x="9305925" y="3413125"/>
          <p14:tracePt t="45790" x="9313863" y="3405188"/>
          <p14:tracePt t="45792" x="9337675" y="3397250"/>
          <p14:tracePt t="45794" x="9345613" y="3389313"/>
          <p14:tracePt t="45796" x="9361488" y="3381375"/>
          <p14:tracePt t="45798" x="9385300" y="3365500"/>
          <p14:tracePt t="45800" x="9393238" y="3365500"/>
          <p14:tracePt t="45802" x="9409113" y="3357563"/>
          <p14:tracePt t="45804" x="9424988" y="3349625"/>
          <p14:tracePt t="45806" x="9448800" y="3341688"/>
          <p14:tracePt t="45808" x="9456738" y="3333750"/>
          <p14:tracePt t="45810" x="9472613" y="3325813"/>
          <p14:tracePt t="45812" x="9488488" y="3325813"/>
          <p14:tracePt t="45814" x="9504363" y="3317875"/>
          <p14:tracePt t="45816" x="9520238" y="3309938"/>
          <p14:tracePt t="45818" x="9536113" y="3302000"/>
          <p14:tracePt t="45820" x="9551988" y="3302000"/>
          <p14:tracePt t="45822" x="9575800" y="3294063"/>
          <p14:tracePt t="45824" x="9593263" y="3286125"/>
          <p14:tracePt t="45826" x="9601200" y="3278188"/>
          <p14:tracePt t="45828" x="9609138" y="3278188"/>
          <p14:tracePt t="45831" x="9625013" y="3278188"/>
          <p14:tracePt t="45832" x="9640888" y="3278188"/>
          <p14:tracePt t="45834" x="9656763" y="3270250"/>
          <p14:tracePt t="45836" x="9672638" y="3262313"/>
          <p14:tracePt t="45838" x="9696450" y="3262313"/>
          <p14:tracePt t="45840" x="9720263" y="3262313"/>
          <p14:tracePt t="45842" x="9744075" y="3252788"/>
          <p14:tracePt t="45844" x="9759950" y="3252788"/>
          <p14:tracePt t="45846" x="9791700" y="3244850"/>
          <p14:tracePt t="45848" x="9815513" y="3244850"/>
          <p14:tracePt t="45850" x="9847263" y="3236913"/>
          <p14:tracePt t="45852" x="9879013" y="3236913"/>
          <p14:tracePt t="45854" x="9902825" y="3228975"/>
          <p14:tracePt t="45856" x="9936163" y="3228975"/>
          <p14:tracePt t="45858" x="9967913" y="3228975"/>
          <p14:tracePt t="45860" x="9999663" y="3228975"/>
          <p14:tracePt t="45862" x="10031413" y="3228975"/>
          <p14:tracePt t="45864" x="10071100" y="3228975"/>
          <p14:tracePt t="45866" x="10102850" y="3228975"/>
          <p14:tracePt t="45868" x="10142538" y="3228975"/>
          <p14:tracePt t="45870" x="10174288" y="3228975"/>
          <p14:tracePt t="45872" x="10206038" y="3228975"/>
          <p14:tracePt t="45874" x="10237788" y="3228975"/>
          <p14:tracePt t="45876" x="10287000" y="3228975"/>
          <p14:tracePt t="45878" x="10318750" y="3228975"/>
          <p14:tracePt t="45881" x="10350500" y="3228975"/>
          <p14:tracePt t="45882" x="10382250" y="3228975"/>
          <p14:tracePt t="45884" x="10414000" y="3228975"/>
          <p14:tracePt t="45886" x="10445750" y="3228975"/>
          <p14:tracePt t="45888" x="10485438" y="3228975"/>
          <p14:tracePt t="45890" x="10509250" y="3228975"/>
          <p14:tracePt t="45892" x="10533063" y="3228975"/>
          <p14:tracePt t="45894" x="10556875" y="3228975"/>
          <p14:tracePt t="45896" x="10588625" y="3228975"/>
          <p14:tracePt t="45898" x="10612438" y="3228975"/>
          <p14:tracePt t="45900" x="10637838" y="3236913"/>
          <p14:tracePt t="45902" x="10661650" y="3236913"/>
          <p14:tracePt t="45904" x="10685463" y="3244850"/>
          <p14:tracePt t="45906" x="10709275" y="3252788"/>
          <p14:tracePt t="45908" x="10733088" y="3252788"/>
          <p14:tracePt t="45910" x="10748963" y="3252788"/>
          <p14:tracePt t="45912" x="10772775" y="3262313"/>
          <p14:tracePt t="45914" x="10788650" y="3270250"/>
          <p14:tracePt t="45916" x="10812463" y="3278188"/>
          <p14:tracePt t="45918" x="10836275" y="3278188"/>
          <p14:tracePt t="45920" x="10852150" y="3286125"/>
          <p14:tracePt t="45922" x="10868025" y="3294063"/>
          <p14:tracePt t="45924" x="10883900" y="3302000"/>
          <p14:tracePt t="45926" x="10899775" y="3309938"/>
          <p14:tracePt t="45928" x="10915650" y="3317875"/>
          <p14:tracePt t="45931" x="10931525" y="3325813"/>
          <p14:tracePt t="45932" x="10947400" y="3341688"/>
          <p14:tracePt t="45934" x="10963275" y="3349625"/>
          <p14:tracePt t="45936" x="10971213" y="3365500"/>
          <p14:tracePt t="45938" x="10988675" y="3373438"/>
          <p14:tracePt t="45940" x="10996613" y="3381375"/>
          <p14:tracePt t="45942" x="11004550" y="3397250"/>
          <p14:tracePt t="45944" x="11028363" y="3405188"/>
          <p14:tracePt t="45946" x="11036300" y="3421063"/>
          <p14:tracePt t="45948" x="11052175" y="3436938"/>
          <p14:tracePt t="45950" x="11060113" y="3452813"/>
          <p14:tracePt t="45952" x="11075988" y="3468688"/>
          <p14:tracePt t="45954" x="11083925" y="3484563"/>
          <p14:tracePt t="45956" x="11099800" y="3500438"/>
          <p14:tracePt t="45958" x="11107738" y="3516313"/>
          <p14:tracePt t="45960" x="11123613" y="3540125"/>
          <p14:tracePt t="45962" x="11131550" y="3556000"/>
          <p14:tracePt t="45964" x="11147425" y="3571875"/>
          <p14:tracePt t="45967" x="11155363" y="3595688"/>
          <p14:tracePt t="45968" x="11171238" y="3621088"/>
          <p14:tracePt t="45970" x="11179175" y="3644900"/>
          <p14:tracePt t="45972" x="11195050" y="3660775"/>
          <p14:tracePt t="45974" x="11202988" y="3684588"/>
          <p14:tracePt t="45976" x="11218863" y="3708400"/>
          <p14:tracePt t="45978" x="11226800" y="3732213"/>
          <p14:tracePt t="45981" x="11234738" y="3756025"/>
          <p14:tracePt t="45982" x="11250613" y="3779838"/>
          <p14:tracePt t="45984" x="11258550" y="3803650"/>
          <p14:tracePt t="45986" x="11266488" y="3835400"/>
          <p14:tracePt t="45988" x="11274425" y="3851275"/>
          <p14:tracePt t="45990" x="11290300" y="3875088"/>
          <p14:tracePt t="45992" x="11290300" y="3898900"/>
          <p14:tracePt t="45994" x="11298238" y="3922713"/>
          <p14:tracePt t="45996" x="11306175" y="3948113"/>
          <p14:tracePt t="45998" x="11314113" y="3971925"/>
          <p14:tracePt t="46000" x="11314113" y="3987800"/>
          <p14:tracePt t="46002" x="11323638" y="4019550"/>
          <p14:tracePt t="46004" x="11331575" y="4035425"/>
          <p14:tracePt t="46006" x="11339513" y="4059238"/>
          <p14:tracePt t="46008" x="11339513" y="4075113"/>
          <p14:tracePt t="46010" x="11339513" y="4098925"/>
          <p14:tracePt t="46012" x="11339513" y="4114800"/>
          <p14:tracePt t="46014" x="11339513" y="4130675"/>
          <p14:tracePt t="46016" x="11339513" y="4146550"/>
          <p14:tracePt t="46018" x="11339513" y="4162425"/>
          <p14:tracePt t="46020" x="11339513" y="4186238"/>
          <p14:tracePt t="46022" x="11339513" y="4202113"/>
          <p14:tracePt t="46024" x="11339513" y="4217988"/>
          <p14:tracePt t="46026" x="11339513" y="4233863"/>
          <p14:tracePt t="46028" x="11331575" y="4249738"/>
          <p14:tracePt t="46031" x="11331575" y="4265613"/>
          <p14:tracePt t="46032" x="11323638" y="4291013"/>
          <p14:tracePt t="46034" x="11314113" y="4306888"/>
          <p14:tracePt t="46036" x="11306175" y="4322763"/>
          <p14:tracePt t="46038" x="11298238" y="4338638"/>
          <p14:tracePt t="46040" x="11290300" y="4362450"/>
          <p14:tracePt t="46042" x="11282363" y="4378325"/>
          <p14:tracePt t="46044" x="11266488" y="4394200"/>
          <p14:tracePt t="46046" x="11258550" y="4410075"/>
          <p14:tracePt t="46048" x="11250613" y="4425950"/>
          <p14:tracePt t="46050" x="11242675" y="4441825"/>
          <p14:tracePt t="46052" x="11234738" y="4457700"/>
          <p14:tracePt t="46054" x="11218863" y="4465638"/>
          <p14:tracePt t="46056" x="11218863" y="4489450"/>
          <p14:tracePt t="46058" x="11202988" y="4505325"/>
          <p14:tracePt t="46060" x="11195050" y="4513263"/>
          <p14:tracePt t="46062" x="11187113" y="4537075"/>
          <p14:tracePt t="46064" x="11179175" y="4545013"/>
          <p14:tracePt t="46066" x="11171238" y="4560888"/>
          <p14:tracePt t="46068" x="11163300" y="4576763"/>
          <p14:tracePt t="46070" x="11155363" y="4592638"/>
          <p14:tracePt t="46072" x="11147425" y="4608513"/>
          <p14:tracePt t="46074" x="11139488" y="4616450"/>
          <p14:tracePt t="46076" x="11131550" y="4641850"/>
          <p14:tracePt t="46078" x="11123613" y="4649788"/>
          <p14:tracePt t="46081" x="11107738" y="4665663"/>
          <p14:tracePt t="46082" x="11107738" y="4681538"/>
          <p14:tracePt t="46084" x="11091863" y="4697413"/>
          <p14:tracePt t="46086" x="11091863" y="4705350"/>
          <p14:tracePt t="46088" x="11075988" y="4721225"/>
          <p14:tracePt t="46090" x="11068050" y="4745038"/>
          <p14:tracePt t="46092" x="11068050" y="4760913"/>
          <p14:tracePt t="46094" x="11052175" y="4776788"/>
          <p14:tracePt t="46096" x="11044238" y="4792663"/>
          <p14:tracePt t="46098" x="11036300" y="4808538"/>
          <p14:tracePt t="46100" x="11020425" y="4832350"/>
          <p14:tracePt t="46102" x="11020425" y="4848225"/>
          <p14:tracePt t="46104" x="11004550" y="4872038"/>
          <p14:tracePt t="46106" x="10996613" y="4887913"/>
          <p14:tracePt t="46108" x="10988675" y="4911725"/>
          <p14:tracePt t="46110" x="10980738" y="4927600"/>
          <p14:tracePt t="46112" x="10971213" y="4951413"/>
          <p14:tracePt t="46114" x="10963275" y="4967288"/>
          <p14:tracePt t="46116" x="10947400" y="4992688"/>
          <p14:tracePt t="46118" x="10939463" y="5016500"/>
          <p14:tracePt t="46120" x="10931525" y="5040313"/>
          <p14:tracePt t="46122" x="10923588" y="5056188"/>
          <p14:tracePt t="46124" x="10915650" y="5080000"/>
          <p14:tracePt t="46126" x="10907713" y="5095875"/>
          <p14:tracePt t="46128" x="10891838" y="5119688"/>
          <p14:tracePt t="46131" x="10883900" y="5143500"/>
          <p14:tracePt t="46132" x="10875963" y="5159375"/>
          <p14:tracePt t="46134" x="10868025" y="5183188"/>
          <p14:tracePt t="46136" x="10860088" y="5199063"/>
          <p14:tracePt t="46138" x="10852150" y="5214938"/>
          <p14:tracePt t="46140" x="10844213" y="5238750"/>
          <p14:tracePt t="46142" x="10836275" y="5262563"/>
          <p14:tracePt t="46144" x="10828338" y="5278438"/>
          <p14:tracePt t="46146" x="10820400" y="5294313"/>
          <p14:tracePt t="46148" x="10812463" y="5319713"/>
          <p14:tracePt t="46150" x="10796588" y="5335588"/>
          <p14:tracePt t="46152" x="10796588" y="5359400"/>
          <p14:tracePt t="46154" x="10780713" y="5375275"/>
          <p14:tracePt t="46156" x="10772775" y="5391150"/>
          <p14:tracePt t="46158" x="10764838" y="5407025"/>
          <p14:tracePt t="46160" x="10748963" y="5430838"/>
          <p14:tracePt t="46162" x="10741025" y="5446713"/>
          <p14:tracePt t="46164" x="10725150" y="5470525"/>
          <p14:tracePt t="46166" x="10717213" y="5486400"/>
          <p14:tracePt t="46168" x="10709275" y="5502275"/>
          <p14:tracePt t="46170" x="10693400" y="5526088"/>
          <p14:tracePt t="46172" x="10685463" y="5541963"/>
          <p14:tracePt t="46174" x="10669588" y="5557838"/>
          <p14:tracePt t="46176" x="10661650" y="5573713"/>
          <p14:tracePt t="46178" x="10645775" y="5605463"/>
          <p14:tracePt t="46181" x="10637838" y="5621338"/>
          <p14:tracePt t="46182" x="10620375" y="5637213"/>
          <p14:tracePt t="46184" x="10604500" y="5653088"/>
          <p14:tracePt t="46186" x="10596563" y="5678488"/>
          <p14:tracePt t="46198" x="10517188" y="5765800"/>
          <p14:tracePt t="46198" x="10501313" y="5781675"/>
          <p14:tracePt t="46200" x="10485438" y="5805488"/>
          <p14:tracePt t="46202" x="10469563" y="5821363"/>
          <p14:tracePt t="46204" x="10453688" y="5837238"/>
          <p14:tracePt t="46206" x="10437813" y="5853113"/>
          <p14:tracePt t="46208" x="10421938" y="5861050"/>
          <p14:tracePt t="46210" x="10398125" y="5876925"/>
          <p14:tracePt t="46212" x="10390188" y="5892800"/>
          <p14:tracePt t="46214" x="10374313" y="5908675"/>
          <p14:tracePt t="46216" x="10350500" y="5924550"/>
          <p14:tracePt t="46218" x="10334625" y="5932488"/>
          <p14:tracePt t="46220" x="10326688" y="5948363"/>
          <p14:tracePt t="46222" x="10302875" y="5956300"/>
          <p14:tracePt t="46224" x="10294938" y="5964238"/>
          <p14:tracePt t="46226" x="10279063" y="5980113"/>
          <p14:tracePt t="46228" x="10261600" y="5988050"/>
          <p14:tracePt t="46231" x="10237788" y="6005513"/>
          <p14:tracePt t="46232" x="10229850" y="6013450"/>
          <p14:tracePt t="46234" x="10213975" y="6029325"/>
          <p14:tracePt t="46236" x="10198100" y="6037263"/>
          <p14:tracePt t="46238" x="10182225" y="6053138"/>
          <p14:tracePt t="46240" x="10174288" y="6061075"/>
          <p14:tracePt t="46242" x="10150475" y="6069013"/>
          <p14:tracePt t="46244" x="10134600" y="6076950"/>
          <p14:tracePt t="46246" x="10126663" y="6092825"/>
          <p14:tracePt t="46248" x="10102850" y="6100763"/>
          <p14:tracePt t="46250" x="10094913" y="6108700"/>
          <p14:tracePt t="46252" x="10079038" y="6124575"/>
          <p14:tracePt t="46254" x="10063163" y="6124575"/>
          <p14:tracePt t="46256" x="10047288" y="6140450"/>
          <p14:tracePt t="46258" x="10031413" y="6148388"/>
          <p14:tracePt t="46260" x="10015538" y="6156325"/>
          <p14:tracePt t="46262" x="9999663" y="6164263"/>
          <p14:tracePt t="46264" x="9983788" y="6172200"/>
          <p14:tracePt t="46267" x="9967913" y="6188075"/>
          <p14:tracePt t="46268" x="9952038" y="6188075"/>
          <p14:tracePt t="46270" x="9926638" y="6203950"/>
          <p14:tracePt t="46272" x="9910763" y="6211888"/>
          <p14:tracePt t="46274" x="9894888" y="6211888"/>
          <p14:tracePt t="46276" x="9879013" y="6227763"/>
          <p14:tracePt t="46278" x="9855200" y="6235700"/>
          <p14:tracePt t="46281" x="9839325" y="6235700"/>
          <p14:tracePt t="46282" x="9807575" y="6251575"/>
          <p14:tracePt t="46284" x="9791700" y="6259513"/>
          <p14:tracePt t="46286" x="9767888" y="6259513"/>
          <p14:tracePt t="46288" x="9744075" y="6267450"/>
          <p14:tracePt t="46290" x="9720263" y="6283325"/>
          <p14:tracePt t="46292" x="9704388" y="6291263"/>
          <p14:tracePt t="46294" x="9672638" y="6291263"/>
          <p14:tracePt t="46296" x="9648825" y="6299200"/>
          <p14:tracePt t="46298" x="9625013" y="6307138"/>
          <p14:tracePt t="46300" x="9601200" y="6315075"/>
          <p14:tracePt t="46302" x="9575800" y="6315075"/>
          <p14:tracePt t="46304" x="9551988" y="6323013"/>
          <p14:tracePt t="46306" x="9520238" y="6330950"/>
          <p14:tracePt t="46308" x="9496425" y="6338888"/>
          <p14:tracePt t="46310" x="9464675" y="6348413"/>
          <p14:tracePt t="46312" x="9432925" y="6348413"/>
          <p14:tracePt t="46314" x="9409113" y="6356350"/>
          <p14:tracePt t="46316" x="9377363" y="6364288"/>
          <p14:tracePt t="46318" x="9353550" y="6372225"/>
          <p14:tracePt t="46320" x="9313863" y="6380163"/>
          <p14:tracePt t="46322" x="9282113" y="6388100"/>
          <p14:tracePt t="46324" x="9250363" y="6388100"/>
          <p14:tracePt t="46326" x="9224963" y="6396038"/>
          <p14:tracePt t="46328" x="9185275" y="6396038"/>
          <p14:tracePt t="46331" x="9153525" y="6403975"/>
          <p14:tracePt t="46333" x="9121775" y="6403975"/>
          <p14:tracePt t="46334" x="9097963" y="6411913"/>
          <p14:tracePt t="46336" x="9066213" y="6411913"/>
          <p14:tracePt t="46338" x="9026525" y="6419850"/>
          <p14:tracePt t="46340" x="8994775" y="6419850"/>
          <p14:tracePt t="46342" x="8963025" y="6427788"/>
          <p14:tracePt t="46344" x="8931275" y="6427788"/>
          <p14:tracePt t="46346" x="8899525" y="6427788"/>
          <p14:tracePt t="46348" x="8866188" y="6427788"/>
          <p14:tracePt t="46350" x="8826500" y="6427788"/>
          <p14:tracePt t="46352" x="8794750" y="6427788"/>
          <p14:tracePt t="46354" x="8763000" y="6427788"/>
          <p14:tracePt t="46356" x="8731250" y="6427788"/>
          <p14:tracePt t="46358" x="8699500" y="6427788"/>
          <p14:tracePt t="46360" x="8667750" y="6427788"/>
          <p14:tracePt t="46362" x="8628063" y="6427788"/>
          <p14:tracePt t="46365" x="8596313" y="6427788"/>
          <p14:tracePt t="46366" x="8564563" y="6427788"/>
          <p14:tracePt t="46368" x="8531225" y="6427788"/>
          <p14:tracePt t="46370" x="8499475" y="6427788"/>
          <p14:tracePt t="46372" x="8467725" y="6427788"/>
          <p14:tracePt t="46374" x="8435975" y="6427788"/>
          <p14:tracePt t="46376" x="8404225" y="6427788"/>
          <p14:tracePt t="46378" x="8364538" y="6427788"/>
          <p14:tracePt t="46381" x="8332788" y="6427788"/>
          <p14:tracePt t="46382" x="8301038" y="6427788"/>
          <p14:tracePt t="46384" x="8269288" y="6427788"/>
          <p14:tracePt t="46386" x="8237538" y="6427788"/>
          <p14:tracePt t="46388" x="8197850" y="6427788"/>
          <p14:tracePt t="46390" x="8172450" y="6427788"/>
          <p14:tracePt t="46392" x="8140700" y="6419850"/>
          <p14:tracePt t="46394" x="8108950" y="6411913"/>
          <p14:tracePt t="46396" x="8077200" y="6403975"/>
          <p14:tracePt t="46398" x="8037513" y="6403975"/>
          <p14:tracePt t="46400" x="8005763" y="6396038"/>
          <p14:tracePt t="46402" x="7981950" y="6396038"/>
          <p14:tracePt t="46404" x="7950200" y="6388100"/>
          <p14:tracePt t="46406" x="7918450" y="6388100"/>
          <p14:tracePt t="46408" x="7878763" y="6380163"/>
          <p14:tracePt t="46410" x="7847013" y="6372225"/>
          <p14:tracePt t="46412" x="7813675" y="6364288"/>
          <p14:tracePt t="46414" x="7773988" y="6364288"/>
          <p14:tracePt t="46416" x="7742238" y="6356350"/>
          <p14:tracePt t="46418" x="7710488" y="6348413"/>
          <p14:tracePt t="46420" x="7670800" y="6338888"/>
          <p14:tracePt t="46422" x="7639050" y="6338888"/>
          <p14:tracePt t="46424" x="7607300" y="6330950"/>
          <p14:tracePt t="46426" x="7567613" y="6323013"/>
          <p14:tracePt t="46428" x="7535863" y="6315075"/>
          <p14:tracePt t="46431" x="7512050" y="6307138"/>
          <p14:tracePt t="46433" x="7478713" y="6299200"/>
          <p14:tracePt t="46434" x="7439025" y="6291263"/>
          <p14:tracePt t="46436" x="7407275" y="6291263"/>
          <p14:tracePt t="46438" x="7383463" y="6283325"/>
          <p14:tracePt t="46440" x="7343775" y="6267450"/>
          <p14:tracePt t="46442" x="7312025" y="6259513"/>
          <p14:tracePt t="46444" x="7288213" y="6251575"/>
          <p14:tracePt t="46446" x="7256463" y="6251575"/>
          <p14:tracePt t="46448" x="7216775" y="6243638"/>
          <p14:tracePt t="46450" x="7192963" y="6235700"/>
          <p14:tracePt t="46452" x="7161213" y="6219825"/>
          <p14:tracePt t="46454" x="7119938" y="6211888"/>
          <p14:tracePt t="46456" x="7096125" y="6203950"/>
          <p14:tracePt t="46458" x="7064375" y="6196013"/>
          <p14:tracePt t="46460" x="7024688" y="6188075"/>
          <p14:tracePt t="46462" x="7000875" y="6180138"/>
          <p14:tracePt t="46464" x="6969125" y="6164263"/>
          <p14:tracePt t="46466" x="6929438" y="6156325"/>
          <p14:tracePt t="46468" x="6905625" y="6156325"/>
          <p14:tracePt t="46470" x="6873875" y="6140450"/>
          <p14:tracePt t="46472" x="6850063" y="6132513"/>
          <p14:tracePt t="46474" x="6810375" y="6116638"/>
          <p14:tracePt t="46476" x="6784975" y="6108700"/>
          <p14:tracePt t="46478" x="6753225" y="6100763"/>
          <p14:tracePt t="46481" x="6713538" y="6092825"/>
          <p14:tracePt t="46482" x="6681788" y="6076950"/>
          <p14:tracePt t="46484" x="6650038" y="6061075"/>
          <p14:tracePt t="46486" x="6618288" y="6045200"/>
          <p14:tracePt t="46488" x="6594475" y="6045200"/>
          <p14:tracePt t="46490" x="6554788" y="6029325"/>
          <p14:tracePt t="46492" x="6530975" y="6013450"/>
          <p14:tracePt t="46494" x="6507163" y="6005513"/>
          <p14:tracePt t="46496" x="6467475" y="5988050"/>
          <p14:tracePt t="46498" x="6442075" y="5964238"/>
          <p14:tracePt t="46500" x="6410325" y="5948363"/>
          <p14:tracePt t="46502" x="6386513" y="5932488"/>
          <p14:tracePt t="46504" x="6354763" y="5908675"/>
          <p14:tracePt t="46506" x="6330950" y="5892800"/>
          <p14:tracePt t="46508" x="6299200" y="5868988"/>
          <p14:tracePt t="46510" x="6275388" y="5845175"/>
          <p14:tracePt t="46512" x="6251575" y="5829300"/>
          <p14:tracePt t="46514" x="6219825" y="5805488"/>
          <p14:tracePt t="46516" x="6196013" y="5789613"/>
          <p14:tracePt t="46518" x="6164263" y="5757863"/>
          <p14:tracePt t="46520" x="6132513" y="5726113"/>
          <p14:tracePt t="46522" x="6108700" y="5702300"/>
          <p14:tracePt t="46524" x="6083300" y="5670550"/>
          <p14:tracePt t="46526" x="6059488" y="5645150"/>
          <p14:tracePt t="46528" x="6035675" y="5613400"/>
          <p14:tracePt t="46531" x="6011863" y="5581650"/>
          <p14:tracePt t="46532" x="5988050" y="5549900"/>
          <p14:tracePt t="46534" x="5964238" y="5510213"/>
          <p14:tracePt t="46536" x="5940425" y="5478463"/>
          <p14:tracePt t="46538" x="5916613" y="5438775"/>
          <p14:tracePt t="46540" x="5892800" y="5399088"/>
          <p14:tracePt t="46542" x="5868988" y="5367338"/>
          <p14:tracePt t="46544" x="5853113" y="5327650"/>
          <p14:tracePt t="46546" x="5829300" y="5286375"/>
          <p14:tracePt t="46548" x="5805488" y="5254625"/>
          <p14:tracePt t="46550" x="5781675" y="5207000"/>
          <p14:tracePt t="46552" x="5757863" y="5167313"/>
          <p14:tracePt t="46554" x="5740400" y="5119688"/>
          <p14:tracePt t="46556" x="5724525" y="5087938"/>
          <p14:tracePt t="46558" x="5708650" y="5040313"/>
          <p14:tracePt t="46560" x="5692775" y="4992688"/>
          <p14:tracePt t="46562" x="5668963" y="4943475"/>
          <p14:tracePt t="46564" x="5653088" y="4911725"/>
          <p14:tracePt t="46566" x="5637213" y="4864100"/>
          <p14:tracePt t="46568" x="5621338" y="4816475"/>
          <p14:tracePt t="46570" x="5597525" y="4768850"/>
          <p14:tracePt t="46572" x="5581650" y="4721225"/>
          <p14:tracePt t="46574" x="5565775" y="4665663"/>
          <p14:tracePt t="46576" x="5549900" y="4608513"/>
          <p14:tracePt t="46578" x="5534025" y="4568825"/>
          <p14:tracePt t="46581" x="5518150" y="4513263"/>
          <p14:tracePt t="46582" x="5502275" y="4465638"/>
          <p14:tracePt t="46584" x="5486400" y="4410075"/>
          <p14:tracePt t="46586" x="5470525" y="4354513"/>
          <p14:tracePt t="46588" x="5454650" y="4298950"/>
          <p14:tracePt t="46590" x="5438775" y="4241800"/>
          <p14:tracePt t="46592" x="5430838" y="4186238"/>
          <p14:tracePt t="46594" x="5414963" y="4130675"/>
          <p14:tracePt t="46596" x="5407025" y="4075113"/>
          <p14:tracePt t="46598" x="5397500" y="4019550"/>
          <p14:tracePt t="46600" x="5381625" y="3963988"/>
          <p14:tracePt t="46602" x="5373688" y="3906838"/>
          <p14:tracePt t="46604" x="5365750" y="3851275"/>
          <p14:tracePt t="46606" x="5357813" y="3795713"/>
          <p14:tracePt t="46608" x="5349875" y="3756025"/>
          <p14:tracePt t="46610" x="5349875" y="3708400"/>
          <p14:tracePt t="46612" x="5341938" y="3652838"/>
          <p14:tracePt t="46614" x="5334000" y="3613150"/>
          <p14:tracePt t="46616" x="5334000" y="3563938"/>
          <p14:tracePt t="46618" x="5334000" y="3524250"/>
          <p14:tracePt t="46620" x="5334000" y="3476625"/>
          <p14:tracePt t="46622" x="5334000" y="3436938"/>
          <p14:tracePt t="46624" x="5334000" y="3397250"/>
          <p14:tracePt t="46626" x="5334000" y="3357563"/>
          <p14:tracePt t="46628" x="5334000" y="3317875"/>
          <p14:tracePt t="46631" x="5334000" y="3286125"/>
          <p14:tracePt t="46632" x="5334000" y="3236913"/>
          <p14:tracePt t="46634" x="5334000" y="3205163"/>
          <p14:tracePt t="46636" x="5334000" y="3165475"/>
          <p14:tracePt t="46638" x="5334000" y="3133725"/>
          <p14:tracePt t="46640" x="5334000" y="3094038"/>
          <p14:tracePt t="46642" x="5341938" y="3062288"/>
          <p14:tracePt t="46644" x="5349875" y="3030538"/>
          <p14:tracePt t="46646" x="5357813" y="2990850"/>
          <p14:tracePt t="46648" x="5365750" y="2959100"/>
          <p14:tracePt t="46650" x="5373688" y="2927350"/>
          <p14:tracePt t="46652" x="5389563" y="2886075"/>
          <p14:tracePt t="46654" x="5389563" y="2862263"/>
          <p14:tracePt t="46656" x="5407025" y="2822575"/>
          <p14:tracePt t="46658" x="5414963" y="2798763"/>
          <p14:tracePt t="46660" x="5430838" y="2767013"/>
          <p14:tracePt t="46662" x="5438775" y="2743200"/>
          <p14:tracePt t="46664" x="5446713" y="2711450"/>
          <p14:tracePt t="46666" x="5462588" y="2687638"/>
          <p14:tracePt t="46668" x="5478463" y="2655888"/>
          <p14:tracePt t="46670" x="5486400" y="2624138"/>
          <p14:tracePt t="46672" x="5502275" y="2600325"/>
          <p14:tracePt t="46674" x="5518150" y="2566988"/>
          <p14:tracePt t="46676" x="5526088" y="2535238"/>
          <p14:tracePt t="46678" x="5541963" y="2511425"/>
          <p14:tracePt t="46681" x="5557838" y="2487613"/>
          <p14:tracePt t="46682" x="5565775" y="2455863"/>
          <p14:tracePt t="46684" x="5581650" y="2432050"/>
          <p14:tracePt t="46686" x="5597525" y="2408238"/>
          <p14:tracePt t="46688" x="5605463" y="2376488"/>
          <p14:tracePt t="46690" x="5621338" y="2352675"/>
          <p14:tracePt t="46692" x="5645150" y="2328863"/>
          <p14:tracePt t="46694" x="5653088" y="2289175"/>
          <p14:tracePt t="46696" x="5676900" y="2265363"/>
          <p14:tracePt t="46698" x="5692775" y="2233613"/>
          <p14:tracePt t="46700" x="5700713" y="2208213"/>
          <p14:tracePt t="46702" x="5724525" y="2168525"/>
          <p14:tracePt t="46704" x="5740400" y="2144713"/>
          <p14:tracePt t="46706" x="5757863" y="2120900"/>
          <p14:tracePt t="46708" x="5773738" y="2081213"/>
          <p14:tracePt t="46710" x="5797550" y="2057400"/>
          <p14:tracePt t="46712" x="5805488" y="2025650"/>
          <p14:tracePt t="46714" x="5829300" y="1993900"/>
          <p14:tracePt t="46716" x="5845175" y="1962150"/>
          <p14:tracePt t="46718" x="5868988" y="1930400"/>
          <p14:tracePt t="46720" x="5876925" y="1898650"/>
          <p14:tracePt t="46722" x="5900738" y="1865313"/>
          <p14:tracePt t="46724" x="5916613" y="1833563"/>
          <p14:tracePt t="46726" x="5940425" y="1801813"/>
          <p14:tracePt t="46728" x="5948363" y="1770063"/>
          <p14:tracePt t="46731" x="5964238" y="1746250"/>
          <p14:tracePt t="46732" x="5972175" y="1722438"/>
          <p14:tracePt t="46734" x="5995988" y="1682750"/>
          <p14:tracePt t="46736" x="6011863" y="1658938"/>
          <p14:tracePt t="46738" x="6035675" y="1619250"/>
          <p14:tracePt t="46740" x="6043613" y="1595438"/>
          <p14:tracePt t="46742" x="6059488" y="1555750"/>
          <p14:tracePt t="46744" x="6075363" y="1530350"/>
          <p14:tracePt t="46746" x="6091238" y="1498600"/>
          <p14:tracePt t="46748" x="6108700" y="1466850"/>
          <p14:tracePt t="46750" x="6124575" y="1435100"/>
          <p14:tracePt t="46752" x="6140450" y="1403350"/>
          <p14:tracePt t="46754" x="6156325" y="1371600"/>
          <p14:tracePt t="46756" x="6164263" y="1331913"/>
          <p14:tracePt t="46758" x="6180138" y="1300163"/>
          <p14:tracePt t="46760" x="6196013" y="1260475"/>
          <p14:tracePt t="46762" x="6211888" y="1212850"/>
          <p14:tracePt t="46764" x="6227763" y="1179513"/>
          <p14:tracePt t="46767" x="6243638" y="1139825"/>
          <p14:tracePt t="46768" x="6251575" y="1108075"/>
          <p14:tracePt t="46770" x="6267450" y="1060450"/>
          <p14:tracePt t="46772" x="6283325" y="1028700"/>
          <p14:tracePt t="46774" x="6299200" y="989013"/>
          <p14:tracePt t="46776" x="6315075" y="957263"/>
          <p14:tracePt t="46778" x="6323013" y="917575"/>
          <p14:tracePt t="46781" x="6338888" y="893763"/>
          <p14:tracePt t="46782" x="6354763" y="862013"/>
          <p14:tracePt t="46784" x="6362700" y="836613"/>
          <p14:tracePt t="46786" x="6378575" y="812800"/>
          <p14:tracePt t="46788" x="6394450" y="781050"/>
          <p14:tracePt t="46790" x="6402388" y="757238"/>
          <p14:tracePt t="46792" x="6418263" y="733425"/>
          <p14:tracePt t="46794" x="6434138" y="709613"/>
          <p14:tracePt t="46796" x="6442075" y="685800"/>
          <p14:tracePt t="46798" x="6459538" y="669925"/>
          <p14:tracePt t="46800" x="6467475" y="654050"/>
          <p14:tracePt t="46802" x="6483350" y="638175"/>
          <p14:tracePt t="46804" x="6499225" y="614363"/>
          <p14:tracePt t="46806" x="6507163" y="606425"/>
          <p14:tracePt t="46808" x="6523038" y="590550"/>
          <p14:tracePt t="46810" x="6530975" y="574675"/>
          <p14:tracePt t="46812" x="6546850" y="566738"/>
          <p14:tracePt t="46814" x="6554788" y="550863"/>
          <p14:tracePt t="46817" x="6570663" y="534988"/>
          <p14:tracePt t="46818" x="6578600" y="527050"/>
          <p14:tracePt t="46820" x="6594475" y="509588"/>
          <p14:tracePt t="46822" x="6610350" y="501650"/>
          <p14:tracePt t="46824" x="6618288" y="485775"/>
          <p14:tracePt t="46826" x="6634163" y="477838"/>
          <p14:tracePt t="46828" x="6650038" y="469900"/>
          <p14:tracePt t="46831" x="6657975" y="461963"/>
          <p14:tracePt t="46832" x="6673850" y="454025"/>
          <p14:tracePt t="46834" x="6689725" y="446088"/>
          <p14:tracePt t="46836" x="6705600" y="438150"/>
          <p14:tracePt t="46838" x="6713538" y="430213"/>
          <p14:tracePt t="46840" x="6737350" y="422275"/>
          <p14:tracePt t="46842" x="6745288" y="414338"/>
          <p14:tracePt t="46844" x="6761163" y="406400"/>
          <p14:tracePt t="46846" x="6777038" y="406400"/>
          <p14:tracePt t="46849" x="6802438" y="398463"/>
          <p14:tracePt t="46850" x="6818313" y="390525"/>
          <p14:tracePt t="46852" x="6834188" y="382588"/>
          <p14:tracePt t="46854" x="6850063" y="382588"/>
          <p14:tracePt t="46856" x="6865938" y="374650"/>
          <p14:tracePt t="46858" x="6889750" y="366713"/>
          <p14:tracePt t="46860" x="6913563" y="366713"/>
          <p14:tracePt t="46862" x="6929438" y="358775"/>
          <p14:tracePt t="46864" x="6953250" y="358775"/>
          <p14:tracePt t="46866" x="6977063" y="358775"/>
          <p14:tracePt t="46868" x="7000875" y="358775"/>
          <p14:tracePt t="46870" x="7024688" y="350838"/>
          <p14:tracePt t="46872" x="7056438" y="350838"/>
          <p14:tracePt t="46874" x="7088188" y="350838"/>
          <p14:tracePt t="46876" x="7119938" y="342900"/>
          <p14:tracePt t="46878" x="7161213" y="342900"/>
          <p14:tracePt t="46881" x="7192963" y="342900"/>
          <p14:tracePt t="46882" x="7224713" y="342900"/>
          <p14:tracePt t="46884" x="7264400" y="342900"/>
          <p14:tracePt t="46886" x="7296150" y="342900"/>
          <p14:tracePt t="46888" x="7343775" y="342900"/>
          <p14:tracePt t="46890" x="7383463" y="342900"/>
          <p14:tracePt t="46892" x="7431088" y="342900"/>
          <p14:tracePt t="46894" x="7470775" y="342900"/>
          <p14:tracePt t="46896" x="7512050" y="342900"/>
          <p14:tracePt t="46898" x="7559675" y="342900"/>
          <p14:tracePt t="46900" x="7599363" y="342900"/>
          <p14:tracePt t="46902" x="7654925" y="342900"/>
          <p14:tracePt t="46904" x="7710488" y="342900"/>
          <p14:tracePt t="46906" x="7750175" y="342900"/>
          <p14:tracePt t="46908" x="7805738" y="342900"/>
          <p14:tracePt t="46910" x="7847013" y="342900"/>
          <p14:tracePt t="46912" x="7902575" y="342900"/>
          <p14:tracePt t="46915" x="7958138" y="342900"/>
          <p14:tracePt t="46916" x="8013700" y="342900"/>
          <p14:tracePt t="46918" x="8053388" y="342900"/>
          <p14:tracePt t="46920" x="8108950" y="342900"/>
          <p14:tracePt t="46922" x="8164513" y="342900"/>
          <p14:tracePt t="46924" x="8213725" y="342900"/>
          <p14:tracePt t="46926" x="8261350" y="350838"/>
          <p14:tracePt t="46928" x="8316913" y="350838"/>
          <p14:tracePt t="46931" x="8372475" y="358775"/>
          <p14:tracePt t="46932" x="8420100" y="358775"/>
          <p14:tracePt t="46934" x="8475663" y="366713"/>
          <p14:tracePt t="46936" x="8531225" y="366713"/>
          <p14:tracePt t="46938" x="8588375" y="374650"/>
          <p14:tracePt t="46940" x="8643938" y="382588"/>
          <p14:tracePt t="46942" x="8691563" y="390525"/>
          <p14:tracePt t="46944" x="8747125" y="398463"/>
          <p14:tracePt t="46946" x="8802688" y="406400"/>
          <p14:tracePt t="46948" x="8858250" y="414338"/>
          <p14:tracePt t="46950" x="8915400" y="422275"/>
          <p14:tracePt t="46952" x="8970963" y="430213"/>
          <p14:tracePt t="46954" x="9026525" y="438150"/>
          <p14:tracePt t="46956" x="9082088" y="446088"/>
          <p14:tracePt t="46958" x="9137650" y="454025"/>
          <p14:tracePt t="46960" x="9185275" y="461963"/>
          <p14:tracePt t="46962" x="9242425" y="477838"/>
          <p14:tracePt t="46964" x="9297988" y="485775"/>
          <p14:tracePt t="46966" x="9353550" y="501650"/>
          <p14:tracePt t="46968" x="9409113" y="519113"/>
          <p14:tracePt t="46970" x="9464675" y="534988"/>
          <p14:tracePt t="46972" x="9520238" y="542925"/>
          <p14:tracePt t="46974" x="9575800" y="558800"/>
          <p14:tracePt t="46976" x="9632950" y="574675"/>
          <p14:tracePt t="46978" x="9688513" y="590550"/>
          <p14:tracePt t="46981" x="9744075" y="606425"/>
          <p14:tracePt t="46982" x="9799638" y="622300"/>
          <p14:tracePt t="46984" x="9855200" y="638175"/>
          <p14:tracePt t="46986" x="9910763" y="654050"/>
          <p14:tracePt t="46988" x="9967913" y="669925"/>
          <p14:tracePt t="46990" x="10015538" y="685800"/>
          <p14:tracePt t="46992" x="10063163" y="701675"/>
          <p14:tracePt t="46994" x="10118725" y="725488"/>
          <p14:tracePt t="46996" x="10166350" y="741363"/>
          <p14:tracePt t="46998" x="10221913" y="765175"/>
          <p14:tracePt t="47000" x="10269538" y="781050"/>
          <p14:tracePt t="47002" x="10318750" y="804863"/>
          <p14:tracePt t="47004" x="10358438" y="812800"/>
          <p14:tracePt t="47006" x="10406063" y="836613"/>
          <p14:tracePt t="47008" x="10453688" y="862013"/>
          <p14:tracePt t="47010" x="10501313" y="885825"/>
          <p14:tracePt t="47012" x="10541000" y="901700"/>
          <p14:tracePt t="47014" x="10588625" y="925513"/>
          <p14:tracePt t="47017" x="10620375" y="949325"/>
          <p14:tracePt t="47018" x="10661650" y="973138"/>
          <p14:tracePt t="47020" x="10701338" y="989013"/>
          <p14:tracePt t="47022" x="10748963" y="1012825"/>
          <p14:tracePt t="47024" x="10780713" y="1036638"/>
          <p14:tracePt t="47026" x="10820400" y="1060450"/>
          <p14:tracePt t="47028" x="10860088" y="1084263"/>
          <p14:tracePt t="47031" x="10883900" y="1100138"/>
          <p14:tracePt t="47033" x="10923588" y="1123950"/>
          <p14:tracePt t="47034" x="10947400" y="1155700"/>
          <p14:tracePt t="47036" x="10980738" y="1171575"/>
          <p14:tracePt t="47038" x="11020425" y="1204913"/>
          <p14:tracePt t="47040" x="11044238" y="1236663"/>
          <p14:tracePt t="47042" x="11075988" y="1252538"/>
          <p14:tracePt t="47044" x="11099800" y="1284288"/>
          <p14:tracePt t="47046" x="11131550" y="1316038"/>
          <p14:tracePt t="47048" x="11163300" y="1339850"/>
          <p14:tracePt t="47050" x="11187113" y="1363663"/>
          <p14:tracePt t="47052" x="11210925" y="1387475"/>
          <p14:tracePt t="47054" x="11234738" y="1419225"/>
          <p14:tracePt t="47056" x="11258550" y="1450975"/>
          <p14:tracePt t="47058" x="11282363" y="1474788"/>
          <p14:tracePt t="47060" x="11306175" y="1506538"/>
          <p14:tracePt t="47062" x="11323638" y="1522413"/>
          <p14:tracePt t="47064" x="11355388" y="1555750"/>
          <p14:tracePt t="47066" x="11379200" y="1579563"/>
          <p14:tracePt t="47068" x="11395075" y="1603375"/>
          <p14:tracePt t="47070" x="11410950" y="1627188"/>
          <p14:tracePt t="47072" x="11434763" y="1651000"/>
          <p14:tracePt t="47074" x="11458575" y="1682750"/>
          <p14:tracePt t="47076" x="11482388" y="1706563"/>
          <p14:tracePt t="47078" x="11506200" y="1730375"/>
          <p14:tracePt t="47081" x="11522075" y="1754188"/>
          <p14:tracePt t="47082" x="11545888" y="1785938"/>
          <p14:tracePt t="47084" x="11561763" y="1801813"/>
          <p14:tracePt t="47086" x="11585575" y="1825625"/>
          <p14:tracePt t="47088" x="11601450" y="1849438"/>
          <p14:tracePt t="47090" x="11617325" y="1873250"/>
          <p14:tracePt t="47092" x="11633200" y="1890713"/>
          <p14:tracePt t="47094" x="11649075" y="1922463"/>
          <p14:tracePt t="47096" x="11664950" y="1938338"/>
          <p14:tracePt t="47098" x="11682413" y="1954213"/>
          <p14:tracePt t="47100" x="11690350" y="1978025"/>
          <p14:tracePt t="47102" x="11706225" y="2001838"/>
          <p14:tracePt t="47104" x="11714163" y="2017713"/>
          <p14:tracePt t="47106" x="11730038" y="2033588"/>
          <p14:tracePt t="47108" x="11737975" y="2049463"/>
          <p14:tracePt t="47110" x="11753850" y="2073275"/>
          <p14:tracePt t="47112" x="11761788" y="2089150"/>
          <p14:tracePt t="47114" x="11777663" y="2097088"/>
          <p14:tracePt t="47116" x="11777663" y="2112963"/>
          <p14:tracePt t="47118" x="11793538" y="2128838"/>
          <p14:tracePt t="47120" x="11793538" y="2144713"/>
          <p14:tracePt t="47122" x="11801475" y="2152650"/>
          <p14:tracePt t="47124" x="11809413" y="2168525"/>
          <p14:tracePt t="47126" x="11817350" y="2176463"/>
          <p14:tracePt t="47128" x="11825288" y="2192338"/>
          <p14:tracePt t="47131" x="11833225" y="2208213"/>
          <p14:tracePt t="47133" x="11833225" y="2216150"/>
          <p14:tracePt t="47134" x="11841163" y="2233613"/>
          <p14:tracePt t="47136" x="11849100" y="2241550"/>
          <p14:tracePt t="47138" x="11849100" y="2257425"/>
          <p14:tracePt t="47140" x="11857038" y="2265363"/>
          <p14:tracePt t="47142" x="11864975" y="2281238"/>
          <p14:tracePt t="47144" x="11864975" y="2289175"/>
          <p14:tracePt t="47146" x="11864975" y="2297113"/>
          <p14:tracePt t="47149" x="11864975" y="2312988"/>
          <p14:tracePt t="47150" x="11872913" y="2320925"/>
          <p14:tracePt t="47152" x="11872913" y="2328863"/>
          <p14:tracePt t="47154" x="11872913" y="2336800"/>
          <p14:tracePt t="47156" x="11872913" y="2360613"/>
          <p14:tracePt t="47158" x="11880850" y="2368550"/>
          <p14:tracePt t="47160" x="11880850" y="2376488"/>
          <p14:tracePt t="47162" x="11880850" y="2392363"/>
          <p14:tracePt t="47164" x="11880850" y="2400300"/>
          <p14:tracePt t="47166" x="11880850" y="2416175"/>
          <p14:tracePt t="47168" x="11880850" y="2424113"/>
          <p14:tracePt t="47170" x="11880850" y="2439988"/>
          <p14:tracePt t="47172" x="11880850" y="2447925"/>
          <p14:tracePt t="47174" x="11880850" y="2463800"/>
          <p14:tracePt t="47176" x="11880850" y="2471738"/>
          <p14:tracePt t="47178" x="11880850" y="2487613"/>
          <p14:tracePt t="47181" x="11880850" y="2503488"/>
          <p14:tracePt t="47182" x="11880850" y="2519363"/>
          <p14:tracePt t="47184" x="11880850" y="2527300"/>
          <p14:tracePt t="47186" x="11880850" y="2535238"/>
          <p14:tracePt t="47198" x="11880850" y="2608263"/>
          <p14:tracePt t="47198" x="11880850" y="2624138"/>
          <p14:tracePt t="47200" x="11880850" y="2640013"/>
          <p14:tracePt t="47202" x="11880850" y="2655888"/>
          <p14:tracePt t="47204" x="11880850" y="2663825"/>
          <p14:tracePt t="47206" x="11880850" y="2679700"/>
          <p14:tracePt t="47208" x="11880850" y="2695575"/>
          <p14:tracePt t="47210" x="11880850" y="2711450"/>
          <p14:tracePt t="47212" x="11880850" y="2727325"/>
          <p14:tracePt t="47214" x="11880850" y="2743200"/>
          <p14:tracePt t="47216" x="11880850" y="2751138"/>
          <p14:tracePt t="47218" x="11872913" y="2767013"/>
          <p14:tracePt t="47220" x="11872913" y="2790825"/>
          <p14:tracePt t="47222" x="11872913" y="2806700"/>
          <p14:tracePt t="47224" x="11872913" y="2814638"/>
          <p14:tracePt t="47226" x="11872913" y="2830513"/>
          <p14:tracePt t="47228" x="11872913" y="2846388"/>
          <p14:tracePt t="47231" x="11872913" y="2862263"/>
          <p14:tracePt t="47232" x="11864975" y="2878138"/>
          <p14:tracePt t="47234" x="11864975" y="2894013"/>
          <p14:tracePt t="47236" x="11864975" y="2909888"/>
          <p14:tracePt t="47238" x="11864975" y="2919413"/>
          <p14:tracePt t="47240" x="11864975" y="2935288"/>
          <p14:tracePt t="47242" x="11864975" y="2951163"/>
          <p14:tracePt t="47244" x="11864975" y="2967038"/>
          <p14:tracePt t="47246" x="11864975" y="2982913"/>
          <p14:tracePt t="47248" x="11864975" y="2990850"/>
          <p14:tracePt t="47250" x="11864975" y="3006725"/>
          <p14:tracePt t="47252" x="11864975" y="3022600"/>
          <p14:tracePt t="47254" x="11864975" y="3038475"/>
          <p14:tracePt t="47256" x="11864975" y="3046413"/>
          <p14:tracePt t="47258" x="11864975" y="3062288"/>
          <p14:tracePt t="47260" x="11864975" y="3078163"/>
          <p14:tracePt t="47262" x="11864975" y="3094038"/>
          <p14:tracePt t="47264" x="11864975" y="3101975"/>
          <p14:tracePt t="47266" x="11864975" y="3117850"/>
          <p14:tracePt t="47268" x="11864975" y="3125788"/>
          <p14:tracePt t="47270" x="11864975" y="3149600"/>
          <p14:tracePt t="47272" x="11864975" y="3157538"/>
          <p14:tracePt t="47274" x="11864975" y="3173413"/>
          <p14:tracePt t="47276" x="11864975" y="3189288"/>
          <p14:tracePt t="47278" x="11864975" y="3197225"/>
          <p14:tracePt t="47281" x="11864975" y="3221038"/>
          <p14:tracePt t="47282" x="11864975" y="3236913"/>
          <p14:tracePt t="47284" x="11864975" y="3244850"/>
          <p14:tracePt t="47286" x="11872913" y="3262313"/>
          <p14:tracePt t="47288" x="11872913" y="3278188"/>
          <p14:tracePt t="47290" x="11872913" y="3294063"/>
          <p14:tracePt t="47292" x="11872913" y="3309938"/>
          <p14:tracePt t="47294" x="11880850" y="3325813"/>
          <p14:tracePt t="47296" x="11880850" y="3341688"/>
          <p14:tracePt t="47298" x="11880850" y="3349625"/>
          <p14:tracePt t="47300" x="11880850" y="3365500"/>
          <p14:tracePt t="47302" x="11880850" y="3373438"/>
          <p14:tracePt t="47304" x="11880850" y="3381375"/>
          <p14:tracePt t="47306" x="11880850" y="3397250"/>
          <p14:tracePt t="47308" x="11880850" y="3421063"/>
          <p14:tracePt t="47310" x="11880850" y="3436938"/>
          <p14:tracePt t="47312" x="11880850" y="3452813"/>
          <p14:tracePt t="47314" x="11888788" y="3468688"/>
          <p14:tracePt t="47316" x="11888788" y="3484563"/>
          <p14:tracePt t="47318" x="11888788" y="3500438"/>
          <p14:tracePt t="47320" x="11888788" y="3516313"/>
          <p14:tracePt t="47322" x="11888788" y="3540125"/>
          <p14:tracePt t="47324" x="11896725" y="3556000"/>
          <p14:tracePt t="47326" x="11896725" y="3571875"/>
          <p14:tracePt t="47328" x="11896725" y="3595688"/>
          <p14:tracePt t="47331" x="11896725" y="3613150"/>
          <p14:tracePt t="47332" x="11896725" y="3629025"/>
          <p14:tracePt t="47334" x="11896725" y="3644900"/>
          <p14:tracePt t="47336" x="11896725" y="3660775"/>
          <p14:tracePt t="47338" x="11896725" y="3684588"/>
          <p14:tracePt t="47340" x="11896725" y="3708400"/>
          <p14:tracePt t="47342" x="11896725" y="3724275"/>
          <p14:tracePt t="47344" x="11896725" y="3740150"/>
          <p14:tracePt t="47346" x="11896725" y="3756025"/>
          <p14:tracePt t="47348" x="11896725" y="3779838"/>
          <p14:tracePt t="47350" x="11896725" y="3795713"/>
          <p14:tracePt t="47352" x="11896725" y="3811588"/>
          <p14:tracePt t="47354" x="11896725" y="3827463"/>
          <p14:tracePt t="47356" x="11896725" y="3843338"/>
          <p14:tracePt t="47358" x="11896725" y="3867150"/>
          <p14:tracePt t="47360" x="11896725" y="3883025"/>
          <p14:tracePt t="47362" x="11896725" y="3898900"/>
          <p14:tracePt t="47364" x="11888788" y="3914775"/>
          <p14:tracePt t="47366" x="11888788" y="3930650"/>
          <p14:tracePt t="47368" x="11888788" y="3948113"/>
          <p14:tracePt t="47370" x="11880850" y="3971925"/>
          <p14:tracePt t="47372" x="11872913" y="3987800"/>
          <p14:tracePt t="47374" x="11872913" y="4003675"/>
          <p14:tracePt t="47376" x="11864975" y="4019550"/>
          <p14:tracePt t="47378" x="11864975" y="4035425"/>
          <p14:tracePt t="47381" x="11864975" y="4059238"/>
          <p14:tracePt t="47382" x="11857038" y="4067175"/>
          <p14:tracePt t="47384" x="11849100" y="4083050"/>
          <p14:tracePt t="47386" x="11849100" y="4098925"/>
          <p14:tracePt t="47388" x="11841163" y="4114800"/>
          <p14:tracePt t="47390" x="11833225" y="4138613"/>
          <p14:tracePt t="47392" x="11825288" y="4154488"/>
          <p14:tracePt t="47394" x="11825288" y="4162425"/>
          <p14:tracePt t="47396" x="11825288" y="4178300"/>
          <p14:tracePt t="47398" x="11817350" y="4202113"/>
          <p14:tracePt t="47400" x="11809413" y="4217988"/>
          <p14:tracePt t="47402" x="11809413" y="4225925"/>
          <p14:tracePt t="47404" x="11801475" y="4241800"/>
          <p14:tracePt t="47406" x="11793538" y="4265613"/>
          <p14:tracePt t="47408" x="11785600" y="4281488"/>
          <p14:tracePt t="47410" x="11785600" y="4291013"/>
          <p14:tracePt t="47412" x="11769725" y="4306888"/>
          <p14:tracePt t="47414" x="11761788" y="4322763"/>
          <p14:tracePt t="47416" x="11761788" y="4338638"/>
          <p14:tracePt t="47418" x="11753850" y="4354513"/>
          <p14:tracePt t="47420" x="11745913" y="4370388"/>
          <p14:tracePt t="47422" x="11737975" y="4394200"/>
          <p14:tracePt t="47424" x="11730038" y="4402138"/>
          <p14:tracePt t="47426" x="11722100" y="4418013"/>
          <p14:tracePt t="47428" x="11714163" y="4433888"/>
          <p14:tracePt t="47431" x="11698288" y="4457700"/>
          <p14:tracePt t="47433" x="11698288" y="4473575"/>
          <p14:tracePt t="47434" x="11682413" y="4489450"/>
          <p14:tracePt t="47436" x="11674475" y="4505325"/>
          <p14:tracePt t="47438" x="11664950" y="4521200"/>
          <p14:tracePt t="47440" x="11657013" y="4537075"/>
          <p14:tracePt t="47442" x="11649075" y="4552950"/>
          <p14:tracePt t="47444" x="11641138" y="4568825"/>
          <p14:tracePt t="47446" x="11633200" y="4592638"/>
          <p14:tracePt t="47448" x="11625263" y="4608513"/>
          <p14:tracePt t="47450" x="11609388" y="4616450"/>
          <p14:tracePt t="47452" x="11601450" y="4633913"/>
          <p14:tracePt t="47454" x="11593513" y="4657725"/>
          <p14:tracePt t="47456" x="11585575" y="4673600"/>
          <p14:tracePt t="47458" x="11569700" y="4681538"/>
          <p14:tracePt t="47460" x="11561763" y="4697413"/>
          <p14:tracePt t="47462" x="11553825" y="4713288"/>
          <p14:tracePt t="47464" x="11545888" y="4729163"/>
          <p14:tracePt t="47466" x="11537950" y="4745038"/>
          <p14:tracePt t="47468" x="11522075" y="4760913"/>
          <p14:tracePt t="47470" x="11514138" y="4776788"/>
          <p14:tracePt t="47472" x="11498263" y="4784725"/>
          <p14:tracePt t="47474" x="11498263" y="4808538"/>
          <p14:tracePt t="47476" x="11482388" y="4816475"/>
          <p14:tracePt t="47478" x="11474450" y="4832350"/>
          <p14:tracePt t="47481" x="11458575" y="4848225"/>
          <p14:tracePt t="47483" x="11450638" y="4864100"/>
          <p14:tracePt t="47484" x="11442700" y="4879975"/>
          <p14:tracePt t="47486" x="11434763" y="4895850"/>
          <p14:tracePt t="47488" x="11418888" y="4911725"/>
          <p14:tracePt t="47490" x="11410950" y="4927600"/>
          <p14:tracePt t="47492" x="11395075" y="4935538"/>
          <p14:tracePt t="47494" x="11387138" y="4959350"/>
          <p14:tracePt t="47496" x="11371263" y="4967288"/>
          <p14:tracePt t="47498" x="11363325" y="4984750"/>
          <p14:tracePt t="47500" x="11355388" y="5000625"/>
          <p14:tracePt t="47502" x="11339513" y="5016500"/>
          <p14:tracePt t="47504" x="11331575" y="5024438"/>
          <p14:tracePt t="47506" x="11314113" y="5048250"/>
          <p14:tracePt t="47508" x="11306175" y="5064125"/>
          <p14:tracePt t="47510" x="11298238" y="5072063"/>
          <p14:tracePt t="47512" x="11282363" y="5095875"/>
          <p14:tracePt t="47514" x="11274425" y="5103813"/>
          <p14:tracePt t="47516" x="11266488" y="5119688"/>
          <p14:tracePt t="47518" x="11258550" y="5135563"/>
          <p14:tracePt t="47520" x="11242675" y="5151438"/>
          <p14:tracePt t="47522" x="11242675" y="5167313"/>
          <p14:tracePt t="47524" x="11226800" y="5175250"/>
          <p14:tracePt t="47526" x="11218863" y="5199063"/>
          <p14:tracePt t="47528" x="11210925" y="5207000"/>
          <p14:tracePt t="47531" x="11202988" y="5214938"/>
          <p14:tracePt t="47532" x="11195050" y="5238750"/>
          <p14:tracePt t="47534" x="11187113" y="5246688"/>
          <p14:tracePt t="47536" x="11179175" y="5254625"/>
          <p14:tracePt t="47538" x="11171238" y="5270500"/>
          <p14:tracePt t="47540" x="11163300" y="5286375"/>
          <p14:tracePt t="47542" x="11163300" y="5294313"/>
          <p14:tracePt t="47544" x="11155363" y="5302250"/>
          <p14:tracePt t="47546" x="11147425" y="5310188"/>
          <p14:tracePt t="47548" x="11139488" y="5327650"/>
          <p14:tracePt t="47550" x="11131550" y="5335588"/>
          <p14:tracePt t="47552" x="11131550" y="5343525"/>
          <p14:tracePt t="47554" x="11123613" y="5359400"/>
          <p14:tracePt t="47556" x="11115675" y="5367338"/>
          <p14:tracePt t="47558" x="11107738" y="5375275"/>
          <p14:tracePt t="47560" x="11099800" y="5383213"/>
          <p14:tracePt t="47562" x="11099800" y="5391150"/>
          <p14:tracePt t="47564" x="11091863" y="5407025"/>
          <p14:tracePt t="47566" x="11083925" y="5407025"/>
          <p14:tracePt t="47568" x="11075988" y="5422900"/>
          <p14:tracePt t="47570" x="11068050" y="5430838"/>
          <p14:tracePt t="47572" x="11060113" y="5446713"/>
          <p14:tracePt t="47574" x="11052175" y="5446713"/>
          <p14:tracePt t="47576" x="11052175" y="5454650"/>
          <p14:tracePt t="47578" x="11036300" y="5470525"/>
          <p14:tracePt t="47583" x="11028363" y="5486400"/>
          <p14:tracePt t="47584" x="11020425" y="5494338"/>
          <p14:tracePt t="47586" x="11012488" y="5502275"/>
          <p14:tracePt t="47588" x="11004550" y="5510213"/>
          <p14:tracePt t="47590" x="10996613" y="5518150"/>
          <p14:tracePt t="47592" x="10980738" y="5534025"/>
          <p14:tracePt t="47594" x="10980738" y="5541963"/>
          <p14:tracePt t="47596" x="10963275" y="5549900"/>
          <p14:tracePt t="47598" x="10963275" y="5557838"/>
          <p14:tracePt t="47600" x="10947400" y="5573713"/>
          <p14:tracePt t="47602" x="10939463" y="5581650"/>
          <p14:tracePt t="47604" x="10931525" y="5597525"/>
          <p14:tracePt t="47606" x="10923588" y="5605463"/>
          <p14:tracePt t="47608" x="10907713" y="5613400"/>
          <p14:tracePt t="47610" x="10907713" y="5621338"/>
          <p14:tracePt t="47612" x="10891838" y="5629275"/>
          <p14:tracePt t="47614" x="10891838" y="5645150"/>
          <p14:tracePt t="47616" x="10875963" y="5653088"/>
          <p14:tracePt t="47618" x="10868025" y="5662613"/>
          <p14:tracePt t="47620" x="10860088" y="5670550"/>
          <p14:tracePt t="47622" x="10860088" y="5678488"/>
          <p14:tracePt t="47624" x="10844213" y="5686425"/>
          <p14:tracePt t="47626" x="10836275" y="5702300"/>
          <p14:tracePt t="47628" x="10828338" y="5710238"/>
          <p14:tracePt t="47631" x="10820400" y="5718175"/>
          <p14:tracePt t="47633" x="10804525" y="5726113"/>
          <p14:tracePt t="47634" x="10804525" y="5734050"/>
          <p14:tracePt t="47636" x="10796588" y="5741988"/>
          <p14:tracePt t="47638" x="10788650" y="5749925"/>
          <p14:tracePt t="47640" x="10772775" y="5765800"/>
          <p14:tracePt t="47644" x="10764838" y="5781675"/>
          <p14:tracePt t="47646" x="10756900" y="5781675"/>
          <p14:tracePt t="47648" x="10748963" y="5789613"/>
          <p14:tracePt t="47650" x="10733088" y="5805488"/>
          <p14:tracePt t="47654" x="10717213" y="5821363"/>
          <p14:tracePt t="47658" x="10709275" y="5829300"/>
          <p14:tracePt t="47660" x="10693400" y="5837238"/>
          <p14:tracePt t="47662" x="10693400" y="5853113"/>
          <p14:tracePt t="47664" x="10677525" y="5853113"/>
          <p14:tracePt t="47666" x="10669588" y="5868988"/>
          <p14:tracePt t="47668" x="10653713" y="5868988"/>
          <p14:tracePt t="47670" x="10645775" y="5884863"/>
          <p14:tracePt t="47672" x="10637838" y="5884863"/>
          <p14:tracePt t="47674" x="10629900" y="5900738"/>
          <p14:tracePt t="47676" x="10620375" y="5900738"/>
          <p14:tracePt t="47678" x="10604500" y="5916613"/>
          <p14:tracePt t="47681" x="10596563" y="5916613"/>
          <p14:tracePt t="47682" x="10588625" y="5932488"/>
          <p14:tracePt t="47684" x="10572750" y="5932488"/>
          <p14:tracePt t="47686" x="10564813" y="5940425"/>
          <p14:tracePt t="47688" x="10548938" y="5956300"/>
          <p14:tracePt t="47690" x="10541000" y="5956300"/>
          <p14:tracePt t="47692" x="10533063" y="5964238"/>
          <p14:tracePt t="47694" x="10509250" y="5972175"/>
          <p14:tracePt t="47696" x="10501313" y="5980113"/>
          <p14:tracePt t="47698" x="10493375" y="5988050"/>
          <p14:tracePt t="47700" x="10477500" y="5995988"/>
          <p14:tracePt t="47702" x="10469563" y="6005513"/>
          <p14:tracePt t="47704" x="10461625" y="6013450"/>
          <p14:tracePt t="47706" x="10437813" y="6013450"/>
          <p14:tracePt t="47708" x="10429875" y="6021388"/>
          <p14:tracePt t="47710" x="10421938" y="6029325"/>
          <p14:tracePt t="47712" x="10406063" y="6029325"/>
          <p14:tracePt t="47714" x="10398125" y="6037263"/>
          <p14:tracePt t="47716" x="10382250" y="6045200"/>
          <p14:tracePt t="47718" x="10366375" y="6045200"/>
          <p14:tracePt t="47720" x="10358438" y="6053138"/>
          <p14:tracePt t="47722" x="10350500" y="6053138"/>
          <p14:tracePt t="47724" x="10334625" y="6061075"/>
          <p14:tracePt t="47726" x="10326688" y="6069013"/>
          <p14:tracePt t="47728" x="10318750" y="6069013"/>
          <p14:tracePt t="47731" x="10294938" y="6069013"/>
          <p14:tracePt t="47733" x="10287000" y="6076950"/>
          <p14:tracePt t="47734" x="10279063" y="6084888"/>
          <p14:tracePt t="47736" x="10261600" y="6084888"/>
          <p14:tracePt t="47738" x="10253663" y="6084888"/>
          <p14:tracePt t="47740" x="10245725" y="6092825"/>
          <p14:tracePt t="47742" x="10221913" y="6100763"/>
          <p14:tracePt t="47744" x="10213975" y="6100763"/>
          <p14:tracePt t="47746" x="10206038" y="6100763"/>
          <p14:tracePt t="47748" x="10198100" y="6100763"/>
          <p14:tracePt t="47750" x="10174288" y="6108700"/>
          <p14:tracePt t="47752" x="10166350" y="6116638"/>
          <p14:tracePt t="47754" x="10158413" y="6116638"/>
          <p14:tracePt t="47756" x="10142538" y="6124575"/>
          <p14:tracePt t="47758" x="10126663" y="6124575"/>
          <p14:tracePt t="47760" x="10110788" y="6124575"/>
          <p14:tracePt t="47762" x="10102850" y="6124575"/>
          <p14:tracePt t="47764" x="10086975" y="6132513"/>
          <p14:tracePt t="47766" x="10063163" y="6132513"/>
          <p14:tracePt t="47768" x="10055225" y="6140450"/>
          <p14:tracePt t="47770" x="10039350" y="6140450"/>
          <p14:tracePt t="47772" x="10023475" y="6140450"/>
          <p14:tracePt t="47774" x="10007600" y="6140450"/>
          <p14:tracePt t="47776" x="9991725" y="6148388"/>
          <p14:tracePt t="47778" x="9975850" y="6148388"/>
          <p14:tracePt t="47781" x="9959975" y="6156325"/>
          <p14:tracePt t="47782" x="9952038" y="6156325"/>
          <p14:tracePt t="47784" x="9926638" y="6164263"/>
          <p14:tracePt t="47786" x="9910763" y="6164263"/>
          <p14:tracePt t="47788" x="9894888" y="6164263"/>
          <p14:tracePt t="47790" x="9879013" y="6164263"/>
          <p14:tracePt t="47792" x="9863138" y="6164263"/>
          <p14:tracePt t="47794" x="9847263" y="6172200"/>
          <p14:tracePt t="47796" x="9823450" y="6172200"/>
          <p14:tracePt t="47799" x="9807575" y="6172200"/>
          <p14:tracePt t="47800" x="9791700" y="6180138"/>
          <p14:tracePt t="47802" x="9775825" y="6180138"/>
          <p14:tracePt t="47804" x="9759950" y="6180138"/>
          <p14:tracePt t="47806" x="9744075" y="6188075"/>
          <p14:tracePt t="47808" x="9728200" y="6188075"/>
          <p14:tracePt t="47810" x="9704388" y="6188075"/>
          <p14:tracePt t="47812" x="9696450" y="6188075"/>
          <p14:tracePt t="47814" x="9688513" y="6188075"/>
          <p14:tracePt t="47816" x="9672638" y="6188075"/>
          <p14:tracePt t="47818" x="9656763" y="6188075"/>
          <p14:tracePt t="47820" x="9632950" y="6188075"/>
          <p14:tracePt t="47822" x="9617075" y="6188075"/>
          <p14:tracePt t="47824" x="9593263" y="6188075"/>
          <p14:tracePt t="47826" x="9575800" y="6188075"/>
          <p14:tracePt t="47828" x="9559925" y="6188075"/>
          <p14:tracePt t="47831" x="9536113" y="6188075"/>
          <p14:tracePt t="47832" x="9520238" y="6196013"/>
          <p14:tracePt t="47834" x="9496425" y="6196013"/>
          <p14:tracePt t="47836" x="9480550" y="6196013"/>
          <p14:tracePt t="47838" x="9456738" y="6196013"/>
          <p14:tracePt t="47840" x="9440863" y="6196013"/>
          <p14:tracePt t="47842" x="9409113" y="6203950"/>
          <p14:tracePt t="47844" x="9385300" y="6203950"/>
          <p14:tracePt t="47846" x="9369425" y="6203950"/>
          <p14:tracePt t="47848" x="9345613" y="6203950"/>
          <p14:tracePt t="47850" x="9321800" y="6211888"/>
          <p14:tracePt t="47852" x="9305925" y="6211888"/>
          <p14:tracePt t="47854" x="9282113" y="6211888"/>
          <p14:tracePt t="47856" x="9258300" y="6211888"/>
          <p14:tracePt t="47858" x="9234488" y="6211888"/>
          <p14:tracePt t="47860" x="9209088" y="6211888"/>
          <p14:tracePt t="47862" x="9185275" y="6211888"/>
          <p14:tracePt t="47865" x="9161463" y="6211888"/>
          <p14:tracePt t="47866" x="9137650" y="6211888"/>
          <p14:tracePt t="47868" x="9113838" y="6211888"/>
          <p14:tracePt t="47870" x="9090025" y="6219825"/>
          <p14:tracePt t="47872" x="9066213" y="6219825"/>
          <p14:tracePt t="47874" x="9042400" y="6219825"/>
          <p14:tracePt t="47876" x="9018588" y="6219825"/>
          <p14:tracePt t="47878" x="8994775" y="6227763"/>
          <p14:tracePt t="47881" x="8970963" y="6227763"/>
          <p14:tracePt t="47882" x="8947150" y="6227763"/>
          <p14:tracePt t="47884" x="8923338" y="6227763"/>
          <p14:tracePt t="47886" x="8899525" y="6227763"/>
          <p14:tracePt t="47888" x="8874125" y="6235700"/>
          <p14:tracePt t="47890" x="8850313" y="6235700"/>
          <p14:tracePt t="47892" x="8826500" y="6235700"/>
          <p14:tracePt t="47894" x="8802688" y="6235700"/>
          <p14:tracePt t="47896" x="8786813" y="6235700"/>
          <p14:tracePt t="47898" x="8763000" y="6235700"/>
          <p14:tracePt t="47900" x="8739188" y="6235700"/>
          <p14:tracePt t="47902" x="8715375" y="6235700"/>
          <p14:tracePt t="47904" x="8699500" y="6235700"/>
          <p14:tracePt t="47906" x="8675688" y="6235700"/>
          <p14:tracePt t="47908" x="8651875" y="6243638"/>
          <p14:tracePt t="47910" x="8628063" y="6243638"/>
          <p14:tracePt t="47912" x="8612188" y="6243638"/>
          <p14:tracePt t="47914" x="8588375" y="6243638"/>
          <p14:tracePt t="47916" x="8564563" y="6243638"/>
          <p14:tracePt t="47918" x="8540750" y="6251575"/>
          <p14:tracePt t="47920" x="8515350" y="6251575"/>
          <p14:tracePt t="47922" x="8491538" y="6251575"/>
          <p14:tracePt t="47924" x="8467725" y="6251575"/>
          <p14:tracePt t="47926" x="8443913" y="6251575"/>
          <p14:tracePt t="47928" x="8412163" y="6259513"/>
          <p14:tracePt t="47931" x="8388350" y="6259513"/>
          <p14:tracePt t="47932" x="8372475" y="6259513"/>
          <p14:tracePt t="47934" x="8348663" y="6259513"/>
          <p14:tracePt t="47936" x="8324850" y="6259513"/>
          <p14:tracePt t="47938" x="8301038" y="6259513"/>
          <p14:tracePt t="47940" x="8277225" y="6259513"/>
          <p14:tracePt t="47942" x="8253413" y="6259513"/>
          <p14:tracePt t="47944" x="8229600" y="6259513"/>
          <p14:tracePt t="47946" x="8205788" y="6259513"/>
          <p14:tracePt t="47948" x="8180388" y="6259513"/>
          <p14:tracePt t="47950" x="8156575" y="6267450"/>
          <p14:tracePt t="47952" x="8140700" y="6267450"/>
          <p14:tracePt t="47954" x="8116888" y="6267450"/>
          <p14:tracePt t="47956" x="8093075" y="6267450"/>
          <p14:tracePt t="47958" x="8069263" y="6267450"/>
          <p14:tracePt t="47960" x="8045450" y="6267450"/>
          <p14:tracePt t="47962" x="8021638" y="6267450"/>
          <p14:tracePt t="47964" x="7997825" y="6275388"/>
          <p14:tracePt t="47966" x="7974013" y="6275388"/>
          <p14:tracePt t="47968" x="7950200" y="6275388"/>
          <p14:tracePt t="47970" x="7926388" y="6275388"/>
          <p14:tracePt t="47972" x="7902575" y="6275388"/>
          <p14:tracePt t="47974" x="7878763" y="6275388"/>
          <p14:tracePt t="47976" x="7854950" y="6275388"/>
          <p14:tracePt t="47978" x="7829550" y="6275388"/>
          <p14:tracePt t="47981" x="7805738" y="6275388"/>
          <p14:tracePt t="47982" x="7781925" y="6275388"/>
          <p14:tracePt t="47984" x="7758113" y="6283325"/>
          <p14:tracePt t="47986" x="7734300" y="6283325"/>
          <p14:tracePt t="47988" x="7710488" y="6283325"/>
          <p14:tracePt t="47990" x="7694613" y="6283325"/>
          <p14:tracePt t="47992" x="7670800" y="6283325"/>
          <p14:tracePt t="47994" x="7646988" y="6283325"/>
          <p14:tracePt t="47996" x="7623175" y="6283325"/>
          <p14:tracePt t="47998" x="7607300" y="6283325"/>
          <p14:tracePt t="48000" x="7583488" y="6283325"/>
          <p14:tracePt t="48002" x="7559675" y="6283325"/>
          <p14:tracePt t="48004" x="7543800" y="6283325"/>
          <p14:tracePt t="48006" x="7519988" y="6283325"/>
          <p14:tracePt t="48008" x="7504113" y="6283325"/>
          <p14:tracePt t="48010" x="7478713" y="6283325"/>
          <p14:tracePt t="48012" x="7462838" y="6283325"/>
          <p14:tracePt t="48015" x="7439025" y="6283325"/>
          <p14:tracePt t="48016" x="7415213" y="6283325"/>
          <p14:tracePt t="48018" x="7399338" y="6283325"/>
          <p14:tracePt t="48020" x="7383463" y="6283325"/>
          <p14:tracePt t="48022" x="7359650" y="6283325"/>
          <p14:tracePt t="48024" x="7343775" y="6283325"/>
          <p14:tracePt t="48026" x="7327900" y="6283325"/>
          <p14:tracePt t="48028" x="7312025" y="6283325"/>
          <p14:tracePt t="48031" x="7296150" y="6283325"/>
          <p14:tracePt t="48032" x="7272338" y="6283325"/>
          <p14:tracePt t="48034" x="7256463" y="6283325"/>
          <p14:tracePt t="48036" x="7240588" y="6283325"/>
          <p14:tracePt t="48038" x="7224713" y="6283325"/>
          <p14:tracePt t="48040" x="7208838" y="6275388"/>
          <p14:tracePt t="48042" x="7192963" y="6275388"/>
          <p14:tracePt t="48044" x="7169150" y="6275388"/>
          <p14:tracePt t="48046" x="7153275" y="6275388"/>
          <p14:tracePt t="48048" x="7135813" y="6267450"/>
          <p14:tracePt t="48050" x="7119938" y="6267450"/>
          <p14:tracePt t="48052" x="7104063" y="6267450"/>
          <p14:tracePt t="48054" x="7088188" y="6259513"/>
          <p14:tracePt t="48056" x="7064375" y="6251575"/>
          <p14:tracePt t="48058" x="7056438" y="6251575"/>
          <p14:tracePt t="48060" x="7040563" y="6251575"/>
          <p14:tracePt t="48062" x="7024688" y="6251575"/>
          <p14:tracePt t="48064" x="7008813" y="6243638"/>
          <p14:tracePt t="48066" x="6985000" y="6235700"/>
          <p14:tracePt t="48068" x="6969125" y="6227763"/>
          <p14:tracePt t="48070" x="6953250" y="6227763"/>
          <p14:tracePt t="48072" x="6937375" y="6219825"/>
          <p14:tracePt t="48074" x="6921500" y="6211888"/>
          <p14:tracePt t="48076" x="6897688" y="6203950"/>
          <p14:tracePt t="48078" x="6881813" y="6203950"/>
          <p14:tracePt t="48081" x="6865938" y="6196013"/>
          <p14:tracePt t="48082" x="6850063" y="6188075"/>
          <p14:tracePt t="48084" x="6834188" y="6188075"/>
          <p14:tracePt t="48086" x="6810375" y="6180138"/>
          <p14:tracePt t="48088" x="6784975" y="6164263"/>
          <p14:tracePt t="48090" x="6769100" y="6156325"/>
          <p14:tracePt t="48092" x="6753225" y="6148388"/>
          <p14:tracePt t="48094" x="6729413" y="6132513"/>
          <p14:tracePt t="48096" x="6705600" y="6124575"/>
          <p14:tracePt t="48098" x="6681788" y="6108700"/>
          <p14:tracePt t="48100" x="6665913" y="6100763"/>
          <p14:tracePt t="48102" x="6650038" y="6084888"/>
          <p14:tracePt t="48104" x="6626225" y="6076950"/>
          <p14:tracePt t="48106" x="6602413" y="6061075"/>
          <p14:tracePt t="48108" x="6578600" y="6045200"/>
          <p14:tracePt t="48110" x="6554788" y="6029325"/>
          <p14:tracePt t="48112" x="6530975" y="6013450"/>
          <p14:tracePt t="48114" x="6507163" y="5995988"/>
          <p14:tracePt t="48116" x="6491288" y="5980113"/>
          <p14:tracePt t="48118" x="6459538" y="5956300"/>
          <p14:tracePt t="48120" x="6434138" y="5940425"/>
          <p14:tracePt t="48122" x="6402388" y="5916613"/>
          <p14:tracePt t="48124" x="6386513" y="5908675"/>
          <p14:tracePt t="48126" x="6362700" y="5884863"/>
          <p14:tracePt t="48128" x="6330950" y="5861050"/>
          <p14:tracePt t="48131" x="6307138" y="5845175"/>
          <p14:tracePt t="48132" x="6275388" y="5821363"/>
          <p14:tracePt t="48134" x="6251575" y="5797550"/>
          <p14:tracePt t="48136" x="6219825" y="5773738"/>
          <p14:tracePt t="48138" x="6196013" y="5741988"/>
          <p14:tracePt t="48140" x="6164263" y="5718175"/>
          <p14:tracePt t="48142" x="6140450" y="5686425"/>
          <p14:tracePt t="48144" x="6108700" y="5670550"/>
          <p14:tracePt t="48146" x="6075363" y="5637213"/>
          <p14:tracePt t="48148" x="6051550" y="5605463"/>
          <p14:tracePt t="48150" x="6019800" y="5589588"/>
          <p14:tracePt t="48152" x="5995988" y="5557838"/>
          <p14:tracePt t="48154" x="5956300" y="5526088"/>
          <p14:tracePt t="48156" x="5924550" y="5502275"/>
          <p14:tracePt t="48158" x="5900738" y="5470525"/>
          <p14:tracePt t="48160" x="5868988" y="5438775"/>
          <p14:tracePt t="48162" x="5829300" y="5414963"/>
          <p14:tracePt t="48164" x="5805488" y="5383213"/>
          <p14:tracePt t="48167" x="5765800" y="5351463"/>
          <p14:tracePt t="48168" x="5732463" y="5327650"/>
          <p14:tracePt t="48170" x="5692775" y="5294313"/>
          <p14:tracePt t="48172" x="5668963" y="5262563"/>
          <p14:tracePt t="48174" x="5629275" y="5222875"/>
          <p14:tracePt t="48176" x="5597525" y="5199063"/>
          <p14:tracePt t="48178" x="5565775" y="5167313"/>
          <p14:tracePt t="48181" x="5534025" y="5135563"/>
          <p14:tracePt t="48182" x="5494338" y="5095875"/>
          <p14:tracePt t="48184" x="5462588" y="5072063"/>
          <p14:tracePt t="48186" x="5430838" y="5040313"/>
          <p14:tracePt t="48188" x="5397500" y="5008563"/>
          <p14:tracePt t="48197" x="5278438" y="4879975"/>
          <p14:tracePt t="48198" x="5246688" y="4848225"/>
          <p14:tracePt t="48200" x="5222875" y="4816475"/>
          <p14:tracePt t="48203" x="5191125" y="4776788"/>
          <p14:tracePt t="48204" x="5167313" y="4752975"/>
          <p14:tracePt t="48206" x="5151438" y="4713288"/>
          <p14:tracePt t="48208" x="5127625" y="4673600"/>
          <p14:tracePt t="48210" x="5103813" y="4641850"/>
          <p14:tracePt t="48212" x="5087938" y="4592638"/>
          <p14:tracePt t="48214" x="5064125" y="4545013"/>
          <p14:tracePt t="48216" x="5046663" y="4497388"/>
          <p14:tracePt t="48218" x="5030788" y="4457700"/>
          <p14:tracePt t="48220" x="5014913" y="4410075"/>
          <p14:tracePt t="48222" x="5006975" y="4362450"/>
          <p14:tracePt t="48224" x="4991100" y="4306888"/>
          <p14:tracePt t="48226" x="4983163" y="4249738"/>
          <p14:tracePt t="48228" x="4975225" y="4194175"/>
          <p14:tracePt t="48231" x="4975225" y="4130675"/>
          <p14:tracePt t="48232" x="4975225" y="4067175"/>
          <p14:tracePt t="48234" x="4975225" y="4019550"/>
          <p14:tracePt t="48236" x="4975225" y="3956050"/>
          <p14:tracePt t="48238" x="4975225" y="3890963"/>
          <p14:tracePt t="48240" x="4975225" y="3827463"/>
          <p14:tracePt t="48242" x="4975225" y="3763963"/>
          <p14:tracePt t="48244" x="4975225" y="3692525"/>
          <p14:tracePt t="48246" x="4975225" y="3629025"/>
          <p14:tracePt t="48249" x="4983163" y="3556000"/>
          <p14:tracePt t="48250" x="4991100" y="3492500"/>
          <p14:tracePt t="48252" x="4999038" y="3429000"/>
          <p14:tracePt t="48254" x="5014913" y="3357563"/>
          <p14:tracePt t="48256" x="5022850" y="3294063"/>
          <p14:tracePt t="48258" x="5030788" y="3236913"/>
          <p14:tracePt t="48260" x="5038725" y="3181350"/>
          <p14:tracePt t="48262" x="5038725" y="3133725"/>
          <p14:tracePt t="48264" x="5056188" y="3062288"/>
          <p14:tracePt t="48266" x="5056188" y="3014663"/>
          <p14:tracePt t="48268" x="5064125" y="2959100"/>
          <p14:tracePt t="48270" x="5080000" y="2901950"/>
          <p14:tracePt t="48272" x="5087938" y="2846388"/>
          <p14:tracePt t="48274" x="5095875" y="2790825"/>
          <p14:tracePt t="48276" x="5111750" y="2743200"/>
          <p14:tracePt t="48278" x="5119688" y="2695575"/>
          <p14:tracePt t="48281" x="5127625" y="2647950"/>
          <p14:tracePt t="48282" x="5135563" y="2600325"/>
          <p14:tracePt t="48284" x="5143500" y="2551113"/>
          <p14:tracePt t="48286" x="5151438" y="2511425"/>
          <p14:tracePt t="48288" x="5159375" y="2471738"/>
          <p14:tracePt t="48290" x="5167313" y="2439988"/>
          <p14:tracePt t="48292" x="5183188" y="2392363"/>
          <p14:tracePt t="48294" x="5191125" y="2360613"/>
          <p14:tracePt t="48296" x="5199063" y="2312988"/>
          <p14:tracePt t="48298" x="5199063" y="2281238"/>
          <p14:tracePt t="48300" x="5214938" y="2249488"/>
          <p14:tracePt t="48302" x="5222875" y="2208213"/>
          <p14:tracePt t="48304" x="5230813" y="2176463"/>
          <p14:tracePt t="48306" x="5238750" y="2136775"/>
          <p14:tracePt t="48308" x="5254625" y="2105025"/>
          <p14:tracePt t="48310" x="5262563" y="2073275"/>
          <p14:tracePt t="48312" x="5262563" y="2033588"/>
          <p14:tracePt t="48314" x="5270500" y="2001838"/>
          <p14:tracePt t="48316" x="5286375" y="1962150"/>
          <p14:tracePt t="48318" x="5294313" y="1938338"/>
          <p14:tracePt t="48320" x="5310188" y="1906588"/>
          <p14:tracePt t="48322" x="5318125" y="1865313"/>
          <p14:tracePt t="48324" x="5326063" y="1833563"/>
          <p14:tracePt t="48326" x="5334000" y="1809750"/>
          <p14:tracePt t="48328" x="5349875" y="1770063"/>
          <p14:tracePt t="48331" x="5365750" y="1738313"/>
          <p14:tracePt t="48332" x="5373688" y="1698625"/>
          <p14:tracePt t="48334" x="5381625" y="1666875"/>
          <p14:tracePt t="48336" x="5397500" y="1643063"/>
          <p14:tracePt t="48338" x="5407025" y="1603375"/>
          <p14:tracePt t="48340" x="5422900" y="1579563"/>
          <p14:tracePt t="48342" x="5430838" y="1555750"/>
          <p14:tracePt t="48344" x="5438775" y="1514475"/>
          <p14:tracePt t="48346" x="5454650" y="1490663"/>
          <p14:tracePt t="48348" x="5462588" y="1466850"/>
          <p14:tracePt t="48350" x="5478463" y="1427163"/>
          <p14:tracePt t="48352" x="5494338" y="1403350"/>
          <p14:tracePt t="48354" x="5502275" y="1379538"/>
          <p14:tracePt t="48356" x="5518150" y="1347788"/>
          <p14:tracePt t="48358" x="5534025" y="1316038"/>
          <p14:tracePt t="48360" x="5549900" y="1292225"/>
          <p14:tracePt t="48362" x="5557838" y="1252538"/>
          <p14:tracePt t="48364" x="5573713" y="1228725"/>
          <p14:tracePt t="48366" x="5589588" y="1195388"/>
          <p14:tracePt t="48368" x="5597525" y="1171575"/>
          <p14:tracePt t="48370" x="5613400" y="1147763"/>
          <p14:tracePt t="48372" x="5637213" y="1116013"/>
          <p14:tracePt t="48374" x="5645150" y="1092200"/>
          <p14:tracePt t="48376" x="5661025" y="1068388"/>
          <p14:tracePt t="48378" x="5676900" y="1036638"/>
          <p14:tracePt t="48381" x="5700713" y="1012825"/>
          <p14:tracePt t="48382" x="5716588" y="981075"/>
          <p14:tracePt t="48384" x="5732463" y="965200"/>
          <p14:tracePt t="48386" x="5749925" y="949325"/>
          <p14:tracePt t="48388" x="5757863" y="933450"/>
          <p14:tracePt t="48390" x="5773738" y="909638"/>
          <p14:tracePt t="48392" x="5789613" y="893763"/>
          <p14:tracePt t="48394" x="5805488" y="877888"/>
          <p14:tracePt t="48396" x="5821363" y="862013"/>
          <p14:tracePt t="48398" x="5837238" y="836613"/>
          <p14:tracePt t="48400" x="5845175" y="828675"/>
          <p14:tracePt t="48402" x="5868988" y="812800"/>
          <p14:tracePt t="48404" x="5876925" y="796925"/>
          <p14:tracePt t="48406" x="5892800" y="788988"/>
          <p14:tracePt t="48408" x="5908675" y="773113"/>
          <p14:tracePt t="48410" x="5916613" y="765175"/>
          <p14:tracePt t="48412" x="5932488" y="749300"/>
          <p14:tracePt t="48414" x="5948363" y="741363"/>
          <p14:tracePt t="48417" x="5956300" y="725488"/>
          <p14:tracePt t="48418" x="5972175" y="725488"/>
          <p14:tracePt t="48420" x="5980113" y="717550"/>
          <p14:tracePt t="48422" x="5995988" y="709613"/>
          <p14:tracePt t="48424" x="6011863" y="701675"/>
          <p14:tracePt t="48426" x="6019800" y="693738"/>
          <p14:tracePt t="48428" x="6035675" y="685800"/>
          <p14:tracePt t="48431" x="6051550" y="677863"/>
          <p14:tracePt t="48432" x="6059488" y="669925"/>
          <p14:tracePt t="48434" x="6075363" y="669925"/>
          <p14:tracePt t="48436" x="6091238" y="661988"/>
          <p14:tracePt t="48438" x="6100763" y="654050"/>
          <p14:tracePt t="48440" x="6116638" y="654050"/>
          <p14:tracePt t="48442" x="6124575" y="646113"/>
          <p14:tracePt t="48444" x="6148388" y="638175"/>
          <p14:tracePt t="48446" x="6156325" y="630238"/>
          <p14:tracePt t="48448" x="6172200" y="630238"/>
          <p14:tracePt t="48450" x="6188075" y="622300"/>
          <p14:tracePt t="48452" x="6203950" y="614363"/>
          <p14:tracePt t="48454" x="6219825" y="614363"/>
          <p14:tracePt t="48456" x="6235700" y="614363"/>
          <p14:tracePt t="48458" x="6251575" y="606425"/>
          <p14:tracePt t="48460" x="6275388" y="598488"/>
          <p14:tracePt t="48462" x="6291263" y="598488"/>
          <p14:tracePt t="48464" x="6307138" y="598488"/>
          <p14:tracePt t="48466" x="6323013" y="590550"/>
          <p14:tracePt t="48468" x="6338888" y="590550"/>
          <p14:tracePt t="48470" x="6354763" y="590550"/>
          <p14:tracePt t="48472" x="6370638" y="590550"/>
          <p14:tracePt t="48474" x="6394450" y="582613"/>
          <p14:tracePt t="48476" x="6418263" y="582613"/>
          <p14:tracePt t="48478" x="6442075" y="574675"/>
          <p14:tracePt t="48481" x="6467475" y="566738"/>
          <p14:tracePt t="48482" x="6483350" y="566738"/>
          <p14:tracePt t="48484" x="6507163" y="566738"/>
          <p14:tracePt t="48486" x="6523038" y="566738"/>
          <p14:tracePt t="48488" x="6546850" y="558800"/>
          <p14:tracePt t="48490" x="6570663" y="550863"/>
          <p14:tracePt t="48492" x="6594475" y="542925"/>
          <p14:tracePt t="48494" x="6618288" y="542925"/>
          <p14:tracePt t="48496" x="6650038" y="534988"/>
          <p14:tracePt t="48498" x="6673850" y="527050"/>
          <p14:tracePt t="48500" x="6697663" y="519113"/>
          <p14:tracePt t="48502" x="6721475" y="509588"/>
          <p14:tracePt t="48504" x="6745288" y="509588"/>
          <p14:tracePt t="48506" x="6769100" y="501650"/>
          <p14:tracePt t="48508" x="6794500" y="493713"/>
          <p14:tracePt t="48510" x="6818313" y="485775"/>
          <p14:tracePt t="48512" x="6842125" y="485775"/>
          <p14:tracePt t="48514" x="6873875" y="469900"/>
          <p14:tracePt t="48516" x="6905625" y="461963"/>
          <p14:tracePt t="48518" x="6929438" y="454025"/>
          <p14:tracePt t="48520" x="6961188" y="446088"/>
          <p14:tracePt t="48522" x="6985000" y="446088"/>
          <p14:tracePt t="48524" x="7008813" y="438150"/>
          <p14:tracePt t="48526" x="7048500" y="422275"/>
          <p14:tracePt t="48528" x="7072313" y="414338"/>
          <p14:tracePt t="48531" x="7096125" y="414338"/>
          <p14:tracePt t="48533" x="7119938" y="406400"/>
          <p14:tracePt t="48534" x="7145338" y="398463"/>
          <p14:tracePt t="48536" x="7185025" y="390525"/>
          <p14:tracePt t="48538" x="7208838" y="390525"/>
          <p14:tracePt t="48540" x="7232650" y="382588"/>
          <p14:tracePt t="48542" x="7256463" y="382588"/>
          <p14:tracePt t="48544" x="7280275" y="382588"/>
          <p14:tracePt t="48546" x="7304088" y="382588"/>
          <p14:tracePt t="48548" x="7327900" y="382588"/>
          <p14:tracePt t="48550" x="7351713" y="382588"/>
          <p14:tracePt t="48552" x="7375525" y="382588"/>
          <p14:tracePt t="48554" x="7399338" y="382588"/>
          <p14:tracePt t="48556" x="7423150" y="382588"/>
          <p14:tracePt t="48558" x="7454900" y="382588"/>
          <p14:tracePt t="48560" x="7486650" y="382588"/>
          <p14:tracePt t="48562" x="7519988" y="382588"/>
          <p14:tracePt t="48564" x="7551738" y="382588"/>
          <p14:tracePt t="48566" x="7591425" y="382588"/>
          <p14:tracePt t="48568" x="7623175" y="390525"/>
          <p14:tracePt t="48570" x="7654925" y="390525"/>
          <p14:tracePt t="48572" x="7702550" y="398463"/>
          <p14:tracePt t="48574" x="7742238" y="406400"/>
          <p14:tracePt t="48576" x="7773988" y="406400"/>
          <p14:tracePt t="48578" x="7821613" y="414338"/>
          <p14:tracePt t="48581" x="7870825" y="422275"/>
          <p14:tracePt t="48582" x="7926388" y="430213"/>
          <p14:tracePt t="48584" x="7966075" y="430213"/>
          <p14:tracePt t="48586" x="8013700" y="438150"/>
          <p14:tracePt t="48588" x="8069263" y="446088"/>
          <p14:tracePt t="48590" x="8116888" y="446088"/>
          <p14:tracePt t="48592" x="8172450" y="454025"/>
          <p14:tracePt t="48594" x="8221663" y="461963"/>
          <p14:tracePt t="48596" x="8261350" y="469900"/>
          <p14:tracePt t="48598" x="8316913" y="477838"/>
          <p14:tracePt t="48600" x="8364538" y="485775"/>
          <p14:tracePt t="48602" x="8420100" y="493713"/>
          <p14:tracePt t="48604" x="8467725" y="493713"/>
          <p14:tracePt t="48606" x="8523288" y="501650"/>
          <p14:tracePt t="48608" x="8572500" y="501650"/>
          <p14:tracePt t="48610" x="8628063" y="509588"/>
          <p14:tracePt t="48612" x="8667750" y="519113"/>
          <p14:tracePt t="48614" x="8723313" y="527050"/>
          <p14:tracePt t="48616" x="8778875" y="542925"/>
          <p14:tracePt t="48618" x="8834438" y="550863"/>
          <p14:tracePt t="48620" x="8883650" y="558800"/>
          <p14:tracePt t="48622" x="8939213" y="574675"/>
          <p14:tracePt t="48624" x="8994775" y="582613"/>
          <p14:tracePt t="48626" x="9050338" y="598488"/>
          <p14:tracePt t="48628" x="9105900" y="606425"/>
          <p14:tracePt t="48631" x="9161463" y="622300"/>
          <p14:tracePt t="48633" x="9217025" y="638175"/>
          <p14:tracePt t="48634" x="9282113" y="654050"/>
          <p14:tracePt t="48636" x="9337675" y="661988"/>
          <p14:tracePt t="48638" x="9393238" y="677863"/>
          <p14:tracePt t="48640" x="9456738" y="693738"/>
          <p14:tracePt t="48642" x="9512300" y="709613"/>
          <p14:tracePt t="48644" x="9575800" y="733425"/>
          <p14:tracePt t="48646" x="9648825" y="749300"/>
          <p14:tracePt t="48648" x="9704388" y="765175"/>
          <p14:tracePt t="48650" x="9767888" y="781050"/>
          <p14:tracePt t="48652" x="9831388" y="796925"/>
          <p14:tracePt t="48654" x="9886950" y="812800"/>
          <p14:tracePt t="48656" x="9959975" y="828675"/>
          <p14:tracePt t="48658" x="10015538" y="844550"/>
          <p14:tracePt t="48660" x="10079038" y="862013"/>
          <p14:tracePt t="48662" x="10134600" y="877888"/>
          <p14:tracePt t="48664" x="10190163" y="893763"/>
          <p14:tracePt t="48666" x="10245725" y="901700"/>
          <p14:tracePt t="48668" x="10302875" y="917575"/>
          <p14:tracePt t="48670" x="10358438" y="933450"/>
          <p14:tracePt t="48672" x="10414000" y="949325"/>
          <p14:tracePt t="48674" x="10469563" y="965200"/>
          <p14:tracePt t="48676" x="10525125" y="973138"/>
          <p14:tracePt t="48678" x="10580688" y="989013"/>
          <p14:tracePt t="48681" x="10637838" y="1004888"/>
          <p14:tracePt t="48682" x="10685463" y="1012825"/>
          <p14:tracePt t="48684" x="10741025" y="1028700"/>
          <p14:tracePt t="48686" x="10780713" y="1044575"/>
          <p14:tracePt t="48688" x="10828338" y="1060450"/>
          <p14:tracePt t="48690" x="10875963" y="1068388"/>
          <p14:tracePt t="48692" x="10915650" y="1084263"/>
          <p14:tracePt t="48694" x="10963275" y="1084263"/>
          <p14:tracePt t="48696" x="11012488" y="1100138"/>
          <p14:tracePt t="48698" x="11052175" y="1108075"/>
          <p14:tracePt t="48700" x="11099800" y="1123950"/>
          <p14:tracePt t="48702" x="11139488" y="1139825"/>
          <p14:tracePt t="48704" x="11171238" y="1147763"/>
          <p14:tracePt t="48706" x="11210925" y="1163638"/>
          <p14:tracePt t="48708" x="11250613" y="1179513"/>
          <p14:tracePt t="48710" x="11290300" y="1187450"/>
          <p14:tracePt t="48712" x="11323638" y="1204913"/>
          <p14:tracePt t="48714" x="11363325" y="1220788"/>
          <p14:tracePt t="48717" x="11395075" y="1236663"/>
          <p14:tracePt t="48718" x="11426825" y="1252538"/>
          <p14:tracePt t="48720" x="11458575" y="1260475"/>
          <p14:tracePt t="48722" x="11490325" y="1276350"/>
          <p14:tracePt t="48724" x="11522075" y="1292225"/>
          <p14:tracePt t="48726" x="11545888" y="1300163"/>
          <p14:tracePt t="48728" x="11585575" y="1316038"/>
          <p14:tracePt t="48731" x="11609388" y="1331913"/>
          <p14:tracePt t="48732" x="11641138" y="1355725"/>
          <p14:tracePt t="48734" x="11664950" y="1363663"/>
          <p14:tracePt t="48736" x="11690350" y="1387475"/>
          <p14:tracePt t="48738" x="11722100" y="1395413"/>
          <p14:tracePt t="48740" x="11745913" y="1419225"/>
          <p14:tracePt t="48742" x="11777663" y="1443038"/>
          <p14:tracePt t="48744" x="11801475" y="1450975"/>
          <p14:tracePt t="48746" x="11825288" y="1474788"/>
          <p14:tracePt t="48748" x="11857038" y="1498600"/>
          <p14:tracePt t="48750" x="11872913" y="1514475"/>
          <p14:tracePt t="48752" x="11904663" y="1530350"/>
          <p14:tracePt t="48754" x="11920538" y="1555750"/>
          <p14:tracePt t="48756" x="11936413" y="1563688"/>
          <p14:tracePt t="48758" x="11968163" y="1587500"/>
          <p14:tracePt t="48760" x="11984038" y="1603375"/>
          <p14:tracePt t="48762" x="11999913" y="1619250"/>
          <p14:tracePt t="48764" x="12015788" y="1643063"/>
          <p14:tracePt t="48767" x="12041188" y="1658938"/>
          <p14:tracePt t="48768" x="12049125" y="1674813"/>
          <p14:tracePt t="48770" x="12072938" y="1698625"/>
          <p14:tracePt t="48772" x="12080875" y="1714500"/>
          <p14:tracePt t="48774" x="12096750" y="1730375"/>
          <p14:tracePt t="48776" x="12112625" y="1746250"/>
          <p14:tracePt t="48778" x="12120563" y="1770063"/>
          <p14:tracePt t="48781" x="12136438" y="1785938"/>
          <p14:tracePt t="48782" x="12144375" y="1801813"/>
          <p14:tracePt t="48784" x="12160250" y="1817688"/>
          <p14:tracePt t="48786" x="12168188" y="1841500"/>
          <p14:tracePt t="48788" x="12184063" y="1857375"/>
          <p14:tracePt t="48944" x="12160250" y="4457700"/>
          <p14:tracePt t="48946" x="12144375" y="4497388"/>
          <p14:tracePt t="48948" x="12128500" y="4529138"/>
          <p14:tracePt t="48950" x="12120563" y="4568825"/>
          <p14:tracePt t="48952" x="12104688" y="4600575"/>
          <p14:tracePt t="48954" x="12088813" y="4641850"/>
          <p14:tracePt t="48956" x="12072938" y="4665663"/>
          <p14:tracePt t="48958" x="12065000" y="4697413"/>
          <p14:tracePt t="48960" x="12049125" y="4729163"/>
          <p14:tracePt t="48962" x="12033250" y="4760913"/>
          <p14:tracePt t="48964" x="12015788" y="4792663"/>
          <p14:tracePt t="48966" x="12007850" y="4816475"/>
          <p14:tracePt t="48968" x="11991975" y="4840288"/>
          <p14:tracePt t="48970" x="11976100" y="4864100"/>
          <p14:tracePt t="48972" x="11968163" y="4895850"/>
          <p14:tracePt t="48974" x="11944350" y="4919663"/>
          <p14:tracePt t="48976" x="11936413" y="4935538"/>
          <p14:tracePt t="48978" x="11920538" y="4967288"/>
          <p14:tracePt t="48981" x="11912600" y="4984750"/>
          <p14:tracePt t="48982" x="11888788" y="5008563"/>
          <p14:tracePt t="48984" x="11880850" y="5024438"/>
          <p14:tracePt t="48986" x="11864975" y="5048250"/>
          <p14:tracePt t="48988" x="11849100" y="5064125"/>
          <p14:tracePt t="48990" x="11833225" y="5087938"/>
          <p14:tracePt t="48992" x="11817350" y="5111750"/>
          <p14:tracePt t="48994" x="11801475" y="5127625"/>
          <p14:tracePt t="48996" x="11785600" y="5143500"/>
          <p14:tracePt t="48998" x="11769725" y="5159375"/>
          <p14:tracePt t="49000" x="11753850" y="5183188"/>
          <p14:tracePt t="49002" x="11737975" y="5199063"/>
          <p14:tracePt t="49004" x="11722100" y="5214938"/>
          <p14:tracePt t="49006" x="11698288" y="5246688"/>
          <p14:tracePt t="49008" x="11682413" y="5262563"/>
          <p14:tracePt t="49010" x="11657013" y="5278438"/>
          <p14:tracePt t="49012" x="11641138" y="5302250"/>
          <p14:tracePt t="49014" x="11617325" y="5327650"/>
          <p14:tracePt t="49017" x="11601450" y="5351463"/>
          <p14:tracePt t="49018" x="11585575" y="5367338"/>
          <p14:tracePt t="49020" x="11561763" y="5391150"/>
          <p14:tracePt t="49022" x="11537950" y="5414963"/>
          <p14:tracePt t="49024" x="11514138" y="5438775"/>
          <p14:tracePt t="49026" x="11490325" y="5462588"/>
          <p14:tracePt t="49028" x="11466513" y="5478463"/>
          <p14:tracePt t="49031" x="11450638" y="5510213"/>
          <p14:tracePt t="49032" x="11418888" y="5534025"/>
          <p14:tracePt t="49034" x="11403013" y="5557838"/>
          <p14:tracePt t="49036" x="11371263" y="5573713"/>
          <p14:tracePt t="49038" x="11355388" y="5597525"/>
          <p14:tracePt t="49040" x="11339513" y="5613400"/>
          <p14:tracePt t="49042" x="11314113" y="5629275"/>
          <p14:tracePt t="49044" x="11290300" y="5653088"/>
          <p14:tracePt t="49046" x="11274425" y="5670550"/>
          <p14:tracePt t="49048" x="11250613" y="5686425"/>
          <p14:tracePt t="49050" x="11234738" y="5710238"/>
          <p14:tracePt t="49052" x="11218863" y="5718175"/>
          <p14:tracePt t="49054" x="11202988" y="5734050"/>
          <p14:tracePt t="49056" x="11179175" y="5749925"/>
          <p14:tracePt t="49058" x="11163300" y="5765800"/>
          <p14:tracePt t="49060" x="11155363" y="5773738"/>
          <p14:tracePt t="49062" x="11131550" y="5789613"/>
          <p14:tracePt t="49064" x="11115675" y="5797550"/>
          <p14:tracePt t="49067" x="11107738" y="5805488"/>
          <p14:tracePt t="49068" x="11083925" y="5821363"/>
          <p14:tracePt t="49070" x="11075988" y="5829300"/>
          <p14:tracePt t="49072" x="11060113" y="5829300"/>
          <p14:tracePt t="49074" x="11044238" y="5845175"/>
          <p14:tracePt t="49076" x="11028363" y="5853113"/>
          <p14:tracePt t="49078" x="11012488" y="5853113"/>
          <p14:tracePt t="49081" x="11004550" y="5861050"/>
          <p14:tracePt t="49082" x="10980738" y="5868988"/>
          <p14:tracePt t="49084" x="10963275" y="5876925"/>
          <p14:tracePt t="49086" x="10955338" y="5884863"/>
          <p14:tracePt t="49088" x="10939463" y="5892800"/>
          <p14:tracePt t="49090" x="10915650" y="5892800"/>
          <p14:tracePt t="49092" x="10899775" y="5900738"/>
          <p14:tracePt t="49094" x="10883900" y="5908675"/>
          <p14:tracePt t="49096" x="10860088" y="5916613"/>
          <p14:tracePt t="49098" x="10844213" y="5916613"/>
          <p14:tracePt t="49100" x="10820400" y="5924550"/>
          <p14:tracePt t="49102" x="10804525" y="5932488"/>
          <p14:tracePt t="49104" x="10772775" y="5940425"/>
          <p14:tracePt t="49106" x="10748963" y="5940425"/>
          <p14:tracePt t="49108" x="10725150" y="5948363"/>
          <p14:tracePt t="49110" x="10701338" y="5948363"/>
          <p14:tracePt t="49112" x="10669588" y="5956300"/>
          <p14:tracePt t="49114" x="10637838" y="5964238"/>
          <p14:tracePt t="49116" x="10604500" y="5964238"/>
          <p14:tracePt t="49118" x="10564813" y="5972175"/>
          <p14:tracePt t="49120" x="10533063" y="5972175"/>
          <p14:tracePt t="49122" x="10501313" y="5972175"/>
          <p14:tracePt t="49124" x="10469563" y="5972175"/>
          <p14:tracePt t="49126" x="10437813" y="5972175"/>
          <p14:tracePt t="49128" x="10398125" y="5980113"/>
          <p14:tracePt t="49131" x="10358438" y="5980113"/>
          <p14:tracePt t="49132" x="10326688" y="5980113"/>
          <p14:tracePt t="49134" x="10279063" y="5980113"/>
          <p14:tracePt t="49136" x="10237788" y="5980113"/>
          <p14:tracePt t="49138" x="10198100" y="5980113"/>
          <p14:tracePt t="49140" x="10158413" y="5980113"/>
          <p14:tracePt t="49142" x="10118725" y="5980113"/>
          <p14:tracePt t="49144" x="10086975" y="5980113"/>
          <p14:tracePt t="49146" x="10039350" y="5980113"/>
          <p14:tracePt t="49148" x="10007600" y="5980113"/>
          <p14:tracePt t="49150" x="9967913" y="5980113"/>
          <p14:tracePt t="49152" x="9936163" y="5980113"/>
          <p14:tracePt t="49154" x="9886950" y="5980113"/>
          <p14:tracePt t="49156" x="9855200" y="5980113"/>
          <p14:tracePt t="49158" x="9815513" y="5980113"/>
          <p14:tracePt t="49160" x="9783763" y="5980113"/>
          <p14:tracePt t="49162" x="9752013" y="5980113"/>
          <p14:tracePt t="49164" x="9712325" y="5980113"/>
          <p14:tracePt t="49166" x="9672638" y="5980113"/>
          <p14:tracePt t="49168" x="9640888" y="5980113"/>
          <p14:tracePt t="49170" x="9609138" y="5980113"/>
          <p14:tracePt t="49172" x="9575800" y="5980113"/>
          <p14:tracePt t="49174" x="9528175" y="5980113"/>
          <p14:tracePt t="49176" x="9496425" y="5980113"/>
          <p14:tracePt t="49178" x="9464675" y="5980113"/>
          <p14:tracePt t="49181" x="9432925" y="5980113"/>
          <p14:tracePt t="49182" x="9401175" y="5980113"/>
          <p14:tracePt t="49184" x="9369425" y="5980113"/>
          <p14:tracePt t="49186" x="9329738" y="5980113"/>
          <p14:tracePt t="49188" x="9297988" y="5980113"/>
          <p14:tracePt t="49197" x="9169400" y="5980113"/>
          <p14:tracePt t="49198" x="9137650" y="5980113"/>
          <p14:tracePt t="49200" x="9105900" y="5980113"/>
          <p14:tracePt t="49202" x="9066213" y="5980113"/>
          <p14:tracePt t="49204" x="9042400" y="5980113"/>
          <p14:tracePt t="49206" x="9010650" y="5980113"/>
          <p14:tracePt t="49208" x="8986838" y="5980113"/>
          <p14:tracePt t="49210" x="8963025" y="5980113"/>
          <p14:tracePt t="49212" x="8939213" y="5980113"/>
          <p14:tracePt t="49214" x="8907463" y="5980113"/>
          <p14:tracePt t="49216" x="8883650" y="5988050"/>
          <p14:tracePt t="49218" x="8858250" y="5988050"/>
          <p14:tracePt t="49220" x="8834438" y="5988050"/>
          <p14:tracePt t="49222" x="8810625" y="5988050"/>
          <p14:tracePt t="49224" x="8786813" y="5988050"/>
          <p14:tracePt t="49226" x="8763000" y="5988050"/>
          <p14:tracePt t="49228" x="8747125" y="5988050"/>
          <p14:tracePt t="49231" x="8723313" y="5988050"/>
          <p14:tracePt t="49232" x="8707438" y="5988050"/>
          <p14:tracePt t="49234" x="8683625" y="5988050"/>
          <p14:tracePt t="49236" x="8667750" y="5988050"/>
          <p14:tracePt t="49238" x="8651875" y="5988050"/>
          <p14:tracePt t="49240" x="8628063" y="5988050"/>
          <p14:tracePt t="49242" x="8612188" y="5988050"/>
          <p14:tracePt t="49244" x="8596313" y="5988050"/>
          <p14:tracePt t="49246" x="8572500" y="5988050"/>
          <p14:tracePt t="49248" x="8556625" y="5988050"/>
          <p14:tracePt t="49250" x="8540750" y="5988050"/>
          <p14:tracePt t="49252" x="8523288" y="5988050"/>
          <p14:tracePt t="49254" x="8507413" y="5988050"/>
          <p14:tracePt t="49256" x="8491538" y="5988050"/>
          <p14:tracePt t="49258" x="8475663" y="5988050"/>
          <p14:tracePt t="49260" x="8451850" y="5988050"/>
          <p14:tracePt t="49262" x="8428038" y="5988050"/>
          <p14:tracePt t="49264" x="8404225" y="5980113"/>
          <p14:tracePt t="49266" x="8388350" y="5972175"/>
          <p14:tracePt t="49268" x="8364538" y="5964238"/>
          <p14:tracePt t="49270" x="8340725" y="5964238"/>
          <p14:tracePt t="49272" x="8316913" y="5956300"/>
          <p14:tracePt t="49274" x="8293100" y="5948363"/>
          <p14:tracePt t="49276" x="8269288" y="5940425"/>
          <p14:tracePt t="49278" x="8245475" y="5940425"/>
          <p14:tracePt t="49281" x="8205788" y="5932488"/>
          <p14:tracePt t="49282" x="8172450" y="5924550"/>
          <p14:tracePt t="49284" x="8140700" y="5916613"/>
          <p14:tracePt t="49286" x="8108950" y="5900738"/>
          <p14:tracePt t="49288" x="8077200" y="5892800"/>
          <p14:tracePt t="49290" x="8037513" y="5884863"/>
          <p14:tracePt t="49292" x="8005763" y="5868988"/>
          <p14:tracePt t="49294" x="7974013" y="5861050"/>
          <p14:tracePt t="49296" x="7926388" y="5845175"/>
          <p14:tracePt t="49298" x="7894638" y="5837238"/>
          <p14:tracePt t="49300" x="7854950" y="5821363"/>
          <p14:tracePt t="49302" x="7813675" y="5805488"/>
          <p14:tracePt t="49304" x="7773988" y="5797550"/>
          <p14:tracePt t="49306" x="7734300" y="5789613"/>
          <p14:tracePt t="49309" x="7702550" y="5773738"/>
          <p14:tracePt t="49310" x="7662863" y="5757863"/>
          <p14:tracePt t="49312" x="7623175" y="5741988"/>
          <p14:tracePt t="49314" x="7583488" y="5726113"/>
          <p14:tracePt t="49317" x="7551738" y="5718175"/>
          <p14:tracePt t="49318" x="7512050" y="5710238"/>
          <p14:tracePt t="49320" x="7478713" y="5694363"/>
          <p14:tracePt t="49322" x="7439025" y="5678488"/>
          <p14:tracePt t="49324" x="7407275" y="5662613"/>
          <p14:tracePt t="49326" x="7367588" y="5645150"/>
          <p14:tracePt t="49328" x="7335838" y="5637213"/>
          <p14:tracePt t="49331" x="7296150" y="5621338"/>
          <p14:tracePt t="49332" x="7264400" y="5605463"/>
          <p14:tracePt t="49334" x="7224713" y="5589588"/>
          <p14:tracePt t="49336" x="7185025" y="5573713"/>
          <p14:tracePt t="49338" x="7153275" y="5565775"/>
          <p14:tracePt t="49340" x="7112000" y="5549900"/>
          <p14:tracePt t="49342" x="7080250" y="5534025"/>
          <p14:tracePt t="49344" x="7056438" y="5518150"/>
          <p14:tracePt t="49346" x="7016750" y="5502275"/>
          <p14:tracePt t="49348" x="6992938" y="5486400"/>
          <p14:tracePt t="49350" x="6953250" y="5470525"/>
          <p14:tracePt t="49352" x="6929438" y="5454650"/>
          <p14:tracePt t="49354" x="6889750" y="5438775"/>
          <p14:tracePt t="49356" x="6865938" y="5422900"/>
          <p14:tracePt t="49358" x="6826250" y="5407025"/>
          <p14:tracePt t="49360" x="6802438" y="5399088"/>
          <p14:tracePt t="49362" x="6761163" y="5375275"/>
          <p14:tracePt t="49364" x="6737350" y="5359400"/>
          <p14:tracePt t="49367" x="6713538" y="5335588"/>
          <p14:tracePt t="49368" x="6673850" y="5327650"/>
          <p14:tracePt t="49370" x="6650038" y="5302250"/>
          <p14:tracePt t="49372" x="6618288" y="5286375"/>
          <p14:tracePt t="49374" x="6586538" y="5270500"/>
          <p14:tracePt t="49376" x="6554788" y="5254625"/>
          <p14:tracePt t="49378" x="6523038" y="5230813"/>
          <p14:tracePt t="49381" x="6491288" y="5214938"/>
          <p14:tracePt t="49382" x="6459538" y="5199063"/>
          <p14:tracePt t="49384" x="6426200" y="5175250"/>
          <p14:tracePt t="49386" x="6402388" y="5151438"/>
          <p14:tracePt t="49388" x="6370638" y="5135563"/>
          <p14:tracePt t="49390" x="6338888" y="5111750"/>
          <p14:tracePt t="49392" x="6307138" y="5087938"/>
          <p14:tracePt t="49394" x="6283325" y="5072063"/>
          <p14:tracePt t="49396" x="6251575" y="5048250"/>
          <p14:tracePt t="49398" x="6211888" y="5024438"/>
          <p14:tracePt t="49400" x="6188075" y="5008563"/>
          <p14:tracePt t="49402" x="6164263" y="4984750"/>
          <p14:tracePt t="49404" x="6132513" y="4967288"/>
          <p14:tracePt t="49406" x="6108700" y="4943475"/>
          <p14:tracePt t="49408" x="6075363" y="4919663"/>
          <p14:tracePt t="49410" x="6059488" y="4903788"/>
          <p14:tracePt t="49412" x="6027738" y="4887913"/>
          <p14:tracePt t="49414" x="6011863" y="4864100"/>
          <p14:tracePt t="49417" x="5988050" y="4848225"/>
          <p14:tracePt t="49418" x="5964238" y="4816475"/>
          <p14:tracePt t="49420" x="5932488" y="4800600"/>
          <p14:tracePt t="49422" x="5916613" y="4768850"/>
          <p14:tracePt t="49424" x="5900738" y="4752975"/>
          <p14:tracePt t="49426" x="5876925" y="4721225"/>
          <p14:tracePt t="49428" x="5853113" y="4697413"/>
          <p14:tracePt t="49431" x="5837238" y="4673600"/>
          <p14:tracePt t="49432" x="5813425" y="4649788"/>
          <p14:tracePt t="49434" x="5797550" y="4624388"/>
          <p14:tracePt t="49436" x="5773738" y="4592638"/>
          <p14:tracePt t="49438" x="5757863" y="4568825"/>
          <p14:tracePt t="49440" x="5732463" y="4537075"/>
          <p14:tracePt t="49442" x="5716588" y="4505325"/>
          <p14:tracePt t="49444" x="5700713" y="4473575"/>
          <p14:tracePt t="49446" x="5684838" y="4441825"/>
          <p14:tracePt t="49448" x="5661025" y="4402138"/>
          <p14:tracePt t="49450" x="5645150" y="4378325"/>
          <p14:tracePt t="49452" x="5629275" y="4338638"/>
          <p14:tracePt t="49454" x="5613400" y="4298950"/>
          <p14:tracePt t="49456" x="5597525" y="4265613"/>
          <p14:tracePt t="49458" x="5581650" y="4225925"/>
          <p14:tracePt t="49460" x="5565775" y="4194175"/>
          <p14:tracePt t="49462" x="5549900" y="4154488"/>
          <p14:tracePt t="49464" x="5541963" y="4122738"/>
          <p14:tracePt t="49466" x="5526088" y="4083050"/>
          <p14:tracePt t="49468" x="5510213" y="4043363"/>
          <p14:tracePt t="49470" x="5502275" y="4003675"/>
          <p14:tracePt t="49472" x="5486400" y="3956050"/>
          <p14:tracePt t="49474" x="5478463" y="3922713"/>
          <p14:tracePt t="49476" x="5470525" y="3875088"/>
          <p14:tracePt t="49478" x="5462588" y="3843338"/>
          <p14:tracePt t="49481" x="5462588" y="3803650"/>
          <p14:tracePt t="49482" x="5454650" y="3763963"/>
          <p14:tracePt t="49484" x="5446713" y="3732213"/>
          <p14:tracePt t="49486" x="5438775" y="3692525"/>
          <p14:tracePt t="49488" x="5430838" y="3652838"/>
          <p14:tracePt t="49490" x="5422900" y="3621088"/>
          <p14:tracePt t="49492" x="5422900" y="3579813"/>
          <p14:tracePt t="49494" x="5414963" y="3548063"/>
          <p14:tracePt t="49496" x="5414963" y="3516313"/>
          <p14:tracePt t="49498" x="5414963" y="3492500"/>
          <p14:tracePt t="49500" x="5414963" y="3460750"/>
          <p14:tracePt t="49502" x="5414963" y="3436938"/>
          <p14:tracePt t="49504" x="5414963" y="3405188"/>
          <p14:tracePt t="49506" x="5414963" y="3381375"/>
          <p14:tracePt t="49508" x="5414963" y="3357563"/>
          <p14:tracePt t="49510" x="5414963" y="3333750"/>
          <p14:tracePt t="49512" x="5414963" y="3302000"/>
          <p14:tracePt t="49514" x="5414963" y="3278188"/>
          <p14:tracePt t="49516" x="5414963" y="3252788"/>
          <p14:tracePt t="49518" x="5414963" y="3228975"/>
          <p14:tracePt t="49520" x="5414963" y="3197225"/>
          <p14:tracePt t="49522" x="5414963" y="3173413"/>
          <p14:tracePt t="49524" x="5422900" y="3141663"/>
          <p14:tracePt t="49526" x="5430838" y="3117850"/>
          <p14:tracePt t="49528" x="5438775" y="3078163"/>
          <p14:tracePt t="49531" x="5438775" y="3054350"/>
          <p14:tracePt t="49532" x="5446713" y="3022600"/>
          <p14:tracePt t="49534" x="5454650" y="2982913"/>
          <p14:tracePt t="49536" x="5470525" y="2951163"/>
          <p14:tracePt t="49538" x="5478463" y="2901950"/>
          <p14:tracePt t="49540" x="5494338" y="2870200"/>
          <p14:tracePt t="49542" x="5510213" y="2822575"/>
          <p14:tracePt t="49544" x="5510213" y="2790825"/>
          <p14:tracePt t="49546" x="5526088" y="2751138"/>
          <p14:tracePt t="49548" x="5541963" y="2703513"/>
          <p14:tracePt t="49550" x="5549900" y="2663825"/>
          <p14:tracePt t="49552" x="5565775" y="2624138"/>
          <p14:tracePt t="49554" x="5581650" y="2592388"/>
          <p14:tracePt t="49556" x="5589588" y="2551113"/>
          <p14:tracePt t="49558" x="5597525" y="2511425"/>
          <p14:tracePt t="49560" x="5613400" y="2471738"/>
          <p14:tracePt t="49562" x="5629275" y="2439988"/>
          <p14:tracePt t="49564" x="5645150" y="2400300"/>
          <p14:tracePt t="49566" x="5653088" y="2368550"/>
          <p14:tracePt t="49568" x="5668963" y="2328863"/>
          <p14:tracePt t="49570" x="5676900" y="2297113"/>
          <p14:tracePt t="49572" x="5692775" y="2257425"/>
          <p14:tracePt t="49574" x="5708650" y="2233613"/>
          <p14:tracePt t="49576" x="5716588" y="2208213"/>
          <p14:tracePt t="49578" x="5724525" y="2168525"/>
          <p14:tracePt t="49581" x="5740400" y="2144713"/>
          <p14:tracePt t="49582" x="5757863" y="2120900"/>
          <p14:tracePt t="49584" x="5765800" y="2089150"/>
          <p14:tracePt t="49586" x="5781675" y="2065338"/>
          <p14:tracePt t="49588" x="5797550" y="2041525"/>
          <p14:tracePt t="49590" x="5813425" y="2009775"/>
          <p14:tracePt t="49592" x="5829300" y="1985963"/>
          <p14:tracePt t="49594" x="5845175" y="1962150"/>
          <p14:tracePt t="49596" x="5868988" y="1930400"/>
          <p14:tracePt t="49598" x="5892800" y="1906588"/>
          <p14:tracePt t="49600" x="5908675" y="1873250"/>
          <p14:tracePt t="49602" x="5940425" y="1833563"/>
          <p14:tracePt t="49604" x="5972175" y="1809750"/>
          <p14:tracePt t="49606" x="6003925" y="1770063"/>
          <p14:tracePt t="49608" x="6027738" y="1738313"/>
          <p14:tracePt t="49610" x="6059488" y="1714500"/>
          <p14:tracePt t="49612" x="6083300" y="1682750"/>
          <p14:tracePt t="49614" x="6116638" y="1643063"/>
          <p14:tracePt t="49617" x="6148388" y="1603375"/>
          <p14:tracePt t="49618" x="6188075" y="1579563"/>
          <p14:tracePt t="49620" x="6227763" y="1538288"/>
          <p14:tracePt t="49622" x="6267450" y="1506538"/>
          <p14:tracePt t="49624" x="6307138" y="1466850"/>
          <p14:tracePt t="49626" x="6338888" y="1435100"/>
          <p14:tracePt t="49628" x="6370638" y="1403350"/>
          <p14:tracePt t="49631" x="6410325" y="1371600"/>
          <p14:tracePt t="49632" x="6451600" y="1339850"/>
          <p14:tracePt t="49634" x="6491288" y="1308100"/>
          <p14:tracePt t="49636" x="6523038" y="1276350"/>
          <p14:tracePt t="49638" x="6562725" y="1244600"/>
          <p14:tracePt t="49640" x="6602413" y="1212850"/>
          <p14:tracePt t="49642" x="6642100" y="1179513"/>
          <p14:tracePt t="49644" x="6681788" y="1155700"/>
          <p14:tracePt t="49646" x="6713538" y="1123950"/>
          <p14:tracePt t="49648" x="6753225" y="1100138"/>
          <p14:tracePt t="49650" x="6794500" y="1068388"/>
          <p14:tracePt t="49652" x="6826250" y="1044575"/>
          <p14:tracePt t="49654" x="6865938" y="1012825"/>
          <p14:tracePt t="49656" x="6905625" y="996950"/>
          <p14:tracePt t="49658" x="6929438" y="973138"/>
          <p14:tracePt t="49660" x="6969125" y="949325"/>
          <p14:tracePt t="49662" x="7008813" y="925513"/>
          <p14:tracePt t="49664" x="7040563" y="909638"/>
          <p14:tracePt t="49667" x="7080250" y="885825"/>
          <p14:tracePt t="49668" x="7119938" y="862013"/>
          <p14:tracePt t="49670" x="7145338" y="836613"/>
          <p14:tracePt t="49672" x="7185025" y="820738"/>
          <p14:tracePt t="49674" x="7224713" y="796925"/>
          <p14:tracePt t="49676" x="7256463" y="773113"/>
          <p14:tracePt t="49678" x="7296150" y="749300"/>
          <p14:tracePt t="49681" x="7335838" y="725488"/>
          <p14:tracePt t="49682" x="7367588" y="717550"/>
          <p14:tracePt t="49684" x="7407275" y="693738"/>
          <p14:tracePt t="49686" x="7439025" y="677863"/>
          <p14:tracePt t="49688" x="7478713" y="661988"/>
          <p14:tracePt t="49690" x="7512050" y="646113"/>
          <p14:tracePt t="49692" x="7551738" y="630238"/>
          <p14:tracePt t="49694" x="7591425" y="614363"/>
          <p14:tracePt t="49696" x="7623175" y="598488"/>
          <p14:tracePt t="49698" x="7662863" y="582613"/>
          <p14:tracePt t="49700" x="7694613" y="566738"/>
          <p14:tracePt t="49702" x="7726363" y="558800"/>
          <p14:tracePt t="49704" x="7766050" y="550863"/>
          <p14:tracePt t="49706" x="7797800" y="542925"/>
          <p14:tracePt t="49708" x="7839075" y="527050"/>
          <p14:tracePt t="49710" x="7870825" y="519113"/>
          <p14:tracePt t="49712" x="7910513" y="509588"/>
          <p14:tracePt t="49714" x="7942263" y="501650"/>
          <p14:tracePt t="49717" x="7974013" y="501650"/>
          <p14:tracePt t="49718" x="8013700" y="485775"/>
          <p14:tracePt t="49720" x="8045450" y="477838"/>
          <p14:tracePt t="49722" x="8077200" y="469900"/>
          <p14:tracePt t="49724" x="8116888" y="461963"/>
          <p14:tracePt t="49726" x="8148638" y="454025"/>
          <p14:tracePt t="49728" x="8180388" y="446088"/>
          <p14:tracePt t="49731" x="8221663" y="446088"/>
          <p14:tracePt t="49732" x="8253413" y="446088"/>
          <p14:tracePt t="49734" x="8285163" y="446088"/>
          <p14:tracePt t="49736" x="8316913" y="446088"/>
          <p14:tracePt t="49738" x="8348663" y="446088"/>
          <p14:tracePt t="49740" x="8380413" y="446088"/>
          <p14:tracePt t="49742" x="8420100" y="446088"/>
          <p14:tracePt t="49744" x="8443913" y="446088"/>
          <p14:tracePt t="49746" x="8475663" y="446088"/>
          <p14:tracePt t="49748" x="8499475" y="446088"/>
          <p14:tracePt t="49750" x="8531225" y="446088"/>
          <p14:tracePt t="49752" x="8548688" y="446088"/>
          <p14:tracePt t="49754" x="8580438" y="446088"/>
          <p14:tracePt t="49756" x="8604250" y="446088"/>
          <p14:tracePt t="49758" x="8643938" y="446088"/>
          <p14:tracePt t="49760" x="8667750" y="446088"/>
          <p14:tracePt t="49762" x="8699500" y="454025"/>
          <p14:tracePt t="49764" x="8723313" y="461963"/>
          <p14:tracePt t="49766" x="8755063" y="469900"/>
          <p14:tracePt t="49768" x="8786813" y="469900"/>
          <p14:tracePt t="49770" x="8818563" y="477838"/>
          <p14:tracePt t="49772" x="8850313" y="485775"/>
          <p14:tracePt t="49774" x="8891588" y="493713"/>
          <p14:tracePt t="49776" x="8915400" y="509588"/>
          <p14:tracePt t="49778" x="8947150" y="519113"/>
          <p14:tracePt t="49781" x="8986838" y="527050"/>
          <p14:tracePt t="49782" x="9018588" y="542925"/>
          <p14:tracePt t="49784" x="9058275" y="558800"/>
          <p14:tracePt t="49786" x="9090025" y="574675"/>
          <p14:tracePt t="49788" x="9129713" y="590550"/>
          <p14:tracePt t="49790" x="9161463" y="598488"/>
          <p14:tracePt t="49792" x="9201150" y="614363"/>
          <p14:tracePt t="49794" x="9242425" y="638175"/>
          <p14:tracePt t="49796" x="9274175" y="654050"/>
          <p14:tracePt t="49798" x="9313863" y="677863"/>
          <p14:tracePt t="49800" x="9345613" y="685800"/>
          <p14:tracePt t="49802" x="9393238" y="709613"/>
          <p14:tracePt t="49804" x="9432925" y="733425"/>
          <p14:tracePt t="49806" x="9464675" y="757238"/>
          <p14:tracePt t="49808" x="9504363" y="781050"/>
          <p14:tracePt t="49810" x="9551988" y="804863"/>
          <p14:tracePt t="49812" x="9593263" y="828675"/>
          <p14:tracePt t="49814" x="9625013" y="844550"/>
          <p14:tracePt t="49817" x="9664700" y="869950"/>
          <p14:tracePt t="49818" x="9704388" y="893763"/>
          <p14:tracePt t="49820" x="9744075" y="925513"/>
          <p14:tracePt t="49822" x="9783763" y="949325"/>
          <p14:tracePt t="49824" x="9823450" y="981075"/>
          <p14:tracePt t="49826" x="9863138" y="1004888"/>
          <p14:tracePt t="49828" x="9902825" y="1028700"/>
          <p14:tracePt t="49831" x="9952038" y="1060450"/>
          <p14:tracePt t="49832" x="9991725" y="1092200"/>
          <p14:tracePt t="49834" x="10023475" y="1123950"/>
          <p14:tracePt t="49836" x="10063163" y="1147763"/>
          <p14:tracePt t="49838" x="10102850" y="1179513"/>
          <p14:tracePt t="49840" x="10150475" y="1212850"/>
          <p14:tracePt t="49842" x="10190163" y="1236663"/>
          <p14:tracePt t="49844" x="10221913" y="1268413"/>
          <p14:tracePt t="49846" x="10261600" y="1300163"/>
          <p14:tracePt t="49848" x="10310813" y="1331913"/>
          <p14:tracePt t="49850" x="10350500" y="1363663"/>
          <p14:tracePt t="49852" x="10390188" y="1395413"/>
          <p14:tracePt t="49854" x="10429875" y="1427163"/>
          <p14:tracePt t="49856" x="10461625" y="1450975"/>
          <p14:tracePt t="49858" x="10501313" y="1482725"/>
          <p14:tracePt t="49860" x="10541000" y="1514475"/>
          <p14:tracePt t="49862" x="10580688" y="1547813"/>
          <p14:tracePt t="49864" x="10620375" y="1579563"/>
          <p14:tracePt t="49867" x="10661650" y="1611313"/>
          <p14:tracePt t="49868" x="10693400" y="1651000"/>
          <p14:tracePt t="49870" x="10733088" y="1674813"/>
          <p14:tracePt t="49872" x="10772775" y="1706563"/>
          <p14:tracePt t="49874" x="10812463" y="1738313"/>
          <p14:tracePt t="49876" x="10852150" y="1770063"/>
          <p14:tracePt t="49878" x="10883900" y="1801813"/>
          <p14:tracePt t="49881" x="10923588" y="1841500"/>
          <p14:tracePt t="49882" x="10963275" y="1873250"/>
          <p14:tracePt t="49884" x="10996613" y="1898650"/>
          <p14:tracePt t="49886" x="11036300" y="1930400"/>
          <p14:tracePt t="49888" x="11060113" y="1962150"/>
          <p14:tracePt t="49890" x="11091863" y="1985963"/>
          <p14:tracePt t="49892" x="11131550" y="2017713"/>
          <p14:tracePt t="49894" x="11155363" y="2049463"/>
          <p14:tracePt t="49896" x="11187113" y="2089150"/>
          <p14:tracePt t="49898" x="11218863" y="2112963"/>
          <p14:tracePt t="49900" x="11242675" y="2144713"/>
          <p14:tracePt t="49902" x="11274425" y="2168525"/>
          <p14:tracePt t="49904" x="11298238" y="2200275"/>
          <p14:tracePt t="49906" x="11314113" y="2224088"/>
          <p14:tracePt t="49908" x="11347450" y="2257425"/>
          <p14:tracePt t="49910" x="11363325" y="2281238"/>
          <p14:tracePt t="49912" x="11387138" y="2312988"/>
          <p14:tracePt t="49914" x="11410950" y="2336800"/>
          <p14:tracePt t="49917" x="11426825" y="2368550"/>
          <p14:tracePt t="49918" x="11450638" y="2392363"/>
          <p14:tracePt t="49920" x="11474450" y="2432050"/>
          <p14:tracePt t="49922" x="11482388" y="2455863"/>
          <p14:tracePt t="49924" x="11498263" y="2487613"/>
          <p14:tracePt t="49926" x="11514138" y="2511425"/>
          <p14:tracePt t="49928" x="11530013" y="2535238"/>
          <p14:tracePt t="49931" x="11545888" y="2566988"/>
          <p14:tracePt t="49932" x="11561763" y="2600325"/>
          <p14:tracePt t="49934" x="11569700" y="2624138"/>
          <p14:tracePt t="49936" x="11585575" y="2655888"/>
          <p14:tracePt t="49938" x="11601450" y="2687638"/>
          <p14:tracePt t="49940" x="11601450" y="2711450"/>
          <p14:tracePt t="49942" x="11617325" y="2743200"/>
          <p14:tracePt t="49944" x="11625263" y="2767013"/>
          <p14:tracePt t="49946" x="11641138" y="2790825"/>
          <p14:tracePt t="49948" x="11641138" y="2822575"/>
          <p14:tracePt t="49950" x="11649075" y="2854325"/>
          <p14:tracePt t="49952" x="11657013" y="2878138"/>
          <p14:tracePt t="49954" x="11664950" y="2909888"/>
          <p14:tracePt t="49956" x="11674475" y="2935288"/>
          <p14:tracePt t="49958" x="11674475" y="2959100"/>
          <p14:tracePt t="49960" x="11682413" y="2982913"/>
          <p14:tracePt t="49962" x="11690350" y="3006725"/>
          <p14:tracePt t="49964" x="11698288" y="3030538"/>
          <p14:tracePt t="49966" x="11698288" y="3054350"/>
          <p14:tracePt t="49968" x="11706225" y="3086100"/>
          <p14:tracePt t="49970" x="11714163" y="3109913"/>
          <p14:tracePt t="49972" x="11722100" y="3133725"/>
          <p14:tracePt t="49974" x="11722100" y="3157538"/>
          <p14:tracePt t="49976" x="11730038" y="3181350"/>
          <p14:tracePt t="49978" x="11730038" y="3205163"/>
          <p14:tracePt t="49981" x="11730038" y="3221038"/>
          <p14:tracePt t="49982" x="11730038" y="3244850"/>
          <p14:tracePt t="49984" x="11730038" y="3270250"/>
          <p14:tracePt t="49986" x="11730038" y="3294063"/>
          <p14:tracePt t="49988" x="11730038" y="3317875"/>
          <p14:tracePt t="49990" x="11730038" y="3341688"/>
          <p14:tracePt t="49992" x="11730038" y="3357563"/>
          <p14:tracePt t="49994" x="11730038" y="3381375"/>
          <p14:tracePt t="49996" x="11730038" y="3405188"/>
          <p14:tracePt t="49998" x="11730038" y="3429000"/>
          <p14:tracePt t="50000" x="11730038" y="3452813"/>
          <p14:tracePt t="50002" x="11730038" y="3484563"/>
          <p14:tracePt t="50004" x="11730038" y="3508375"/>
          <p14:tracePt t="50006" x="11730038" y="3540125"/>
          <p14:tracePt t="50008" x="11730038" y="3571875"/>
          <p14:tracePt t="50010" x="11730038" y="3605213"/>
          <p14:tracePt t="50012" x="11730038" y="3629025"/>
          <p14:tracePt t="50014" x="11730038" y="3660775"/>
          <p14:tracePt t="50016" x="11730038" y="3700463"/>
          <p14:tracePt t="50018" x="11730038" y="3732213"/>
          <p14:tracePt t="50020" x="11722100" y="3763963"/>
          <p14:tracePt t="50022" x="11714163" y="3803650"/>
          <p14:tracePt t="50024" x="11706225" y="3835400"/>
          <p14:tracePt t="50026" x="11698288" y="3867150"/>
          <p14:tracePt t="50028" x="11690350" y="3906838"/>
          <p14:tracePt t="50031" x="11682413" y="3938588"/>
          <p14:tracePt t="50032" x="11674475" y="3971925"/>
          <p14:tracePt t="50034" x="11674475" y="4019550"/>
          <p14:tracePt t="50036" x="11664950" y="4051300"/>
          <p14:tracePt t="50038" x="11649075" y="4090988"/>
          <p14:tracePt t="50040" x="11641138" y="4122738"/>
          <p14:tracePt t="50042" x="11625263" y="4162425"/>
          <p14:tracePt t="50044" x="11617325" y="4194175"/>
          <p14:tracePt t="50046" x="11609388" y="4233863"/>
          <p14:tracePt t="50048" x="11593513" y="4257675"/>
          <p14:tracePt t="50050" x="11577638" y="4291013"/>
          <p14:tracePt t="50052" x="11569700" y="4314825"/>
          <p14:tracePt t="50054" x="11553825" y="4354513"/>
          <p14:tracePt t="50056" x="11545888" y="4378325"/>
          <p14:tracePt t="50058" x="11530013" y="4418013"/>
          <p14:tracePt t="50060" x="11514138" y="4441825"/>
          <p14:tracePt t="50062" x="11506200" y="4465638"/>
          <p14:tracePt t="50064" x="11490325" y="4497388"/>
          <p14:tracePt t="50066" x="11474450" y="4521200"/>
          <p14:tracePt t="50068" x="11466513" y="4545013"/>
          <p14:tracePt t="50070" x="11450638" y="4576763"/>
          <p14:tracePt t="50072" x="11434763" y="4600575"/>
          <p14:tracePt t="50074" x="11418888" y="4624388"/>
          <p14:tracePt t="50076" x="11395075" y="4665663"/>
          <p14:tracePt t="50078" x="11371263" y="4689475"/>
          <p14:tracePt t="50081" x="11355388" y="4729163"/>
          <p14:tracePt t="50082" x="11331575" y="4760913"/>
          <p14:tracePt t="50084" x="11306175" y="4792663"/>
          <p14:tracePt t="50086" x="11274425" y="4832350"/>
          <p14:tracePt t="50088" x="11250613" y="4872038"/>
          <p14:tracePt t="50090" x="11226800" y="4911725"/>
          <p14:tracePt t="50092" x="11195050" y="4959350"/>
          <p14:tracePt t="50094" x="11171238" y="5000625"/>
          <p14:tracePt t="50096" x="11139488" y="5064125"/>
          <p14:tracePt t="50098" x="11115675" y="5111750"/>
          <p14:tracePt t="50100" x="11091863" y="5167313"/>
          <p14:tracePt t="50102" x="11068050" y="5222875"/>
          <p14:tracePt t="50104" x="11028363" y="5286375"/>
          <p14:tracePt t="50106" x="11004550" y="5359400"/>
          <p14:tracePt t="50108" x="10980738" y="5430838"/>
          <p14:tracePt t="50110" x="10955338" y="5502275"/>
          <p14:tracePt t="50112" x="10931525" y="5581650"/>
          <p14:tracePt t="50114" x="10899775" y="5653088"/>
          <p14:tracePt t="50117" x="10875963" y="5734050"/>
          <p14:tracePt t="50118" x="10852150" y="5813425"/>
          <p14:tracePt t="50120" x="10828338" y="5884863"/>
          <p14:tracePt t="50122" x="10796588" y="5964238"/>
          <p14:tracePt t="50124" x="10772775" y="6045200"/>
          <p14:tracePt t="50126" x="10748963" y="6108700"/>
          <p14:tracePt t="50128" x="10725150" y="6172200"/>
          <p14:tracePt t="50131" x="10701338" y="6243638"/>
          <p14:tracePt t="50132" x="10685463" y="6307138"/>
          <p14:tracePt t="50134" x="10669588" y="6364288"/>
          <p14:tracePt t="50136" x="10653713" y="6419850"/>
          <p14:tracePt t="50138" x="10637838" y="6475413"/>
          <p14:tracePt t="50140" x="10620375" y="6523038"/>
          <p14:tracePt t="50142" x="10612438" y="6562725"/>
          <p14:tracePt t="50144" x="10604500" y="6602413"/>
          <p14:tracePt t="50146" x="10596563" y="6634163"/>
          <p14:tracePt t="50148" x="10596563" y="6665913"/>
          <p14:tracePt t="50150" x="10596563" y="6691313"/>
          <p14:tracePt t="50152" x="10588625" y="6707188"/>
          <p14:tracePt t="50154" x="10588625" y="6731000"/>
          <p14:tracePt t="50156" x="10588625" y="6746875"/>
          <p14:tracePt t="50158" x="10588625" y="6754813"/>
          <p14:tracePt t="50160" x="10580688" y="6762750"/>
          <p14:tracePt t="50162" x="10572750" y="6778625"/>
          <p14:tracePt t="50164" x="10572750" y="6786563"/>
          <p14:tracePt t="50166" x="10572750" y="6794500"/>
          <p14:tracePt t="50168" x="10564813" y="6802438"/>
          <p14:tracePt t="50170" x="10556875" y="6810375"/>
          <p14:tracePt t="50172" x="10556875" y="6818313"/>
          <p14:tracePt t="50174" x="10548938" y="6826250"/>
          <p14:tracePt t="50176" x="10548938" y="6834188"/>
          <p14:tracePt t="50178" x="10533063" y="6842125"/>
          <p14:tracePt t="50181" x="10533063" y="6850063"/>
          <p14:tracePt t="50357" x="8499475" y="6850063"/>
          <p14:tracePt t="50358" x="8483600" y="6850063"/>
          <p14:tracePt t="50360" x="8475663" y="6850063"/>
          <p14:tracePt t="50362" x="8459788" y="6850063"/>
          <p14:tracePt t="50364" x="8435975" y="6850063"/>
          <p14:tracePt t="50366" x="8428038" y="6850063"/>
          <p14:tracePt t="50368" x="8412163" y="6842125"/>
          <p14:tracePt t="50370" x="8396288" y="6842125"/>
          <p14:tracePt t="50372" x="8380413" y="6842125"/>
          <p14:tracePt t="50374" x="8364538" y="6842125"/>
          <p14:tracePt t="50376" x="8348663" y="6842125"/>
          <p14:tracePt t="50378" x="8332788" y="6842125"/>
          <p14:tracePt t="50381" x="8316913" y="6842125"/>
          <p14:tracePt t="50382" x="8301038" y="6842125"/>
          <p14:tracePt t="50384" x="8285163" y="6842125"/>
          <p14:tracePt t="50386" x="8269288" y="6842125"/>
          <p14:tracePt t="50388" x="8253413" y="6842125"/>
          <p14:tracePt t="50390" x="8237538" y="6834188"/>
          <p14:tracePt t="50392" x="8221663" y="6834188"/>
          <p14:tracePt t="50394" x="8205788" y="6834188"/>
          <p14:tracePt t="50396" x="8189913" y="6826250"/>
          <p14:tracePt t="50398" x="8164513" y="6826250"/>
          <p14:tracePt t="50400" x="8148638" y="6818313"/>
          <p14:tracePt t="50402" x="8124825" y="6818313"/>
          <p14:tracePt t="50404" x="8108950" y="6818313"/>
          <p14:tracePt t="50406" x="8093075" y="6818313"/>
          <p14:tracePt t="50408" x="8077200" y="6810375"/>
          <p14:tracePt t="50410" x="8053388" y="6810375"/>
          <p14:tracePt t="50412" x="8037513" y="6802438"/>
          <p14:tracePt t="50414" x="8013700" y="6802438"/>
          <p14:tracePt t="50416" x="7989888" y="6802438"/>
          <p14:tracePt t="50418" x="7966075" y="6794500"/>
          <p14:tracePt t="50420" x="7950200" y="6786563"/>
          <p14:tracePt t="50422" x="7926388" y="6778625"/>
          <p14:tracePt t="50424" x="7902575" y="6770688"/>
          <p14:tracePt t="50426" x="7878763" y="6770688"/>
          <p14:tracePt t="50428" x="7854950" y="6770688"/>
          <p14:tracePt t="50431" x="7829550" y="6762750"/>
          <p14:tracePt t="50432" x="7805738" y="6754813"/>
          <p14:tracePt t="50434" x="7781925" y="6746875"/>
          <p14:tracePt t="50436" x="7758113" y="6746875"/>
          <p14:tracePt t="50438" x="7726363" y="6738938"/>
          <p14:tracePt t="50440" x="7702550" y="6731000"/>
          <p14:tracePt t="50442" x="7670800" y="6723063"/>
          <p14:tracePt t="50444" x="7646988" y="6715125"/>
          <p14:tracePt t="50446" x="7615238" y="6715125"/>
          <p14:tracePt t="50448" x="7575550" y="6707188"/>
          <p14:tracePt t="50450" x="7551738" y="6699250"/>
          <p14:tracePt t="50452" x="7519988" y="6691313"/>
          <p14:tracePt t="50454" x="7478713" y="6673850"/>
          <p14:tracePt t="50456" x="7446963" y="6665913"/>
          <p14:tracePt t="50458" x="7415213" y="6665913"/>
          <p14:tracePt t="50460" x="7375525" y="6650038"/>
          <p14:tracePt t="50462" x="7343775" y="6634163"/>
          <p14:tracePt t="50464" x="7304088" y="6626225"/>
          <p14:tracePt t="50466" x="7272338" y="6610350"/>
          <p14:tracePt t="50468" x="7232650" y="6594475"/>
          <p14:tracePt t="50470" x="7185025" y="6578600"/>
          <p14:tracePt t="50472" x="7153275" y="6578600"/>
          <p14:tracePt t="50474" x="7104063" y="6562725"/>
          <p14:tracePt t="50476" x="7064375" y="6546850"/>
          <p14:tracePt t="50478" x="7016750" y="6530975"/>
          <p14:tracePt t="50481" x="6969125" y="6515100"/>
          <p14:tracePt t="50482" x="6913563" y="6499225"/>
          <p14:tracePt t="50484" x="6858000" y="6483350"/>
          <p14:tracePt t="50486" x="6802438" y="6467475"/>
          <p14:tracePt t="50488" x="6745288" y="6451600"/>
          <p14:tracePt t="50490" x="6689725" y="6435725"/>
          <p14:tracePt t="50492" x="6634163" y="6419850"/>
          <p14:tracePt t="50494" x="6570663" y="6403975"/>
          <p14:tracePt t="50496" x="6507163" y="6380163"/>
          <p14:tracePt t="50498" x="6442075" y="6356350"/>
          <p14:tracePt t="50500" x="6378575" y="6323013"/>
          <p14:tracePt t="50502" x="6307138" y="6307138"/>
          <p14:tracePt t="50504" x="6243638" y="6283325"/>
          <p14:tracePt t="50506" x="6180138" y="6259513"/>
          <p14:tracePt t="50508" x="6116638" y="6235700"/>
          <p14:tracePt t="50510" x="6051550" y="6211888"/>
          <p14:tracePt t="50512" x="5988050" y="6196013"/>
          <p14:tracePt t="50514" x="5916613" y="6172200"/>
          <p14:tracePt t="50517" x="5845175" y="6140450"/>
          <p14:tracePt t="50518" x="5773738" y="6116638"/>
          <p14:tracePt t="50520" x="5708650" y="6092825"/>
          <p14:tracePt t="50522" x="5645150" y="6076950"/>
          <p14:tracePt t="50524" x="5565775" y="6053138"/>
          <p14:tracePt t="50526" x="5502275" y="6029325"/>
          <p14:tracePt t="50528" x="5430838" y="6005513"/>
          <p14:tracePt t="50531" x="5365750" y="5972175"/>
          <p14:tracePt t="50532" x="5286375" y="5956300"/>
          <p14:tracePt t="50534" x="5222875" y="5932488"/>
          <p14:tracePt t="50536" x="5151438" y="5908675"/>
          <p14:tracePt t="50538" x="5087938" y="5892800"/>
          <p14:tracePt t="50540" x="5022850" y="5868988"/>
          <p14:tracePt t="50542" x="4967288" y="5853113"/>
          <p14:tracePt t="50544" x="4895850" y="5837238"/>
          <p14:tracePt t="50546" x="4832350" y="5821363"/>
          <p14:tracePt t="50548" x="4776788" y="5805488"/>
          <p14:tracePt t="50550" x="4721225" y="5789613"/>
          <p14:tracePt t="50552" x="4656138" y="5773738"/>
          <p14:tracePt t="50554" x="4600575" y="5757863"/>
          <p14:tracePt t="50556" x="4545013" y="5741988"/>
          <p14:tracePt t="50558" x="4489450" y="5726113"/>
          <p14:tracePt t="50560" x="4441825" y="5710238"/>
          <p14:tracePt t="50562" x="4394200" y="5686425"/>
          <p14:tracePt t="50564" x="4344988" y="5670550"/>
          <p14:tracePt t="50567" x="4305300" y="5653088"/>
          <p14:tracePt t="50568" x="4257675" y="5637213"/>
          <p14:tracePt t="50570" x="4217988" y="5621338"/>
          <p14:tracePt t="50572" x="4194175" y="5605463"/>
          <p14:tracePt t="50574" x="4170363" y="5597525"/>
          <p14:tracePt t="50576" x="4146550" y="5581650"/>
          <p14:tracePt t="50584" x="4138613" y="5573713"/>
          <p14:tracePt t="50732" x="4146550" y="5573713"/>
          <p14:tracePt t="50734" x="4170363" y="5565775"/>
          <p14:tracePt t="50736" x="4186238" y="5565775"/>
          <p14:tracePt t="50740" x="4210050" y="5565775"/>
          <p14:tracePt t="50742" x="4241800" y="5565775"/>
          <p14:tracePt t="50744" x="4289425" y="5557838"/>
          <p14:tracePt t="50746" x="4352925" y="5557838"/>
          <p14:tracePt t="50748" x="4418013" y="5557838"/>
          <p14:tracePt t="50750" x="4481513" y="5549900"/>
          <p14:tracePt t="50752" x="4545013" y="5541963"/>
          <p14:tracePt t="50754" x="4608513" y="5541963"/>
          <p14:tracePt t="50756" x="4664075" y="5534025"/>
          <p14:tracePt t="50758" x="4721225" y="5534025"/>
          <p14:tracePt t="50760" x="4752975" y="5534025"/>
          <p14:tracePt t="50762" x="4776788" y="5534025"/>
          <p14:tracePt t="50764" x="4800600" y="5526088"/>
          <p14:tracePt t="50766" x="4816475" y="5526088"/>
          <p14:tracePt t="50768" x="4832350" y="5518150"/>
          <p14:tracePt t="50770" x="4840288" y="5518150"/>
          <p14:tracePt t="50772" x="4848225" y="5518150"/>
          <p14:tracePt t="50774" x="4856163" y="5518150"/>
          <p14:tracePt t="50778" x="4864100" y="5518150"/>
          <p14:tracePt t="50781" x="4864100" y="5510213"/>
          <p14:tracePt t="50788" x="4864100" y="5502275"/>
          <p14:tracePt t="50794" x="4864100" y="5494338"/>
          <p14:tracePt t="50796" x="4864100" y="5486400"/>
          <p14:tracePt t="50800" x="4864100" y="5478463"/>
          <p14:tracePt t="50804" x="4864100" y="5470525"/>
          <p14:tracePt t="50806" x="4864100" y="5462588"/>
          <p14:tracePt t="50808" x="4864100" y="5454650"/>
          <p14:tracePt t="50812" x="4864100" y="5446713"/>
          <p14:tracePt t="50814" x="4864100" y="5438775"/>
          <p14:tracePt t="50816" x="4864100" y="5430838"/>
          <p14:tracePt t="50820" x="4864100" y="5422900"/>
          <p14:tracePt t="50822" x="4864100" y="5414963"/>
          <p14:tracePt t="50824" x="4864100" y="5407025"/>
          <p14:tracePt t="50826" x="4856163" y="5391150"/>
          <p14:tracePt t="50831" x="4848225" y="5383213"/>
          <p14:tracePt t="50832" x="4848225" y="5367338"/>
          <p14:tracePt t="50834" x="4848225" y="5359400"/>
          <p14:tracePt t="50836" x="4848225" y="5351463"/>
          <p14:tracePt t="50838" x="4848225" y="5335588"/>
          <p14:tracePt t="50840" x="4848225" y="5327650"/>
          <p14:tracePt t="50842" x="4848225" y="5310188"/>
          <p14:tracePt t="50844" x="4848225" y="5302250"/>
          <p14:tracePt t="50846" x="4848225" y="5286375"/>
          <p14:tracePt t="50848" x="4848225" y="5270500"/>
          <p14:tracePt t="50850" x="4848225" y="5254625"/>
          <p14:tracePt t="50852" x="4848225" y="5238750"/>
          <p14:tracePt t="50854" x="4848225" y="5222875"/>
          <p14:tracePt t="50856" x="4848225" y="5207000"/>
          <p14:tracePt t="50858" x="4848225" y="5191125"/>
          <p14:tracePt t="50860" x="4848225" y="5175250"/>
          <p14:tracePt t="50862" x="4848225" y="5167313"/>
          <p14:tracePt t="50864" x="4848225" y="5151438"/>
          <p14:tracePt t="50866" x="4848225" y="5127625"/>
          <p14:tracePt t="50868" x="4848225" y="5103813"/>
          <p14:tracePt t="50870" x="4848225" y="5080000"/>
          <p14:tracePt t="50872" x="4848225" y="5056188"/>
          <p14:tracePt t="50874" x="4848225" y="5032375"/>
          <p14:tracePt t="50876" x="4848225" y="5000625"/>
          <p14:tracePt t="50878" x="4856163" y="4959350"/>
          <p14:tracePt t="50881" x="4864100" y="4927600"/>
          <p14:tracePt t="50882" x="4872038" y="4887913"/>
          <p14:tracePt t="50884" x="4879975" y="4840288"/>
          <p14:tracePt t="50886" x="4895850" y="4784725"/>
          <p14:tracePt t="50888" x="4911725" y="4729163"/>
          <p14:tracePt t="50890" x="4919663" y="4665663"/>
          <p14:tracePt t="50892" x="4935538" y="4592638"/>
          <p14:tracePt t="50894" x="4951413" y="4529138"/>
          <p14:tracePt t="50896" x="4967288" y="4457700"/>
          <p14:tracePt t="50898" x="4983163" y="4378325"/>
          <p14:tracePt t="50900" x="5006975" y="4291013"/>
          <p14:tracePt t="50902" x="5014913" y="4217988"/>
          <p14:tracePt t="50904" x="5030788" y="4130675"/>
          <p14:tracePt t="50906" x="5046663" y="4043363"/>
          <p14:tracePt t="50908" x="5056188" y="3971925"/>
          <p14:tracePt t="50910" x="5064125" y="3883025"/>
          <p14:tracePt t="50912" x="5080000" y="3795713"/>
          <p14:tracePt t="50914" x="5087938" y="3724275"/>
          <p14:tracePt t="50917" x="5103813" y="3644900"/>
          <p14:tracePt t="50918" x="5111750" y="3571875"/>
          <p14:tracePt t="50920" x="5135563" y="3492500"/>
          <p14:tracePt t="50922" x="5143500" y="3421063"/>
          <p14:tracePt t="50924" x="5159375" y="3341688"/>
          <p14:tracePt t="50926" x="5167313" y="3270250"/>
          <p14:tracePt t="50928" x="5183188" y="3197225"/>
          <p14:tracePt t="50931" x="5199063" y="3133725"/>
          <p14:tracePt t="50932" x="5207000" y="3070225"/>
          <p14:tracePt t="50934" x="5222875" y="2998788"/>
          <p14:tracePt t="50936" x="5238750" y="2935288"/>
          <p14:tracePt t="50938" x="5246688" y="2870200"/>
          <p14:tracePt t="50940" x="5262563" y="2814638"/>
          <p14:tracePt t="50942" x="5270500" y="2751138"/>
          <p14:tracePt t="50944" x="5286375" y="2695575"/>
          <p14:tracePt t="50946" x="5302250" y="2640013"/>
          <p14:tracePt t="50948" x="5310188" y="2584450"/>
          <p14:tracePt t="50950" x="5326063" y="2535238"/>
          <p14:tracePt t="50952" x="5334000" y="2495550"/>
          <p14:tracePt t="50954" x="5349875" y="2447925"/>
          <p14:tracePt t="50956" x="5365750" y="2400300"/>
          <p14:tracePt t="50958" x="5373688" y="2352675"/>
          <p14:tracePt t="50960" x="5389563" y="2312988"/>
          <p14:tracePt t="50962" x="5397500" y="2265363"/>
          <p14:tracePt t="50964" x="5407025" y="2233613"/>
          <p14:tracePt t="50967" x="5414963" y="2192338"/>
          <p14:tracePt t="50968" x="5430838" y="2160588"/>
          <p14:tracePt t="50970" x="5438775" y="2120900"/>
          <p14:tracePt t="50972" x="5446713" y="2089150"/>
          <p14:tracePt t="50974" x="5462588" y="2049463"/>
          <p14:tracePt t="50976" x="5470525" y="2017713"/>
          <p14:tracePt t="50978" x="5486400" y="1978025"/>
          <p14:tracePt t="50981" x="5494338" y="1954213"/>
          <p14:tracePt t="50982" x="5510213" y="1930400"/>
          <p14:tracePt t="50984" x="5518150" y="1906588"/>
          <p14:tracePt t="50986" x="5534025" y="1873250"/>
          <p14:tracePt t="50988" x="5549900" y="1849438"/>
          <p14:tracePt t="50990" x="5557838" y="1825625"/>
          <p14:tracePt t="50992" x="5573713" y="1801813"/>
          <p14:tracePt t="50994" x="5589588" y="1770063"/>
          <p14:tracePt t="50996" x="5597525" y="1746250"/>
          <p14:tracePt t="50998" x="5613400" y="1730375"/>
          <p14:tracePt t="51000" x="5621338" y="1706563"/>
          <p14:tracePt t="51002" x="5637213" y="1690688"/>
          <p14:tracePt t="51004" x="5645150" y="1674813"/>
          <p14:tracePt t="51006" x="5661025" y="1658938"/>
          <p14:tracePt t="51008" x="5668963" y="1635125"/>
          <p14:tracePt t="51010" x="5684838" y="1619250"/>
          <p14:tracePt t="51012" x="5692775" y="1611313"/>
          <p14:tracePt t="51014" x="5708650" y="1595438"/>
          <p14:tracePt t="51016" x="5708650" y="1587500"/>
          <p14:tracePt t="51018" x="5716588" y="1579563"/>
          <p14:tracePt t="51020" x="5716588" y="1571625"/>
          <p14:tracePt t="51022" x="5724525" y="1563688"/>
          <p14:tracePt t="51024" x="5732463" y="1555750"/>
          <p14:tracePt t="51028" x="5732463" y="1547813"/>
          <p14:tracePt t="51031" x="5740400" y="1547813"/>
          <p14:tracePt t="51034" x="5740400" y="1538288"/>
          <p14:tracePt t="51040" x="5749925" y="1530350"/>
          <p14:tracePt t="51046" x="5757863" y="1530350"/>
          <p14:tracePt t="51056" x="5757863" y="1522413"/>
          <p14:tracePt t="51060" x="5765800" y="1522413"/>
          <p14:tracePt t="51068" x="5773738" y="1514475"/>
          <p14:tracePt t="51072" x="5781675" y="1514475"/>
          <p14:tracePt t="51076" x="5789613" y="1506538"/>
          <p14:tracePt t="51081" x="5789613" y="1498600"/>
          <p14:tracePt t="51082" x="5797550" y="1498600"/>
          <p14:tracePt t="51086" x="5805488" y="1490663"/>
          <p14:tracePt t="51092" x="5813425" y="1490663"/>
          <p14:tracePt t="51094" x="5813425" y="1482725"/>
          <p14:tracePt t="51098" x="5821363" y="1482725"/>
          <p14:tracePt t="51100" x="5829300" y="1482725"/>
          <p14:tracePt t="51102" x="5829300" y="1474788"/>
          <p14:tracePt t="51108" x="5829300" y="1466850"/>
          <p14:tracePt t="51110" x="5837238" y="1466850"/>
          <p14:tracePt t="51124" x="5845175" y="1458913"/>
          <p14:tracePt t="51148" x="5845175" y="1450975"/>
          <p14:tracePt t="51152" x="5853113" y="1450975"/>
          <p14:tracePt t="51338" x="5861050" y="1450975"/>
          <p14:tracePt t="51344" x="5861050" y="1458913"/>
          <p14:tracePt t="51350" x="5868988" y="1466850"/>
          <p14:tracePt t="51352" x="5868988" y="1474788"/>
          <p14:tracePt t="51358" x="5876925" y="1482725"/>
          <p14:tracePt t="51362" x="5876925" y="1490663"/>
          <p14:tracePt t="51366" x="5884863" y="1490663"/>
          <p14:tracePt t="51368" x="5884863" y="1498600"/>
          <p14:tracePt t="51370" x="5892800" y="1506538"/>
          <p14:tracePt t="51376" x="5900738" y="1514475"/>
          <p14:tracePt t="51384" x="5900738" y="1522413"/>
          <p14:tracePt t="51386" x="5908675" y="1522413"/>
          <p14:tracePt t="51396" x="5908675" y="1530350"/>
          <p14:tracePt t="51400" x="5916613" y="1530350"/>
          <p14:tracePt t="51406" x="5924550" y="1538288"/>
          <p14:tracePt t="51426" x="5932488" y="1538288"/>
          <p14:tracePt t="51454" x="5932488" y="1547813"/>
          <p14:tracePt t="51490" x="5932488" y="1555750"/>
          <p14:tracePt t="51496" x="5940425" y="1555750"/>
          <p14:tracePt t="51500" x="5940425" y="1563688"/>
          <p14:tracePt t="51506" x="5940425" y="1571625"/>
          <p14:tracePt t="51522" x="5940425" y="1579563"/>
          <p14:tracePt t="51880" x="5948363" y="1579563"/>
          <p14:tracePt t="51882" x="5956300" y="1579563"/>
          <p14:tracePt t="51890" x="5964238" y="1579563"/>
          <p14:tracePt t="51894" x="5972175" y="1579563"/>
          <p14:tracePt t="51900" x="5980113" y="1579563"/>
          <p14:tracePt t="51902" x="5988050" y="1579563"/>
          <p14:tracePt t="51906" x="5995988" y="1579563"/>
          <p14:tracePt t="51908" x="6003925" y="1579563"/>
          <p14:tracePt t="51912" x="6011863" y="1579563"/>
          <p14:tracePt t="51914" x="6019800" y="1579563"/>
          <p14:tracePt t="51916" x="6027738" y="1579563"/>
          <p14:tracePt t="51920" x="6035675" y="1579563"/>
          <p14:tracePt t="51922" x="6043613" y="1579563"/>
          <p14:tracePt t="51924" x="6051550" y="1579563"/>
          <p14:tracePt t="51928" x="6059488" y="1579563"/>
          <p14:tracePt t="51931" x="6067425" y="1579563"/>
          <p14:tracePt t="51932" x="6075363" y="1579563"/>
          <p14:tracePt t="51934" x="6083300" y="1579563"/>
          <p14:tracePt t="51938" x="6100763" y="1579563"/>
          <p14:tracePt t="51942" x="6108700" y="1579563"/>
          <p14:tracePt t="51944" x="6116638" y="1579563"/>
          <p14:tracePt t="51946" x="6124575" y="1579563"/>
          <p14:tracePt t="51948" x="6132513" y="1579563"/>
          <p14:tracePt t="51952" x="6148388" y="1579563"/>
          <p14:tracePt t="51954" x="6156325" y="1579563"/>
          <p14:tracePt t="51958" x="6172200" y="1579563"/>
          <p14:tracePt t="51960" x="6180138" y="1579563"/>
          <p14:tracePt t="51962" x="6188075" y="1579563"/>
          <p14:tracePt t="51964" x="6196013" y="1579563"/>
          <p14:tracePt t="51966" x="6219825" y="1579563"/>
          <p14:tracePt t="51968" x="6227763" y="1579563"/>
          <p14:tracePt t="51970" x="6235700" y="1579563"/>
          <p14:tracePt t="51972" x="6251575" y="1579563"/>
          <p14:tracePt t="51974" x="6267450" y="1579563"/>
          <p14:tracePt t="51976" x="6291263" y="1579563"/>
          <p14:tracePt t="51978" x="6307138" y="1579563"/>
          <p14:tracePt t="51981" x="6323013" y="1579563"/>
          <p14:tracePt t="51982" x="6330950" y="1579563"/>
          <p14:tracePt t="51984" x="6338888" y="1579563"/>
          <p14:tracePt t="51986" x="6354763" y="1579563"/>
          <p14:tracePt t="51988" x="6386513" y="1579563"/>
          <p14:tracePt t="51990" x="6410325" y="1579563"/>
          <p14:tracePt t="51992" x="6434138" y="1571625"/>
          <p14:tracePt t="51994" x="6459538" y="1563688"/>
          <p14:tracePt t="51996" x="6483350" y="1563688"/>
          <p14:tracePt t="51998" x="6507163" y="1563688"/>
          <p14:tracePt t="52000" x="6538913" y="1555750"/>
          <p14:tracePt t="52002" x="6570663" y="1547813"/>
          <p14:tracePt t="52004" x="6610350" y="1538288"/>
          <p14:tracePt t="52006" x="6642100" y="1530350"/>
          <p14:tracePt t="52008" x="6673850" y="1522413"/>
          <p14:tracePt t="52010" x="6713538" y="1514475"/>
          <p14:tracePt t="52012" x="6753225" y="1506538"/>
          <p14:tracePt t="52014" x="6802438" y="1506538"/>
          <p14:tracePt t="52016" x="6834188" y="1498600"/>
          <p14:tracePt t="52018" x="6881813" y="1490663"/>
          <p14:tracePt t="52020" x="6929438" y="1474788"/>
          <p14:tracePt t="52022" x="6985000" y="1466850"/>
          <p14:tracePt t="52024" x="7024688" y="1458913"/>
          <p14:tracePt t="52026" x="7080250" y="1450975"/>
          <p14:tracePt t="52028" x="7135813" y="1435100"/>
          <p14:tracePt t="52031" x="7192963" y="1427163"/>
          <p14:tracePt t="52032" x="7248525" y="1419225"/>
          <p14:tracePt t="52034" x="7304088" y="1411288"/>
          <p14:tracePt t="52036" x="7359650" y="1403350"/>
          <p14:tracePt t="52038" x="7415213" y="1395413"/>
          <p14:tracePt t="52040" x="7462838" y="1395413"/>
          <p14:tracePt t="52042" x="7519988" y="1387475"/>
          <p14:tracePt t="52044" x="7575550" y="1387475"/>
          <p14:tracePt t="52046" x="7631113" y="1387475"/>
          <p14:tracePt t="52048" x="7678738" y="1379538"/>
          <p14:tracePt t="52050" x="7734300" y="1379538"/>
          <p14:tracePt t="52052" x="7781925" y="1379538"/>
          <p14:tracePt t="52054" x="7839075" y="1371600"/>
          <p14:tracePt t="52056" x="7886700" y="1371600"/>
          <p14:tracePt t="52058" x="7942263" y="1371600"/>
          <p14:tracePt t="52060" x="7981950" y="1371600"/>
          <p14:tracePt t="52062" x="8037513" y="1371600"/>
          <p14:tracePt t="52064" x="8085138" y="1371600"/>
          <p14:tracePt t="52066" x="8124825" y="1371600"/>
          <p14:tracePt t="52068" x="8180388" y="1371600"/>
          <p14:tracePt t="52070" x="8221663" y="1371600"/>
          <p14:tracePt t="52072" x="8269288" y="1371600"/>
          <p14:tracePt t="52074" x="8308975" y="1371600"/>
          <p14:tracePt t="52076" x="8348663" y="1371600"/>
          <p14:tracePt t="52078" x="8396288" y="1371600"/>
          <p14:tracePt t="52081" x="8435975" y="1371600"/>
          <p14:tracePt t="52082" x="8483600" y="1371600"/>
          <p14:tracePt t="52084" x="8523288" y="1371600"/>
          <p14:tracePt t="52086" x="8572500" y="1371600"/>
          <p14:tracePt t="52088" x="8612188" y="1379538"/>
          <p14:tracePt t="52090" x="8659813" y="1387475"/>
          <p14:tracePt t="52092" x="8707438" y="1395413"/>
          <p14:tracePt t="52094" x="8747125" y="1411288"/>
          <p14:tracePt t="52096" x="8794750" y="1419225"/>
          <p14:tracePt t="52098" x="8842375" y="1435100"/>
          <p14:tracePt t="52100" x="8883650" y="1435100"/>
          <p14:tracePt t="52102" x="8931275" y="1450975"/>
          <p14:tracePt t="52104" x="8978900" y="1466850"/>
          <p14:tracePt t="52106" x="9026525" y="1482725"/>
          <p14:tracePt t="52108" x="9066213" y="1498600"/>
          <p14:tracePt t="52110" x="9113838" y="1514475"/>
          <p14:tracePt t="52112" x="9161463" y="1530350"/>
          <p14:tracePt t="52114" x="9193213" y="1547813"/>
          <p14:tracePt t="52116" x="9242425" y="1563688"/>
          <p14:tracePt t="52118" x="9282113" y="1579563"/>
          <p14:tracePt t="52120" x="9313863" y="1595438"/>
          <p14:tracePt t="52122" x="9353550" y="1611313"/>
          <p14:tracePt t="52124" x="9401175" y="1635125"/>
          <p14:tracePt t="52126" x="9432925" y="1651000"/>
          <p14:tracePt t="52128" x="9472613" y="1674813"/>
          <p14:tracePt t="52131" x="9512300" y="1698625"/>
          <p14:tracePt t="52132" x="9544050" y="1714500"/>
          <p14:tracePt t="52134" x="9585325" y="1738313"/>
          <p14:tracePt t="52136" x="9609138" y="1762125"/>
          <p14:tracePt t="52138" x="9648825" y="1785938"/>
          <p14:tracePt t="52140" x="9680575" y="1801813"/>
          <p14:tracePt t="52142" x="9704388" y="1833563"/>
          <p14:tracePt t="52144" x="9744075" y="1865313"/>
          <p14:tracePt t="52146" x="9775825" y="1890713"/>
          <p14:tracePt t="52148" x="9807575" y="1922463"/>
          <p14:tracePt t="52150" x="9839325" y="1954213"/>
          <p14:tracePt t="52152" x="9871075" y="1985963"/>
          <p14:tracePt t="52154" x="9902825" y="2025650"/>
          <p14:tracePt t="52156" x="9944100" y="2065338"/>
          <p14:tracePt t="52158" x="9967913" y="2105025"/>
          <p14:tracePt t="52160" x="9999663" y="2144713"/>
          <p14:tracePt t="52162" x="10031413" y="2184400"/>
          <p14:tracePt t="52164" x="10055225" y="2233613"/>
          <p14:tracePt t="52167" x="10079038" y="2265363"/>
          <p14:tracePt t="52168" x="10110788" y="2312988"/>
          <p14:tracePt t="52170" x="10134600" y="2360613"/>
          <p14:tracePt t="52172" x="10166350" y="2408238"/>
          <p14:tracePt t="52174" x="10190163" y="2455863"/>
          <p14:tracePt t="52176" x="10213975" y="2503488"/>
          <p14:tracePt t="52178" x="10237788" y="2551113"/>
          <p14:tracePt t="52181" x="10261600" y="2608263"/>
          <p14:tracePt t="52182" x="10287000" y="2663825"/>
          <p14:tracePt t="52184" x="10310813" y="2719388"/>
          <p14:tracePt t="52186" x="10334625" y="2767013"/>
          <p14:tracePt t="52188" x="10358438" y="2822575"/>
          <p14:tracePt t="52190" x="10390188" y="2870200"/>
          <p14:tracePt t="52192" x="10414000" y="2927350"/>
          <p14:tracePt t="52197" x="10461625" y="3038475"/>
          <p14:tracePt t="52198" x="10485438" y="3078163"/>
          <p14:tracePt t="52200" x="10509250" y="3125788"/>
          <p14:tracePt t="52202" x="10533063" y="3173413"/>
          <p14:tracePt t="52204" x="10556875" y="3221038"/>
          <p14:tracePt t="52206" x="10580688" y="3262313"/>
          <p14:tracePt t="52208" x="10596563" y="3309938"/>
          <p14:tracePt t="52210" x="10612438" y="3341688"/>
          <p14:tracePt t="52212" x="10637838" y="3381375"/>
          <p14:tracePt t="52214" x="10653713" y="3413125"/>
          <p14:tracePt t="52216" x="10669588" y="3452813"/>
          <p14:tracePt t="52218" x="10677525" y="3476625"/>
          <p14:tracePt t="52220" x="10701338" y="3516313"/>
          <p14:tracePt t="52222" x="10717213" y="3540125"/>
          <p14:tracePt t="52224" x="10733088" y="3563938"/>
          <p14:tracePt t="52226" x="10741025" y="3605213"/>
          <p14:tracePt t="52228" x="10756900" y="3629025"/>
          <p14:tracePt t="52231" x="10764838" y="3652838"/>
          <p14:tracePt t="52232" x="10772775" y="3684588"/>
          <p14:tracePt t="52234" x="10780713" y="3708400"/>
          <p14:tracePt t="52236" x="10788650" y="3732213"/>
          <p14:tracePt t="52238" x="10796588" y="3756025"/>
          <p14:tracePt t="52240" x="10796588" y="3779838"/>
          <p14:tracePt t="52242" x="10804525" y="3803650"/>
          <p14:tracePt t="52244" x="10812463" y="3827463"/>
          <p14:tracePt t="52246" x="10812463" y="3851275"/>
          <p14:tracePt t="52248" x="10812463" y="3867150"/>
          <p14:tracePt t="52250" x="10820400" y="3890963"/>
          <p14:tracePt t="52252" x="10820400" y="3914775"/>
          <p14:tracePt t="52254" x="10820400" y="3938588"/>
          <p14:tracePt t="52256" x="10820400" y="3963988"/>
          <p14:tracePt t="52258" x="10820400" y="3987800"/>
          <p14:tracePt t="52260" x="10820400" y="4011613"/>
          <p14:tracePt t="52262" x="10820400" y="4043363"/>
          <p14:tracePt t="52264" x="10820400" y="4067175"/>
          <p14:tracePt t="52266" x="10820400" y="4090988"/>
          <p14:tracePt t="52268" x="10812463" y="4130675"/>
          <p14:tracePt t="52270" x="10804525" y="4162425"/>
          <p14:tracePt t="52272" x="10804525" y="4186238"/>
          <p14:tracePt t="52274" x="10796588" y="4225925"/>
          <p14:tracePt t="52276" x="10788650" y="4257675"/>
          <p14:tracePt t="52278" x="10772775" y="4291013"/>
          <p14:tracePt t="52281" x="10756900" y="4330700"/>
          <p14:tracePt t="52282" x="10741025" y="4362450"/>
          <p14:tracePt t="52284" x="10733088" y="4402138"/>
          <p14:tracePt t="52286" x="10717213" y="4433888"/>
          <p14:tracePt t="52288" x="10701338" y="4473575"/>
          <p14:tracePt t="52290" x="10685463" y="4513263"/>
          <p14:tracePt t="52292" x="10669588" y="4545013"/>
          <p14:tracePt t="52294" x="10661650" y="4584700"/>
          <p14:tracePt t="52296" x="10637838" y="4616450"/>
          <p14:tracePt t="52298" x="10620375" y="4657725"/>
          <p14:tracePt t="52300" x="10596563" y="4689475"/>
          <p14:tracePt t="52302" x="10572750" y="4729163"/>
          <p14:tracePt t="52304" x="10556875" y="4760913"/>
          <p14:tracePt t="52306" x="10533063" y="4792663"/>
          <p14:tracePt t="52308" x="10517188" y="4824413"/>
          <p14:tracePt t="52310" x="10493375" y="4856163"/>
          <p14:tracePt t="52312" x="10477500" y="4887913"/>
          <p14:tracePt t="52314" x="10453688" y="4911725"/>
          <p14:tracePt t="52316" x="10429875" y="4951413"/>
          <p14:tracePt t="52318" x="10414000" y="4976813"/>
          <p14:tracePt t="52320" x="10390188" y="5016500"/>
          <p14:tracePt t="52322" x="10366375" y="5040313"/>
          <p14:tracePt t="52324" x="10350500" y="5072063"/>
          <p14:tracePt t="52326" x="10318750" y="5103813"/>
          <p14:tracePt t="52328" x="10302875" y="5127625"/>
          <p14:tracePt t="52331" x="10279063" y="5151438"/>
          <p14:tracePt t="52332" x="10253663" y="5183188"/>
          <p14:tracePt t="52334" x="10237788" y="5207000"/>
          <p14:tracePt t="52336" x="10213975" y="5238750"/>
          <p14:tracePt t="52338" x="10198100" y="5262563"/>
          <p14:tracePt t="52340" x="10174288" y="5286375"/>
          <p14:tracePt t="52342" x="10158413" y="5310188"/>
          <p14:tracePt t="52344" x="10134600" y="5327650"/>
          <p14:tracePt t="52346" x="10118725" y="5351463"/>
          <p14:tracePt t="52348" x="10094913" y="5375275"/>
          <p14:tracePt t="52350" x="10079038" y="5399088"/>
          <p14:tracePt t="52352" x="10071100" y="5414963"/>
          <p14:tracePt t="52354" x="10047288" y="5438775"/>
          <p14:tracePt t="52356" x="10031413" y="5454650"/>
          <p14:tracePt t="52358" x="10015538" y="5486400"/>
          <p14:tracePt t="52360" x="9999663" y="5502275"/>
          <p14:tracePt t="52362" x="9983788" y="5518150"/>
          <p14:tracePt t="52364" x="9975850" y="5541963"/>
          <p14:tracePt t="52366" x="9959975" y="5557838"/>
          <p14:tracePt t="52368" x="9944100" y="5573713"/>
          <p14:tracePt t="52370" x="9926638" y="5589588"/>
          <p14:tracePt t="52372" x="9910763" y="5613400"/>
          <p14:tracePt t="52374" x="9894888" y="5629275"/>
          <p14:tracePt t="52376" x="9879013" y="5645150"/>
          <p14:tracePt t="52378" x="9863138" y="5662613"/>
          <p14:tracePt t="52381" x="9855200" y="5686425"/>
          <p14:tracePt t="52382" x="9839325" y="5702300"/>
          <p14:tracePt t="52384" x="9823450" y="5718175"/>
          <p14:tracePt t="52386" x="9807575" y="5741988"/>
          <p14:tracePt t="52388" x="9791700" y="5757863"/>
          <p14:tracePt t="52390" x="9775825" y="5773738"/>
          <p14:tracePt t="52392" x="9752013" y="5805488"/>
          <p14:tracePt t="52394" x="9736138" y="5821363"/>
          <p14:tracePt t="52396" x="9720263" y="5837238"/>
          <p14:tracePt t="52398" x="9696450" y="5861050"/>
          <p14:tracePt t="52400" x="9680575" y="5876925"/>
          <p14:tracePt t="52402" x="9664700" y="5892800"/>
          <p14:tracePt t="52404" x="9640888" y="5908675"/>
          <p14:tracePt t="52406" x="9625013" y="5932488"/>
          <p14:tracePt t="52408" x="9601200" y="5940425"/>
          <p14:tracePt t="52410" x="9567863" y="5964238"/>
          <p14:tracePt t="52412" x="9551988" y="5980113"/>
          <p14:tracePt t="52414" x="9528175" y="5995988"/>
          <p14:tracePt t="52417" x="9496425" y="6013450"/>
          <p14:tracePt t="52418" x="9480550" y="6021388"/>
          <p14:tracePt t="52420" x="9456738" y="6037263"/>
          <p14:tracePt t="52422" x="9432925" y="6045200"/>
          <p14:tracePt t="52424" x="9401175" y="6061075"/>
          <p14:tracePt t="52426" x="9377363" y="6076950"/>
          <p14:tracePt t="52428" x="9353550" y="6084888"/>
          <p14:tracePt t="52431" x="9321800" y="6100763"/>
          <p14:tracePt t="52432" x="9297988" y="6116638"/>
          <p14:tracePt t="52434" x="9274175" y="6116638"/>
          <p14:tracePt t="52436" x="9250363" y="6132513"/>
          <p14:tracePt t="52438" x="9224963" y="6140450"/>
          <p14:tracePt t="52440" x="9201150" y="6148388"/>
          <p14:tracePt t="52442" x="9169400" y="6156325"/>
          <p14:tracePt t="52444" x="9145588" y="6164263"/>
          <p14:tracePt t="52446" x="9121775" y="6172200"/>
          <p14:tracePt t="52448" x="9097963" y="6180138"/>
          <p14:tracePt t="52450" x="9074150" y="6180138"/>
          <p14:tracePt t="52452" x="9050338" y="6188075"/>
          <p14:tracePt t="52454" x="9026525" y="6196013"/>
          <p14:tracePt t="52456" x="9002713" y="6203950"/>
          <p14:tracePt t="52458" x="8978900" y="6203950"/>
          <p14:tracePt t="52460" x="8955088" y="6203950"/>
          <p14:tracePt t="52462" x="8915400" y="6203950"/>
          <p14:tracePt t="52464" x="8891588" y="6203950"/>
          <p14:tracePt t="52466" x="8866188" y="6211888"/>
          <p14:tracePt t="52468" x="8834438" y="6211888"/>
          <p14:tracePt t="52470" x="8810625" y="6211888"/>
          <p14:tracePt t="52472" x="8778875" y="6219825"/>
          <p14:tracePt t="52474" x="8755063" y="6219825"/>
          <p14:tracePt t="52476" x="8723313" y="6219825"/>
          <p14:tracePt t="52478" x="8699500" y="6219825"/>
          <p14:tracePt t="52481" x="8667750" y="6219825"/>
          <p14:tracePt t="52482" x="8636000" y="6219825"/>
          <p14:tracePt t="52484" x="8604250" y="6219825"/>
          <p14:tracePt t="52486" x="8572500" y="6219825"/>
          <p14:tracePt t="52488" x="8540750" y="6219825"/>
          <p14:tracePt t="52490" x="8507413" y="6219825"/>
          <p14:tracePt t="52492" x="8467725" y="6219825"/>
          <p14:tracePt t="52494" x="8435975" y="6219825"/>
          <p14:tracePt t="52496" x="8404225" y="6219825"/>
          <p14:tracePt t="52498" x="8372475" y="6219825"/>
          <p14:tracePt t="52500" x="8340725" y="6219825"/>
          <p14:tracePt t="52502" x="8301038" y="6219825"/>
          <p14:tracePt t="52504" x="8261350" y="6219825"/>
          <p14:tracePt t="52506" x="8221663" y="6211888"/>
          <p14:tracePt t="52508" x="8172450" y="6203950"/>
          <p14:tracePt t="52510" x="8124825" y="6196013"/>
          <p14:tracePt t="52512" x="8085138" y="6188075"/>
          <p14:tracePt t="52514" x="8037513" y="6188075"/>
          <p14:tracePt t="52516" x="7997825" y="6180138"/>
          <p14:tracePt t="52518" x="7950200" y="6172200"/>
          <p14:tracePt t="52520" x="7902575" y="6156325"/>
          <p14:tracePt t="52522" x="7847013" y="6140450"/>
          <p14:tracePt t="52524" x="7797800" y="6124575"/>
          <p14:tracePt t="52526" x="7742238" y="6108700"/>
          <p14:tracePt t="52528" x="7702550" y="6092825"/>
          <p14:tracePt t="52531" x="7646988" y="6076950"/>
          <p14:tracePt t="52532" x="7599363" y="6061075"/>
          <p14:tracePt t="52534" x="7543800" y="6045200"/>
          <p14:tracePt t="52536" x="7486650" y="6029325"/>
          <p14:tracePt t="52538" x="7431088" y="6013450"/>
          <p14:tracePt t="52540" x="7383463" y="5988050"/>
          <p14:tracePt t="52542" x="7327900" y="5972175"/>
          <p14:tracePt t="52544" x="7280275" y="5956300"/>
          <p14:tracePt t="52546" x="7224713" y="5932488"/>
          <p14:tracePt t="52548" x="7177088" y="5908675"/>
          <p14:tracePt t="52550" x="7119938" y="5892800"/>
          <p14:tracePt t="52552" x="7072313" y="5868988"/>
          <p14:tracePt t="52554" x="7016750" y="5845175"/>
          <p14:tracePt t="52556" x="6969125" y="5821363"/>
          <p14:tracePt t="52558" x="6913563" y="5797550"/>
          <p14:tracePt t="52560" x="6865938" y="5781675"/>
          <p14:tracePt t="52562" x="6810375" y="5757863"/>
          <p14:tracePt t="52564" x="6761163" y="5734050"/>
          <p14:tracePt t="52567" x="6713538" y="5710238"/>
          <p14:tracePt t="52568" x="6665913" y="5686425"/>
          <p14:tracePt t="52570" x="6610350" y="5662613"/>
          <p14:tracePt t="52572" x="6562725" y="5637213"/>
          <p14:tracePt t="52574" x="6507163" y="5605463"/>
          <p14:tracePt t="52576" x="6459538" y="5573713"/>
          <p14:tracePt t="52578" x="6410325" y="5541963"/>
          <p14:tracePt t="52581" x="6362700" y="5518150"/>
          <p14:tracePt t="52582" x="6315075" y="5486400"/>
          <p14:tracePt t="52584" x="6267450" y="5454650"/>
          <p14:tracePt t="52586" x="6219825" y="5422900"/>
          <p14:tracePt t="52588" x="6172200" y="5391150"/>
          <p14:tracePt t="52590" x="6124575" y="5351463"/>
          <p14:tracePt t="52592" x="6083300" y="5310188"/>
          <p14:tracePt t="52594" x="6043613" y="5270500"/>
          <p14:tracePt t="52596" x="6003925" y="5238750"/>
          <p14:tracePt t="52598" x="5964238" y="5199063"/>
          <p14:tracePt t="52600" x="5924550" y="5159375"/>
          <p14:tracePt t="52602" x="5884863" y="5119688"/>
          <p14:tracePt t="52604" x="5853113" y="5087938"/>
          <p14:tracePt t="52606" x="5821363" y="5048250"/>
          <p14:tracePt t="52608" x="5789613" y="5008563"/>
          <p14:tracePt t="52610" x="5757863" y="4967288"/>
          <p14:tracePt t="52612" x="5724525" y="4927600"/>
          <p14:tracePt t="52614" x="5692775" y="4895850"/>
          <p14:tracePt t="52617" x="5676900" y="4856163"/>
          <p14:tracePt t="52618" x="5653088" y="4816475"/>
          <p14:tracePt t="52620" x="5629275" y="4792663"/>
          <p14:tracePt t="52622" x="5605463" y="4752975"/>
          <p14:tracePt t="52624" x="5589588" y="4729163"/>
          <p14:tracePt t="52626" x="5573713" y="4697413"/>
          <p14:tracePt t="52628" x="5557838" y="4673600"/>
          <p14:tracePt t="52631" x="5549900" y="4649788"/>
          <p14:tracePt t="52632" x="5534025" y="4616450"/>
          <p14:tracePt t="52634" x="5518150" y="4592638"/>
          <p14:tracePt t="52636" x="5510213" y="4568825"/>
          <p14:tracePt t="52638" x="5502275" y="4552950"/>
          <p14:tracePt t="52640" x="5494338" y="4521200"/>
          <p14:tracePt t="52642" x="5494338" y="4505325"/>
          <p14:tracePt t="52644" x="5486400" y="4489450"/>
          <p14:tracePt t="52646" x="5478463" y="4473575"/>
          <p14:tracePt t="52648" x="5470525" y="4457700"/>
          <p14:tracePt t="52650" x="5470525" y="4441825"/>
          <p14:tracePt t="52652" x="5470525" y="4425950"/>
          <p14:tracePt t="52654" x="5470525" y="4418013"/>
          <p14:tracePt t="52656" x="5470525" y="4410075"/>
          <p14:tracePt t="52658" x="5470525" y="4394200"/>
          <p14:tracePt t="52660" x="5470525" y="4386263"/>
          <p14:tracePt t="52662" x="5470525" y="4370388"/>
          <p14:tracePt t="52664" x="5470525" y="4362450"/>
          <p14:tracePt t="52666" x="5470525" y="4346575"/>
          <p14:tracePt t="52668" x="5470525" y="4338638"/>
          <p14:tracePt t="52670" x="5470525" y="4330700"/>
          <p14:tracePt t="52672" x="5470525" y="4322763"/>
          <p14:tracePt t="52674" x="5470525" y="4306888"/>
          <p14:tracePt t="52676" x="5470525" y="4298950"/>
          <p14:tracePt t="52678" x="5470525" y="4291013"/>
          <p14:tracePt t="52681" x="5470525" y="4273550"/>
          <p14:tracePt t="52682" x="5470525" y="4265613"/>
          <p14:tracePt t="52684" x="5470525" y="4257675"/>
          <p14:tracePt t="52686" x="5478463" y="4241800"/>
          <p14:tracePt t="52688" x="5478463" y="4233863"/>
          <p14:tracePt t="52690" x="5486400" y="4225925"/>
          <p14:tracePt t="52692" x="5494338" y="4210050"/>
          <p14:tracePt t="52694" x="5494338" y="4202113"/>
          <p14:tracePt t="52696" x="5502275" y="4186238"/>
          <p14:tracePt t="52698" x="5518150" y="4170363"/>
          <p14:tracePt t="52700" x="5518150" y="4162425"/>
          <p14:tracePt t="52702" x="5534025" y="4146550"/>
          <p14:tracePt t="52704" x="5541963" y="4130675"/>
          <p14:tracePt t="52706" x="5557838" y="4114800"/>
          <p14:tracePt t="52708" x="5565775" y="4106863"/>
          <p14:tracePt t="52710" x="5581650" y="4083050"/>
          <p14:tracePt t="52712" x="5589588" y="4075113"/>
          <p14:tracePt t="52714" x="5605463" y="4059238"/>
          <p14:tracePt t="52716" x="5613400" y="4035425"/>
          <p14:tracePt t="52718" x="5629275" y="4019550"/>
          <p14:tracePt t="52720" x="5653088" y="4003675"/>
          <p14:tracePt t="52722" x="5668963" y="3979863"/>
          <p14:tracePt t="52724" x="5684838" y="3963988"/>
          <p14:tracePt t="52726" x="5708650" y="3948113"/>
          <p14:tracePt t="52728" x="5724525" y="3914775"/>
          <p14:tracePt t="52731" x="5749925" y="3890963"/>
          <p14:tracePt t="52732" x="5765800" y="3859213"/>
          <p14:tracePt t="52734" x="5797550" y="3835400"/>
          <p14:tracePt t="52736" x="5829300" y="3803650"/>
          <p14:tracePt t="52738" x="5845175" y="3779838"/>
          <p14:tracePt t="52740" x="5876925" y="3740150"/>
          <p14:tracePt t="52742" x="5908675" y="3708400"/>
          <p14:tracePt t="52744" x="5940425" y="3668713"/>
          <p14:tracePt t="52746" x="5964238" y="3644900"/>
          <p14:tracePt t="52748" x="5995988" y="3605213"/>
          <p14:tracePt t="52750" x="6027738" y="3563938"/>
          <p14:tracePt t="52752" x="6067425" y="3524250"/>
          <p14:tracePt t="52754" x="6100763" y="3492500"/>
          <p14:tracePt t="52756" x="6132513" y="3452813"/>
          <p14:tracePt t="52758" x="6156325" y="3413125"/>
          <p14:tracePt t="52760" x="6196013" y="3373438"/>
          <p14:tracePt t="52762" x="6227763" y="3333750"/>
          <p14:tracePt t="52764" x="6259513" y="3294063"/>
          <p14:tracePt t="52767" x="6291263" y="3262313"/>
          <p14:tracePt t="52768" x="6323013" y="3221038"/>
          <p14:tracePt t="52770" x="6346825" y="3181350"/>
          <p14:tracePt t="52772" x="6378575" y="3133725"/>
          <p14:tracePt t="52774" x="6410325" y="3094038"/>
          <p14:tracePt t="52776" x="6442075" y="3054350"/>
          <p14:tracePt t="52778" x="6475413" y="3022600"/>
          <p14:tracePt t="52781" x="6507163" y="2982913"/>
          <p14:tracePt t="52782" x="6530975" y="2943225"/>
          <p14:tracePt t="52784" x="6562725" y="2901950"/>
          <p14:tracePt t="52786" x="6586538" y="2862263"/>
          <p14:tracePt t="52788" x="6610350" y="2838450"/>
          <p14:tracePt t="52790" x="6634163" y="2798763"/>
          <p14:tracePt t="52792" x="6657975" y="2774950"/>
          <p14:tracePt t="52794" x="6681788" y="2735263"/>
          <p14:tracePt t="52796" x="6705600" y="2711450"/>
          <p14:tracePt t="52798" x="6737350" y="2671763"/>
          <p14:tracePt t="52800" x="6753225" y="2640013"/>
          <p14:tracePt t="52802" x="6784975" y="2600325"/>
          <p14:tracePt t="52804" x="6810375" y="2566988"/>
          <p14:tracePt t="52806" x="6842125" y="2527300"/>
          <p14:tracePt t="52808" x="6858000" y="2503488"/>
          <p14:tracePt t="52810" x="6889750" y="2463800"/>
          <p14:tracePt t="52812" x="6921500" y="2424113"/>
          <p14:tracePt t="52814" x="6953250" y="2384425"/>
          <p14:tracePt t="52816" x="6977063" y="2344738"/>
          <p14:tracePt t="52818" x="7000875" y="2312988"/>
          <p14:tracePt t="52820" x="7032625" y="2273300"/>
          <p14:tracePt t="52822" x="7064375" y="2233613"/>
          <p14:tracePt t="52824" x="7096125" y="2192338"/>
          <p14:tracePt t="52826" x="7127875" y="2152650"/>
          <p14:tracePt t="52828" x="7153275" y="2128838"/>
          <p14:tracePt t="52831" x="7185025" y="2089150"/>
          <p14:tracePt t="52832" x="7216775" y="2049463"/>
          <p14:tracePt t="52834" x="7248525" y="2025650"/>
          <p14:tracePt t="52836" x="7272338" y="1993900"/>
          <p14:tracePt t="52838" x="7304088" y="1962150"/>
          <p14:tracePt t="52840" x="7335838" y="1938338"/>
          <p14:tracePt t="52842" x="7367588" y="1906588"/>
          <p14:tracePt t="52844" x="7399338" y="1873250"/>
          <p14:tracePt t="52846" x="7431088" y="1857375"/>
          <p14:tracePt t="52848" x="7454900" y="1833563"/>
          <p14:tracePt t="52850" x="7478713" y="1809750"/>
          <p14:tracePt t="52852" x="7512050" y="1793875"/>
          <p14:tracePt t="52854" x="7535863" y="1778000"/>
          <p14:tracePt t="52856" x="7567613" y="1770063"/>
          <p14:tracePt t="52858" x="7591425" y="1746250"/>
          <p14:tracePt t="52860" x="7615238" y="1730375"/>
          <p14:tracePt t="52862" x="7646988" y="1722438"/>
          <p14:tracePt t="52864" x="7670800" y="1706563"/>
          <p14:tracePt t="52867" x="7694613" y="1698625"/>
          <p14:tracePt t="52868" x="7718425" y="1690688"/>
          <p14:tracePt t="52870" x="7742238" y="1690688"/>
          <p14:tracePt t="52872" x="7766050" y="1682750"/>
          <p14:tracePt t="52874" x="7805738" y="1674813"/>
          <p14:tracePt t="52876" x="7829550" y="1666875"/>
          <p14:tracePt t="52878" x="7862888" y="1658938"/>
          <p14:tracePt t="52881" x="7894638" y="1658938"/>
          <p14:tracePt t="52882" x="7942263" y="1658938"/>
          <p14:tracePt t="52884" x="7974013" y="1658938"/>
          <p14:tracePt t="52886" x="8013700" y="1658938"/>
          <p14:tracePt t="52888" x="8061325" y="1658938"/>
          <p14:tracePt t="52890" x="8116888" y="1658938"/>
          <p14:tracePt t="52892" x="8156575" y="1658938"/>
          <p14:tracePt t="52894" x="8213725" y="1658938"/>
          <p14:tracePt t="52896" x="8277225" y="1658938"/>
          <p14:tracePt t="52899" x="8332788" y="1658938"/>
          <p14:tracePt t="52900" x="8396288" y="1666875"/>
          <p14:tracePt t="52902" x="8459788" y="1674813"/>
          <p14:tracePt t="52904" x="8523288" y="1690688"/>
          <p14:tracePt t="52906" x="8588375" y="1706563"/>
          <p14:tracePt t="52908" x="8667750" y="1722438"/>
          <p14:tracePt t="52910" x="8747125" y="1738313"/>
          <p14:tracePt t="52912" x="8818563" y="1762125"/>
          <p14:tracePt t="52914" x="8899525" y="1785938"/>
          <p14:tracePt t="52916" x="8986838" y="1817688"/>
          <p14:tracePt t="52918" x="9066213" y="1841500"/>
          <p14:tracePt t="52920" x="9153525" y="1873250"/>
          <p14:tracePt t="52922" x="9242425" y="1914525"/>
          <p14:tracePt t="52924" x="9329738" y="1946275"/>
          <p14:tracePt t="52926" x="9417050" y="1985963"/>
          <p14:tracePt t="52928" x="9504363" y="2025650"/>
          <p14:tracePt t="52931" x="9593263" y="2065338"/>
          <p14:tracePt t="52932" x="9680575" y="2105025"/>
          <p14:tracePt t="52934" x="9759950" y="2152650"/>
          <p14:tracePt t="52936" x="9847263" y="2192338"/>
          <p14:tracePt t="52938" x="9926638" y="2224088"/>
          <p14:tracePt t="52940" x="10015538" y="2273300"/>
          <p14:tracePt t="52942" x="10086975" y="2312988"/>
          <p14:tracePt t="52944" x="10166350" y="2360613"/>
          <p14:tracePt t="52946" x="10245725" y="2400300"/>
          <p14:tracePt t="52948" x="10326688" y="2447925"/>
          <p14:tracePt t="52950" x="10398125" y="2487613"/>
          <p14:tracePt t="52952" x="10461625" y="2535238"/>
          <p14:tracePt t="52954" x="10533063" y="2576513"/>
          <p14:tracePt t="52956" x="10596563" y="2616200"/>
          <p14:tracePt t="52958" x="10661650" y="2663825"/>
          <p14:tracePt t="52960" x="10717213" y="2703513"/>
          <p14:tracePt t="52962" x="10772775" y="2743200"/>
          <p14:tracePt t="52964" x="10836275" y="2782888"/>
          <p14:tracePt t="52967" x="10883900" y="2822575"/>
          <p14:tracePt t="52968" x="10939463" y="2870200"/>
          <p14:tracePt t="52970" x="10988675" y="2909888"/>
          <p14:tracePt t="52972" x="11044238" y="2959100"/>
          <p14:tracePt t="52974" x="11075988" y="2998788"/>
          <p14:tracePt t="52976" x="11131550" y="3038475"/>
          <p14:tracePt t="52978" x="11171238" y="3078163"/>
          <p14:tracePt t="52981" x="11210925" y="3125788"/>
          <p14:tracePt t="52982" x="11234738" y="3165475"/>
          <p14:tracePt t="52984" x="11274425" y="3205163"/>
          <p14:tracePt t="52986" x="11306175" y="3244850"/>
          <p14:tracePt t="52988" x="11339513" y="3294063"/>
          <p14:tracePt t="52990" x="11371263" y="3325813"/>
          <p14:tracePt t="52992" x="11403013" y="3373438"/>
          <p14:tracePt t="52994" x="11434763" y="3421063"/>
          <p14:tracePt t="52996" x="11466513" y="3460750"/>
          <p14:tracePt t="52998" x="11490325" y="3508375"/>
          <p14:tracePt t="53000" x="11522075" y="3556000"/>
          <p14:tracePt t="53002" x="11545888" y="3595688"/>
          <p14:tracePt t="53004" x="11577638" y="3644900"/>
          <p14:tracePt t="53006" x="11601450" y="3692525"/>
          <p14:tracePt t="53008" x="11625263" y="3748088"/>
          <p14:tracePt t="53010" x="11649075" y="3795713"/>
          <p14:tracePt t="53012" x="11674475" y="3851275"/>
          <p14:tracePt t="53014" x="11706225" y="3906838"/>
          <p14:tracePt t="53017" x="11730038" y="3963988"/>
          <p14:tracePt t="53018" x="11753850" y="4019550"/>
          <p14:tracePt t="53020" x="11777663" y="4083050"/>
          <p14:tracePt t="53022" x="11801475" y="4138613"/>
          <p14:tracePt t="53024" x="11817350" y="4194175"/>
          <p14:tracePt t="53026" x="11833225" y="4257675"/>
          <p14:tracePt t="53028" x="11849100" y="4322763"/>
          <p14:tracePt t="53031" x="11864975" y="4394200"/>
          <p14:tracePt t="53032" x="11880850" y="4449763"/>
          <p14:tracePt t="53034" x="11896725" y="4513263"/>
          <p14:tracePt t="53036" x="11904663" y="4576763"/>
          <p14:tracePt t="53039" x="11912600" y="4641850"/>
          <p14:tracePt t="53040" x="11920538" y="4705350"/>
          <p14:tracePt t="53042" x="11936413" y="4784725"/>
          <p14:tracePt t="53044" x="11944350" y="4848225"/>
          <p14:tracePt t="53046" x="11944350" y="4911725"/>
          <p14:tracePt t="53048" x="11944350" y="4976813"/>
          <p14:tracePt t="53050" x="11944350" y="5040313"/>
          <p14:tracePt t="53052" x="11944350" y="5103813"/>
          <p14:tracePt t="53054" x="11944350" y="5167313"/>
          <p14:tracePt t="53056" x="11944350" y="5222875"/>
          <p14:tracePt t="53058" x="11944350" y="5278438"/>
          <p14:tracePt t="53060" x="11936413" y="5335588"/>
          <p14:tracePt t="53062" x="11920538" y="5391150"/>
          <p14:tracePt t="53064" x="11912600" y="5446713"/>
          <p14:tracePt t="53066" x="11896725" y="5502275"/>
          <p14:tracePt t="53068" x="11880850" y="5541963"/>
          <p14:tracePt t="53070" x="11864975" y="5589588"/>
          <p14:tracePt t="53072" x="11841163" y="5637213"/>
          <p14:tracePt t="53074" x="11817350" y="5678488"/>
          <p14:tracePt t="53076" x="11801475" y="5718175"/>
          <p14:tracePt t="53078" x="11777663" y="5757863"/>
          <p14:tracePt t="53081" x="11753850" y="5797550"/>
          <p14:tracePt t="53082" x="11730038" y="5837238"/>
          <p14:tracePt t="53084" x="11706225" y="5868988"/>
          <p14:tracePt t="53086" x="11674475" y="5908675"/>
          <p14:tracePt t="53088" x="11641138" y="5940425"/>
          <p14:tracePt t="53090" x="11617325" y="5964238"/>
          <p14:tracePt t="53092" x="11585575" y="5995988"/>
          <p14:tracePt t="53094" x="11545888" y="6029325"/>
          <p14:tracePt t="53096" x="11514138" y="6061075"/>
          <p14:tracePt t="53098" x="11474450" y="6100763"/>
          <p14:tracePt t="53100" x="11426825" y="6132513"/>
          <p14:tracePt t="53102" x="11379200" y="6164263"/>
          <p14:tracePt t="53104" x="11339513" y="6180138"/>
          <p14:tracePt t="53106" x="11290300" y="6211888"/>
          <p14:tracePt t="53108" x="11242675" y="6243638"/>
          <p14:tracePt t="53110" x="11187113" y="6267450"/>
          <p14:tracePt t="53112" x="11139488" y="6299200"/>
          <p14:tracePt t="53114" x="11083925" y="6330950"/>
          <p14:tracePt t="53117" x="11020425" y="6356350"/>
          <p14:tracePt t="53118" x="10963275" y="6388100"/>
          <p14:tracePt t="53120" x="10907713" y="6411913"/>
          <p14:tracePt t="53122" x="10852150" y="6435725"/>
          <p14:tracePt t="53124" x="10796588" y="6459538"/>
          <p14:tracePt t="53126" x="10725150" y="6483350"/>
          <p14:tracePt t="53128" x="10669588" y="6507163"/>
          <p14:tracePt t="53131" x="10604500" y="6523038"/>
          <p14:tracePt t="53132" x="10548938" y="6546850"/>
          <p14:tracePt t="53134" x="10493375" y="6570663"/>
          <p14:tracePt t="53136" x="10421938" y="6586538"/>
          <p14:tracePt t="53138" x="10366375" y="6602413"/>
          <p14:tracePt t="53140" x="10302875" y="6618288"/>
          <p14:tracePt t="53142" x="10245725" y="6634163"/>
          <p14:tracePt t="53144" x="10190163" y="6665913"/>
          <p14:tracePt t="53146" x="10126663" y="6681788"/>
          <p14:tracePt t="53148" x="10071100" y="6699250"/>
          <p14:tracePt t="53150" x="10015538" y="6715125"/>
          <p14:tracePt t="53152" x="9944100" y="6731000"/>
          <p14:tracePt t="53154" x="9886950" y="6738938"/>
          <p14:tracePt t="53156" x="9831388" y="6754813"/>
          <p14:tracePt t="53158" x="9775825" y="6762750"/>
          <p14:tracePt t="53160" x="9712325" y="6770688"/>
          <p14:tracePt t="53162" x="9656763" y="6786563"/>
          <p14:tracePt t="53164" x="9593263" y="6794500"/>
          <p14:tracePt t="53167" x="9536113" y="6802438"/>
          <p14:tracePt t="53168" x="9472613" y="6810375"/>
          <p14:tracePt t="53170" x="9417050" y="6818313"/>
          <p14:tracePt t="53172" x="9353550" y="6818313"/>
          <p14:tracePt t="53174" x="9297988" y="6826250"/>
          <p14:tracePt t="53176" x="9250363" y="6826250"/>
          <p14:tracePt t="53178" x="9193213" y="6826250"/>
          <p14:tracePt t="53181" x="9137650" y="6826250"/>
          <p14:tracePt t="53182" x="9082088" y="6826250"/>
          <p14:tracePt t="53184" x="9034463" y="6826250"/>
          <p14:tracePt t="53186" x="8978900" y="6826250"/>
          <p14:tracePt t="53188" x="8923338" y="6826250"/>
          <p14:tracePt t="53190" x="8866188" y="6826250"/>
          <p14:tracePt t="53192" x="8810625" y="6818313"/>
          <p14:tracePt t="53194" x="8763000" y="6810375"/>
          <p14:tracePt t="53196" x="8715375" y="6802438"/>
          <p14:tracePt t="53199" x="8659813" y="6794500"/>
          <p14:tracePt t="53200" x="8604250" y="6778625"/>
          <p14:tracePt t="53202" x="8556625" y="6762750"/>
          <p14:tracePt t="53204" x="8507413" y="6746875"/>
          <p14:tracePt t="53206" x="8467725" y="6731000"/>
          <p14:tracePt t="53208" x="8420100" y="6707188"/>
          <p14:tracePt t="53210" x="8372475" y="6691313"/>
          <p14:tracePt t="53212" x="8324850" y="6665913"/>
          <p14:tracePt t="53214" x="8285163" y="6642100"/>
          <p14:tracePt t="53216" x="8245475" y="6618288"/>
          <p14:tracePt t="53218" x="8205788" y="6610350"/>
          <p14:tracePt t="53220" x="8164513" y="6586538"/>
          <p14:tracePt t="53222" x="8132763" y="6562725"/>
          <p14:tracePt t="53224" x="8093075" y="6538913"/>
          <p14:tracePt t="53226" x="8053388" y="6515100"/>
          <p14:tracePt t="53228" x="8029575" y="6499225"/>
          <p14:tracePt t="53231" x="7997825" y="6475413"/>
          <p14:tracePt t="53232" x="7974013" y="6459538"/>
          <p14:tracePt t="53234" x="7942263" y="6435725"/>
          <p14:tracePt t="53236" x="7918450" y="6411913"/>
          <p14:tracePt t="53238" x="7894638" y="6396038"/>
          <p14:tracePt t="53240" x="7862888" y="6372225"/>
          <p14:tracePt t="53242" x="7847013" y="6356350"/>
          <p14:tracePt t="53244" x="7813675" y="6330950"/>
          <p14:tracePt t="53246" x="7797800" y="6315075"/>
          <p14:tracePt t="53248" x="7781925" y="6299200"/>
          <p14:tracePt t="53250" x="7758113" y="6275388"/>
          <p14:tracePt t="53252" x="7742238" y="6259513"/>
          <p14:tracePt t="53254" x="7726363" y="6243638"/>
          <p14:tracePt t="53256" x="7702550" y="6219825"/>
          <p14:tracePt t="53258" x="7686675" y="6203950"/>
          <p14:tracePt t="53260" x="7670800" y="6188075"/>
          <p14:tracePt t="53262" x="7646988" y="6164263"/>
          <p14:tracePt t="53264" x="7631113" y="6148388"/>
          <p14:tracePt t="53267" x="7615238" y="6132513"/>
          <p14:tracePt t="53268" x="7591425" y="6116638"/>
          <p14:tracePt t="53270" x="7583488" y="6084888"/>
          <p14:tracePt t="53272" x="7567613" y="6069013"/>
          <p14:tracePt t="53274" x="7551738" y="6053138"/>
          <p14:tracePt t="53276" x="7535863" y="6021388"/>
          <p14:tracePt t="53278" x="7527925" y="6005513"/>
          <p14:tracePt t="53281" x="7512050" y="5980113"/>
          <p14:tracePt t="53282" x="7504113" y="5964238"/>
          <p14:tracePt t="53284" x="7486650" y="5940425"/>
          <p14:tracePt t="53286" x="7478713" y="5908675"/>
          <p14:tracePt t="53288" x="7462838" y="5892800"/>
          <p14:tracePt t="53290" x="7454900" y="5868988"/>
          <p14:tracePt t="53292" x="7454900" y="5853113"/>
          <p14:tracePt t="53294" x="7446963" y="5837238"/>
          <p14:tracePt t="53296" x="7446963" y="5813425"/>
          <p14:tracePt t="53298" x="7446963" y="5797550"/>
          <p14:tracePt t="53300" x="7446963" y="5789613"/>
          <p14:tracePt t="53302" x="7446963" y="5781675"/>
          <p14:tracePt t="53304" x="7446963" y="5765800"/>
          <p14:tracePt t="53306" x="7446963" y="5757863"/>
          <p14:tracePt t="53308" x="7446963" y="5749925"/>
          <p14:tracePt t="53310" x="7462838" y="5741988"/>
          <p14:tracePt t="53312" x="7478713" y="5734050"/>
          <p14:tracePt t="53314" x="7496175" y="5734050"/>
          <p14:tracePt t="53316" x="7512050" y="5726113"/>
          <p14:tracePt t="53318" x="7535863" y="5718175"/>
          <p14:tracePt t="53320" x="7559675" y="5718175"/>
          <p14:tracePt t="53322" x="7583488" y="5710238"/>
          <p14:tracePt t="53556" x="7599363" y="5710238"/>
          <p14:tracePt t="53558" x="7623175" y="5710238"/>
          <p14:tracePt t="53566" x="7631113" y="5710238"/>
          <p14:tracePt t="53568" x="7654925" y="5710238"/>
          <p14:tracePt t="53570" x="7662863" y="5710238"/>
          <p14:tracePt t="53572" x="7678738" y="5710238"/>
          <p14:tracePt t="53574" x="7694613" y="5710238"/>
          <p14:tracePt t="53576" x="7710488" y="5710238"/>
          <p14:tracePt t="53578" x="7726363" y="5710238"/>
          <p14:tracePt t="53581" x="7734300" y="5710238"/>
          <p14:tracePt t="53582" x="7742238" y="5710238"/>
          <p14:tracePt t="53584" x="7758113" y="5710238"/>
          <p14:tracePt t="53586" x="7766050" y="5710238"/>
          <p14:tracePt t="53588" x="7773988" y="5718175"/>
          <p14:tracePt t="53590" x="7789863" y="5718175"/>
          <p14:tracePt t="53592" x="7797800" y="5718175"/>
          <p14:tracePt t="53594" x="7797800" y="5726113"/>
          <p14:tracePt t="53596" x="7813675" y="5734050"/>
          <p14:tracePt t="53600" x="7821613" y="5741988"/>
          <p14:tracePt t="53604" x="7829550" y="5741988"/>
          <p14:tracePt t="53606" x="7829550" y="5749925"/>
          <p14:tracePt t="53630" x="7829550" y="5741988"/>
          <p14:tracePt t="53634" x="7829550" y="5726113"/>
          <p14:tracePt t="53636" x="7821613" y="5726113"/>
          <p14:tracePt t="53638" x="7821613" y="5710238"/>
          <p14:tracePt t="53640" x="7813675" y="5710238"/>
          <p14:tracePt t="53642" x="7805738" y="5702300"/>
          <p14:tracePt t="53644" x="7797800" y="5686425"/>
          <p14:tracePt t="53646" x="7789863" y="5678488"/>
          <p14:tracePt t="53648" x="7781925" y="5662613"/>
          <p14:tracePt t="53650" x="7773988" y="5653088"/>
          <p14:tracePt t="53652" x="7766050" y="5637213"/>
          <p14:tracePt t="53654" x="7750175" y="5621338"/>
          <p14:tracePt t="53656" x="7742238" y="5613400"/>
          <p14:tracePt t="53658" x="7726363" y="5605463"/>
          <p14:tracePt t="53660" x="7710488" y="5605463"/>
          <p14:tracePt t="53662" x="7694613" y="5589588"/>
          <p14:tracePt t="53664" x="7686675" y="5581650"/>
          <p14:tracePt t="53666" x="7662863" y="5581650"/>
          <p14:tracePt t="53668" x="7646988" y="5565775"/>
          <p14:tracePt t="53670" x="7623175" y="5557838"/>
          <p14:tracePt t="53672" x="7583488" y="5541963"/>
          <p14:tracePt t="53674" x="7551738" y="5526088"/>
          <p14:tracePt t="53676" x="7504113" y="5510213"/>
          <p14:tracePt t="53678" x="7454900" y="5486400"/>
          <p14:tracePt t="53681" x="7407275" y="5462588"/>
          <p14:tracePt t="53682" x="7351713" y="5438775"/>
          <p14:tracePt t="53684" x="7296150" y="5407025"/>
          <p14:tracePt t="53686" x="7240588" y="5375275"/>
          <p14:tracePt t="53688" x="7177088" y="5335588"/>
          <p14:tracePt t="53690" x="7112000" y="5286375"/>
          <p14:tracePt t="53692" x="7040563" y="5238750"/>
          <p14:tracePt t="53694" x="6961188" y="5183188"/>
          <p14:tracePt t="53696" x="6881813" y="5127625"/>
          <p14:tracePt t="53698" x="6802438" y="5080000"/>
          <p14:tracePt t="53700" x="6721475" y="5016500"/>
          <p14:tracePt t="53702" x="6634163" y="4951413"/>
          <p14:tracePt t="53704" x="6546850" y="4887913"/>
          <p14:tracePt t="53706" x="6459538" y="4824413"/>
          <p14:tracePt t="53708" x="6362700" y="4752975"/>
          <p14:tracePt t="53710" x="6267450" y="4681538"/>
          <p14:tracePt t="53712" x="6156325" y="4600575"/>
          <p14:tracePt t="53714" x="6043613" y="4505325"/>
          <p14:tracePt t="53717" x="5924550" y="4410075"/>
          <p14:tracePt t="53718" x="5789613" y="4291013"/>
          <p14:tracePt t="53720" x="5645150" y="4178300"/>
          <p14:tracePt t="53722" x="5518150" y="4075113"/>
          <p14:tracePt t="53724" x="5373688" y="3963988"/>
          <p14:tracePt t="53726" x="5238750" y="3843338"/>
          <p14:tracePt t="53728" x="5080000" y="3724275"/>
          <p14:tracePt t="53731" x="4919663" y="3605213"/>
          <p14:tracePt t="53732" x="4760913" y="3468688"/>
          <p14:tracePt t="53734" x="4608513" y="3349625"/>
          <p14:tracePt t="53736" x="4449763" y="3213100"/>
          <p14:tracePt t="53738" x="4265613" y="3070225"/>
          <p14:tracePt t="53740" x="4106863" y="2935288"/>
          <p14:tracePt t="53742" x="3946525" y="2798763"/>
          <p14:tracePt t="53744" x="3771900" y="2663825"/>
          <p14:tracePt t="53746" x="3603625" y="2527300"/>
          <p14:tracePt t="53748" x="3444875" y="2392363"/>
          <p14:tracePt t="53750" x="3284538" y="2257425"/>
          <p14:tracePt t="53752" x="3133725" y="2128838"/>
          <p14:tracePt t="53754" x="2974975" y="2009775"/>
          <p14:tracePt t="53756" x="2838450" y="1898650"/>
          <p14:tracePt t="53758" x="2695575" y="1778000"/>
          <p14:tracePt t="53760" x="2559050" y="1666875"/>
          <p14:tracePt t="53762" x="2424113" y="1547813"/>
          <p14:tracePt t="53764" x="2289175" y="1450975"/>
          <p14:tracePt t="53767" x="2168525" y="1339850"/>
          <p14:tracePt t="53768" x="2049463" y="1244600"/>
          <p14:tracePt t="53770" x="1930400" y="1147763"/>
          <p14:tracePt t="53772" x="1817688" y="1068388"/>
          <p14:tracePt t="53774" x="1706563" y="973138"/>
          <p14:tracePt t="53776" x="1611313" y="901700"/>
          <p14:tracePt t="53778" x="1514475" y="820738"/>
          <p14:tracePt t="53781" x="1419225" y="749300"/>
          <p14:tracePt t="53782" x="1331913" y="685800"/>
          <p14:tracePt t="53784" x="1252538" y="622300"/>
          <p14:tracePt t="53786" x="1171575" y="558800"/>
          <p14:tracePt t="53788" x="1092200" y="501650"/>
          <p14:tracePt t="53790" x="1028700" y="438150"/>
          <p14:tracePt t="53792" x="957263" y="382588"/>
          <p14:tracePt t="53794" x="885825" y="334963"/>
          <p14:tracePt t="53796" x="828675" y="287338"/>
          <p14:tracePt t="53798" x="765175" y="231775"/>
          <p14:tracePt t="53800" x="709613" y="192088"/>
          <p14:tracePt t="53802" x="654050" y="150813"/>
          <p14:tracePt t="53804" x="606425" y="119063"/>
          <p14:tracePt t="53806" x="566738" y="87313"/>
          <p14:tracePt t="53808" x="527050" y="55563"/>
          <p14:tracePt t="53810" x="485775" y="23813"/>
          <p14:tracePt t="53812" x="461963" y="79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195694" y="3501972"/>
            <a:ext cx="4442074" cy="2116958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학습내용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rgbClr val="34381F">
                    <a:alpha val="80000"/>
                  </a:srgbClr>
                </a:solidFill>
                <a:latin typeface="+mj-lt"/>
              </a:rPr>
              <a:t>RNN</a:t>
            </a:r>
            <a:r>
              <a:rPr lang="ko-KR" altLang="en-US" dirty="0">
                <a:solidFill>
                  <a:srgbClr val="34381F">
                    <a:alpha val="80000"/>
                  </a:srgbClr>
                </a:solidFill>
                <a:latin typeface="+mj-lt"/>
              </a:rPr>
              <a:t>의 기능 및 동작</a:t>
            </a:r>
            <a:endParaRPr lang="en-US" altLang="ko-KR" dirty="0">
              <a:solidFill>
                <a:srgbClr val="34381F">
                  <a:alpha val="80000"/>
                </a:srgbClr>
              </a:solidFill>
              <a:latin typeface="+mj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RNN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분류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대표적인 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RNN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모델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chemeClr val="tx2">
                    <a:alpha val="80000"/>
                  </a:schemeClr>
                </a:solidFill>
              </a:rPr>
              <a:t>AI </a:t>
            </a:r>
            <a:r>
              <a:rPr lang="ko-KR" altLang="en-US" sz="6000" dirty="0">
                <a:solidFill>
                  <a:schemeClr val="tx2">
                    <a:alpha val="80000"/>
                  </a:schemeClr>
                </a:solidFill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3A3471B-22E5-43C4-AC31-F7F4167DB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1"/>
    </mc:Choice>
    <mc:Fallback>
      <p:transition spd="slow" advTm="1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△순차 데이터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(data sequence)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학습 데이터 중에는 독립적인 단위 데이터 뿐만 아니라 다양한 순차 데이터가 존재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순차 데이터 사례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시계열 데이터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주가 변동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환율 변동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(Currency exchange rate),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모션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(Motion)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시계열신호 또는 이미지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음성신호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동영상의 프레임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구두 연설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(Verbal)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또는 문서</a:t>
            </a:r>
            <a:r>
              <a:rPr kumimoji="0" lang="en-US" altLang="ko-KR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(Written) </a:t>
            </a:r>
            <a:r>
              <a:rPr kumimoji="0" lang="ko-KR" altLang="en-US" sz="160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텍스트</a:t>
            </a: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  <a:tabLst/>
              <a:defRPr/>
            </a:pPr>
            <a:endParaRPr kumimoji="0" lang="en-US" altLang="ko-KR" sz="160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ko-KR" sz="2000" b="1" dirty="0">
                <a:solidFill>
                  <a:srgbClr val="FF731D"/>
                </a:solidFill>
              </a:rPr>
              <a:t>RNN</a:t>
            </a:r>
            <a:r>
              <a:rPr lang="ko-KR" altLang="en-US" sz="2000" b="1" dirty="0">
                <a:solidFill>
                  <a:srgbClr val="FF731D"/>
                </a:solidFill>
              </a:rPr>
              <a:t>의 기능 및 동작</a:t>
            </a:r>
            <a:endParaRPr lang="en-US" altLang="ko-KR" sz="2000" b="1" dirty="0">
              <a:solidFill>
                <a:srgbClr val="FF731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2E00D-0231-41DB-ACBD-3E0BE67A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129" y="3489637"/>
            <a:ext cx="2827890" cy="160696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4751798-D300-4BFD-8544-C877D054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51" y="3535700"/>
            <a:ext cx="2827891" cy="160714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093DE72-2C77-4246-839F-4CEF9304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28" y="3540004"/>
            <a:ext cx="4733925" cy="1657349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B671B727-76DF-4C5D-9357-8E709AADB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7"/>
    </mc:Choice>
    <mc:Fallback>
      <p:transition spd="slow" advTm="27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47539" y="723169"/>
            <a:ext cx="10870415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△순차 데이터처리 사례와 요구사항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순차 데이터 처리는 예측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분류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/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판단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생성으로 구분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처리를 위해서는 과거상태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과거입력*상태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기억이 필요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RNN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의 기능 및 동작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2D3ACBA-1F08-42DB-BF02-FEA8FFE012C7}"/>
              </a:ext>
            </a:extLst>
          </p:cNvPr>
          <p:cNvGrpSpPr/>
          <p:nvPr/>
        </p:nvGrpSpPr>
        <p:grpSpPr>
          <a:xfrm>
            <a:off x="127879" y="2324805"/>
            <a:ext cx="10518377" cy="3704654"/>
            <a:chOff x="192202" y="1707963"/>
            <a:chExt cx="10518377" cy="3704654"/>
          </a:xfrm>
        </p:grpSpPr>
        <p:sp>
          <p:nvSpPr>
            <p:cNvPr id="148" name="부제목 2">
              <a:extLst>
                <a:ext uri="{FF2B5EF4-FFF2-40B4-BE49-F238E27FC236}">
                  <a16:creationId xmlns:a16="http://schemas.microsoft.com/office/drawing/2014/main" id="{4A683AD4-0F15-4B37-8840-75A6BA760485}"/>
                </a:ext>
              </a:extLst>
            </p:cNvPr>
            <p:cNvSpPr txBox="1">
              <a:spLocks/>
            </p:cNvSpPr>
            <p:nvPr/>
          </p:nvSpPr>
          <p:spPr>
            <a:xfrm>
              <a:off x="192202" y="1707963"/>
              <a:ext cx="7004856" cy="1004560"/>
            </a:xfrm>
            <a:prstGeom prst="rect">
              <a:avLst/>
            </a:prstGeom>
          </p:spPr>
          <p:txBody>
            <a:bodyPr lIns="109728" tIns="109728" rIns="109728" bIns="9144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4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4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0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8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△예측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(Prediction)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주가 예측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문장에서 다음 단어 예측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동영상에서 다음프레임 예측 등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49" name="부제목 2">
              <a:extLst>
                <a:ext uri="{FF2B5EF4-FFF2-40B4-BE49-F238E27FC236}">
                  <a16:creationId xmlns:a16="http://schemas.microsoft.com/office/drawing/2014/main" id="{B895FEC4-E22E-4EC9-BBB5-456CD0F71B85}"/>
                </a:ext>
              </a:extLst>
            </p:cNvPr>
            <p:cNvSpPr txBox="1">
              <a:spLocks/>
            </p:cNvSpPr>
            <p:nvPr/>
          </p:nvSpPr>
          <p:spPr>
            <a:xfrm>
              <a:off x="310109" y="2885716"/>
              <a:ext cx="7004856" cy="1004560"/>
            </a:xfrm>
            <a:prstGeom prst="rect">
              <a:avLst/>
            </a:prstGeom>
          </p:spPr>
          <p:txBody>
            <a:bodyPr lIns="109728" tIns="109728" rIns="109728" bIns="9144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4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4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0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8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△분류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/</a:t>
              </a: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판단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(Classification/Judgement)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문장 요약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문법오류 판단 등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sp>
          <p:nvSpPr>
            <p:cNvPr id="150" name="부제목 2">
              <a:extLst>
                <a:ext uri="{FF2B5EF4-FFF2-40B4-BE49-F238E27FC236}">
                  <a16:creationId xmlns:a16="http://schemas.microsoft.com/office/drawing/2014/main" id="{D35333BC-078A-473A-A1B7-31B765868434}"/>
                </a:ext>
              </a:extLst>
            </p:cNvPr>
            <p:cNvSpPr txBox="1">
              <a:spLocks/>
            </p:cNvSpPr>
            <p:nvPr/>
          </p:nvSpPr>
          <p:spPr>
            <a:xfrm>
              <a:off x="200664" y="4026514"/>
              <a:ext cx="7004856" cy="1004560"/>
            </a:xfrm>
            <a:prstGeom prst="rect">
              <a:avLst/>
            </a:prstGeom>
          </p:spPr>
          <p:txBody>
            <a:bodyPr lIns="109728" tIns="109728" rIns="109728" bIns="9144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4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4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20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8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228600" indent="-228600" algn="l" defTabSz="914400" rtl="0" eaLnBrk="1" latinLnBrk="0" hangingPunct="1">
                <a:lnSpc>
                  <a:spcPct val="114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Arial" panose="020B0604020202020204" pitchFamily="34" charset="0"/>
                <a:buChar char="•"/>
                <a:defRPr sz="1600" kern="1200" spc="3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△생성</a:t>
              </a:r>
              <a:r>
                <a:rPr kumimoji="0" lang="en-US" altLang="ko-KR" sz="2000" b="1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(Generation)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14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ct val="75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번역</a:t>
              </a:r>
              <a:r>
                <a:rPr kumimoji="0" lang="en-US" altLang="ko-KR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30" normalizeH="0" baseline="0" noProof="0" dirty="0">
                  <a:ln>
                    <a:noFill/>
                  </a:ln>
                  <a:solidFill>
                    <a:srgbClr val="34381F">
                      <a:alpha val="80000"/>
                    </a:srgbClr>
                  </a:solidFill>
                  <a:effectLst/>
                  <a:uLnTx/>
                  <a:uFillTx/>
                  <a:latin typeface="Malgun Gothic Semilight"/>
                  <a:ea typeface="+mn-ea"/>
                  <a:cs typeface="+mn-cs"/>
                </a:rPr>
                <a:t>캡션생성 등</a:t>
              </a:r>
              <a:endPara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1CB0A2-0FC8-42E8-AC37-B11E37C1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5520" y="2034095"/>
              <a:ext cx="3505059" cy="80024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513A3D6-D7EC-40DF-97FD-0B26A7425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289" y="3162645"/>
              <a:ext cx="3483494" cy="78741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06764D8-8D90-47CD-881C-D85FA20B6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693" y="4267237"/>
              <a:ext cx="4529885" cy="1145380"/>
            </a:xfrm>
            <a:prstGeom prst="rect">
              <a:avLst/>
            </a:prstGeom>
          </p:spPr>
        </p:pic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93789C69-8C3F-4AC1-8CC5-3987E55E5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48" y="1517050"/>
            <a:ext cx="3458556" cy="557275"/>
          </a:xfrm>
          <a:prstGeom prst="rect">
            <a:avLst/>
          </a:prstGeom>
        </p:spPr>
      </p:pic>
      <p:pic>
        <p:nvPicPr>
          <p:cNvPr id="105" name="오디오 104">
            <a:hlinkClick r:id="" action="ppaction://media"/>
            <a:extLst>
              <a:ext uri="{FF2B5EF4-FFF2-40B4-BE49-F238E27FC236}">
                <a16:creationId xmlns:a16="http://schemas.microsoft.com/office/drawing/2014/main" id="{002F6C93-AE55-498D-A169-7E6A8E132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84"/>
    </mc:Choice>
    <mc:Fallback>
      <p:transition spd="slow" advTm="9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749300" y="1187450"/>
          <p14:tracePt t="54" x="741363" y="1187450"/>
          <p14:tracePt t="64" x="733425" y="1187450"/>
          <p14:tracePt t="66" x="725488" y="1187450"/>
          <p14:tracePt t="70" x="725488" y="1179513"/>
          <p14:tracePt t="72" x="717550" y="1179513"/>
          <p14:tracePt t="76" x="709613" y="1179513"/>
          <p14:tracePt t="80" x="701675" y="1179513"/>
          <p14:tracePt t="82" x="693738" y="1179513"/>
          <p14:tracePt t="88" x="685800" y="1179513"/>
          <p14:tracePt t="92" x="677863" y="1171575"/>
          <p14:tracePt t="96" x="669925" y="1171575"/>
          <p14:tracePt t="98" x="661988" y="1171575"/>
          <p14:tracePt t="104" x="654050" y="1171575"/>
          <p14:tracePt t="108" x="646113" y="1171575"/>
          <p14:tracePt t="112" x="646113" y="1163638"/>
          <p14:tracePt t="114" x="638175" y="1163638"/>
          <p14:tracePt t="118" x="630238" y="1163638"/>
          <p14:tracePt t="126" x="622300" y="1163638"/>
          <p14:tracePt t="138" x="614363" y="1163638"/>
          <p14:tracePt t="158" x="606425" y="1163638"/>
          <p14:tracePt t="168" x="598488" y="1163638"/>
          <p14:tracePt t="186" x="590550" y="1155700"/>
          <p14:tracePt t="628" x="598488" y="1155700"/>
          <p14:tracePt t="632" x="606425" y="1155700"/>
          <p14:tracePt t="638" x="614363" y="1155700"/>
          <p14:tracePt t="644" x="622300" y="1155700"/>
          <p14:tracePt t="648" x="630238" y="1155700"/>
          <p14:tracePt t="650" x="638175" y="1155700"/>
          <p14:tracePt t="656" x="646113" y="1155700"/>
          <p14:tracePt t="660" x="654050" y="1155700"/>
          <p14:tracePt t="665" x="661988" y="1155700"/>
          <p14:tracePt t="666" x="669925" y="1155700"/>
          <p14:tracePt t="668" x="677863" y="1155700"/>
          <p14:tracePt t="672" x="685800" y="1155700"/>
          <p14:tracePt t="674" x="693738" y="1155700"/>
          <p14:tracePt t="678" x="701675" y="1155700"/>
          <p14:tracePt t="682" x="709613" y="1155700"/>
          <p14:tracePt t="688" x="717550" y="1155700"/>
          <p14:tracePt t="690" x="725488" y="1155700"/>
          <p14:tracePt t="694" x="733425" y="1155700"/>
          <p14:tracePt t="698" x="741363" y="1155700"/>
          <p14:tracePt t="702" x="749300" y="1155700"/>
          <p14:tracePt t="704" x="757238" y="1155700"/>
          <p14:tracePt t="708" x="765175" y="1155700"/>
          <p14:tracePt t="715" x="773113" y="1155700"/>
          <p14:tracePt t="718" x="788988" y="1155700"/>
          <p14:tracePt t="724" x="796925" y="1155700"/>
          <p14:tracePt t="728" x="804863" y="1155700"/>
          <p14:tracePt t="732" x="812800" y="1155700"/>
          <p14:tracePt t="734" x="820738" y="1155700"/>
          <p14:tracePt t="740" x="828675" y="1155700"/>
          <p14:tracePt t="744" x="836613" y="1155700"/>
          <p14:tracePt t="748" x="844550" y="1155700"/>
          <p14:tracePt t="750" x="852488" y="1155700"/>
          <p14:tracePt t="756" x="860425" y="1155700"/>
          <p14:tracePt t="760" x="868363" y="1155700"/>
          <p14:tracePt t="766" x="877888" y="1155700"/>
          <p14:tracePt t="768" x="885825" y="1155700"/>
          <p14:tracePt t="772" x="893763" y="1155700"/>
          <p14:tracePt t="778" x="901700" y="1155700"/>
          <p14:tracePt t="784" x="909638" y="1155700"/>
          <p14:tracePt t="788" x="917575" y="1155700"/>
          <p14:tracePt t="796" x="925513" y="1155700"/>
          <p14:tracePt t="802" x="933450" y="1155700"/>
          <p14:tracePt t="812" x="941388" y="1155700"/>
          <p14:tracePt t="816" x="949325" y="1155700"/>
          <p14:tracePt t="824" x="957263" y="1155700"/>
          <p14:tracePt t="836" x="965200" y="1155700"/>
          <p14:tracePt t="848" x="973138" y="1155700"/>
          <p14:tracePt t="856" x="981075" y="1155700"/>
          <p14:tracePt t="872" x="989013" y="1155700"/>
          <p14:tracePt t="892" x="996950" y="1155700"/>
          <p14:tracePt t="1062" x="1004888" y="1155700"/>
          <p14:tracePt t="1070" x="1012825" y="1155700"/>
          <p14:tracePt t="1084" x="1020763" y="1163638"/>
          <p14:tracePt t="1100" x="1028700" y="1171575"/>
          <p14:tracePt t="1112" x="1036638" y="1171575"/>
          <p14:tracePt t="1126" x="1044575" y="1171575"/>
          <p14:tracePt t="1132" x="1052513" y="1171575"/>
          <p14:tracePt t="1144" x="1060450" y="1171575"/>
          <p14:tracePt t="1152" x="1068388" y="1171575"/>
          <p14:tracePt t="1154" x="1068388" y="1179513"/>
          <p14:tracePt t="1160" x="1076325" y="1179513"/>
          <p14:tracePt t="1162" x="1084263" y="1179513"/>
          <p14:tracePt t="1166" x="1092200" y="1179513"/>
          <p14:tracePt t="1172" x="1100138" y="1179513"/>
          <p14:tracePt t="1176" x="1108075" y="1179513"/>
          <p14:tracePt t="1178" x="1116013" y="1179513"/>
          <p14:tracePt t="1182" x="1123950" y="1179513"/>
          <p14:tracePt t="1186" x="1131888" y="1179513"/>
          <p14:tracePt t="1190" x="1139825" y="1179513"/>
          <p14:tracePt t="1192" x="1147763" y="1179513"/>
          <p14:tracePt t="1196" x="1155700" y="1179513"/>
          <p14:tracePt t="1198" x="1163638" y="1179513"/>
          <p14:tracePt t="1202" x="1171575" y="1179513"/>
          <p14:tracePt t="1204" x="1179513" y="1179513"/>
          <p14:tracePt t="1206" x="1187450" y="1179513"/>
          <p14:tracePt t="1210" x="1203325" y="1179513"/>
          <p14:tracePt t="1214" x="1211263" y="1179513"/>
          <p14:tracePt t="1216" x="1220788" y="1179513"/>
          <p14:tracePt t="1218" x="1228725" y="1179513"/>
          <p14:tracePt t="1220" x="1236663" y="1179513"/>
          <p14:tracePt t="1224" x="1252538" y="1179513"/>
          <p14:tracePt t="1228" x="1260475" y="1179513"/>
          <p14:tracePt t="1230" x="1276350" y="1179513"/>
          <p14:tracePt t="1234" x="1284288" y="1179513"/>
          <p14:tracePt t="1236" x="1300163" y="1179513"/>
          <p14:tracePt t="1240" x="1308100" y="1179513"/>
          <p14:tracePt t="1242" x="1323975" y="1179513"/>
          <p14:tracePt t="1246" x="1331913" y="1179513"/>
          <p14:tracePt t="1248" x="1347788" y="1179513"/>
          <p14:tracePt t="1250" x="1355725" y="1179513"/>
          <p14:tracePt t="1252" x="1363663" y="1179513"/>
          <p14:tracePt t="1254" x="1371600" y="1179513"/>
          <p14:tracePt t="1256" x="1379538" y="1179513"/>
          <p14:tracePt t="1258" x="1387475" y="1179513"/>
          <p14:tracePt t="1260" x="1403350" y="1179513"/>
          <p14:tracePt t="1262" x="1411288" y="1179513"/>
          <p14:tracePt t="1266" x="1427163" y="1179513"/>
          <p14:tracePt t="1268" x="1435100" y="1179513"/>
          <p14:tracePt t="1270" x="1443038" y="1179513"/>
          <p14:tracePt t="1272" x="1450975" y="1179513"/>
          <p14:tracePt t="1274" x="1458913" y="1179513"/>
          <p14:tracePt t="1276" x="1466850" y="1179513"/>
          <p14:tracePt t="1278" x="1482725" y="1179513"/>
          <p14:tracePt t="1280" x="1490663" y="1179513"/>
          <p14:tracePt t="1284" x="1506538" y="1171575"/>
          <p14:tracePt t="1286" x="1514475" y="1171575"/>
          <p14:tracePt t="1288" x="1522413" y="1171575"/>
          <p14:tracePt t="1290" x="1530350" y="1171575"/>
          <p14:tracePt t="1292" x="1538288" y="1171575"/>
          <p14:tracePt t="1294" x="1546225" y="1171575"/>
          <p14:tracePt t="1296" x="1554163" y="1171575"/>
          <p14:tracePt t="1300" x="1571625" y="1171575"/>
          <p14:tracePt t="1304" x="1579563" y="1171575"/>
          <p14:tracePt t="1306" x="1587500" y="1171575"/>
          <p14:tracePt t="1308" x="1595438" y="1171575"/>
          <p14:tracePt t="1310" x="1603375" y="1171575"/>
          <p14:tracePt t="1315" x="1611313" y="1171575"/>
          <p14:tracePt t="1318" x="1627188" y="1163638"/>
          <p14:tracePt t="1322" x="1635125" y="1163638"/>
          <p14:tracePt t="1326" x="1643063" y="1163638"/>
          <p14:tracePt t="1328" x="1651000" y="1163638"/>
          <p14:tracePt t="1332" x="1658938" y="1163638"/>
          <p14:tracePt t="1336" x="1666875" y="1163638"/>
          <p14:tracePt t="1340" x="1674813" y="1163638"/>
          <p14:tracePt t="1346" x="1682750" y="1163638"/>
          <p14:tracePt t="1348" x="1690688" y="1163638"/>
          <p14:tracePt t="1352" x="1698625" y="1163638"/>
          <p14:tracePt t="1358" x="1706563" y="1163638"/>
          <p14:tracePt t="1366" x="1714500" y="1163638"/>
          <p14:tracePt t="1368" x="1722438" y="1163638"/>
          <p14:tracePt t="1374" x="1730375" y="1163638"/>
          <p14:tracePt t="1382" x="1738313" y="1163638"/>
          <p14:tracePt t="1388" x="1746250" y="1163638"/>
          <p14:tracePt t="1392" x="1754188" y="1163638"/>
          <p14:tracePt t="1398" x="1762125" y="1163638"/>
          <p14:tracePt t="1406" x="1770063" y="1163638"/>
          <p14:tracePt t="1416" x="1778000" y="1163638"/>
          <p14:tracePt t="1420" x="1785938" y="1163638"/>
          <p14:tracePt t="1432" x="1793875" y="1163638"/>
          <p14:tracePt t="1442" x="1801813" y="1163638"/>
          <p14:tracePt t="1452" x="1809750" y="1163638"/>
          <p14:tracePt t="1458" x="1817688" y="1163638"/>
          <p14:tracePt t="1468" x="1825625" y="1163638"/>
          <p14:tracePt t="1478" x="1833563" y="1163638"/>
          <p14:tracePt t="1490" x="1841500" y="1163638"/>
          <p14:tracePt t="1496" x="1849438" y="1163638"/>
          <p14:tracePt t="1514" x="1857375" y="1163638"/>
          <p14:tracePt t="1536" x="1865313" y="1163638"/>
          <p14:tracePt t="1550" x="1873250" y="1163638"/>
          <p14:tracePt t="1552" x="1881188" y="1163638"/>
          <p14:tracePt t="1560" x="1889125" y="1163638"/>
          <p14:tracePt t="1566" x="1897063" y="1163638"/>
          <p14:tracePt t="1572" x="1905000" y="1163638"/>
          <p14:tracePt t="1574" x="1912938" y="1163638"/>
          <p14:tracePt t="1578" x="1922463" y="1163638"/>
          <p14:tracePt t="1582" x="1930400" y="1163638"/>
          <p14:tracePt t="1586" x="1938338" y="1163638"/>
          <p14:tracePt t="1590" x="1946275" y="1163638"/>
          <p14:tracePt t="1592" x="1954213" y="1163638"/>
          <p14:tracePt t="1598" x="1962150" y="1163638"/>
          <p14:tracePt t="1602" x="1970088" y="1163638"/>
          <p14:tracePt t="1606" x="1978025" y="1163638"/>
          <p14:tracePt t="1608" x="1985963" y="1163638"/>
          <p14:tracePt t="1612" x="1993900" y="1163638"/>
          <p14:tracePt t="1616" x="2001838" y="1163638"/>
          <p14:tracePt t="1620" x="2009775" y="1163638"/>
          <p14:tracePt t="1622" x="2017713" y="1163638"/>
          <p14:tracePt t="1626" x="2025650" y="1163638"/>
          <p14:tracePt t="1630" x="2033588" y="1163638"/>
          <p14:tracePt t="1634" x="2041525" y="1163638"/>
          <p14:tracePt t="1636" x="2049463" y="1163638"/>
          <p14:tracePt t="1638" x="2049463" y="1171575"/>
          <p14:tracePt t="1640" x="2057400" y="1171575"/>
          <p14:tracePt t="1644" x="2065338" y="1171575"/>
          <p14:tracePt t="1648" x="2073275" y="1171575"/>
          <p14:tracePt t="1650" x="2081213" y="1171575"/>
          <p14:tracePt t="1654" x="2089150" y="1171575"/>
          <p14:tracePt t="1658" x="2097088" y="1171575"/>
          <p14:tracePt t="1662" x="2105025" y="1171575"/>
          <p14:tracePt t="1664" x="2112963" y="1171575"/>
          <p14:tracePt t="1668" x="2120900" y="1171575"/>
          <p14:tracePt t="1672" x="2128838" y="1171575"/>
          <p14:tracePt t="1674" x="2128838" y="1179513"/>
          <p14:tracePt t="1676" x="2136775" y="1179513"/>
          <p14:tracePt t="1678" x="2144713" y="1179513"/>
          <p14:tracePt t="1682" x="2152650" y="1179513"/>
          <p14:tracePt t="1686" x="2160588" y="1179513"/>
          <p14:tracePt t="1690" x="2168525" y="1179513"/>
          <p14:tracePt t="1692" x="2176463" y="1179513"/>
          <p14:tracePt t="1696" x="2184400" y="1179513"/>
          <p14:tracePt t="1700" x="2192338" y="1179513"/>
          <p14:tracePt t="1704" x="2200275" y="1179513"/>
          <p14:tracePt t="1708" x="2208213" y="1179513"/>
          <p14:tracePt t="1710" x="2216150" y="1179513"/>
          <p14:tracePt t="1714" x="2224088" y="1179513"/>
          <p14:tracePt t="1716" x="2232025" y="1179513"/>
          <p14:tracePt t="1718" x="2239963" y="1179513"/>
          <p14:tracePt t="1722" x="2247900" y="1179513"/>
          <p14:tracePt t="1726" x="2255838" y="1179513"/>
          <p14:tracePt t="1730" x="2265363" y="1179513"/>
          <p14:tracePt t="1732" x="2273300" y="1187450"/>
          <p14:tracePt t="1736" x="2281238" y="1187450"/>
          <p14:tracePt t="1740" x="2289175" y="1187450"/>
          <p14:tracePt t="1744" x="2297113" y="1187450"/>
          <p14:tracePt t="1746" x="2305050" y="1187450"/>
          <p14:tracePt t="1750" x="2312988" y="1187450"/>
          <p14:tracePt t="1752" x="2320925" y="1187450"/>
          <p14:tracePt t="1756" x="2328863" y="1187450"/>
          <p14:tracePt t="1758" x="2336800" y="1195388"/>
          <p14:tracePt t="1760" x="2344738" y="1195388"/>
          <p14:tracePt t="1762" x="2352675" y="1195388"/>
          <p14:tracePt t="1764" x="2360613" y="1195388"/>
          <p14:tracePt t="1766" x="2368550" y="1195388"/>
          <p14:tracePt t="1770" x="2384425" y="1195388"/>
          <p14:tracePt t="1774" x="2392363" y="1195388"/>
          <p14:tracePt t="1776" x="2408238" y="1195388"/>
          <p14:tracePt t="1780" x="2416175" y="1195388"/>
          <p14:tracePt t="1782" x="2432050" y="1195388"/>
          <p14:tracePt t="1784" x="2432050" y="1204913"/>
          <p14:tracePt t="1786" x="2439988" y="1204913"/>
          <p14:tracePt t="1788" x="2455863" y="1204913"/>
          <p14:tracePt t="1790" x="2463800" y="1204913"/>
          <p14:tracePt t="1792" x="2471738" y="1204913"/>
          <p14:tracePt t="1794" x="2479675" y="1204913"/>
          <p14:tracePt t="1796" x="2487613" y="1204913"/>
          <p14:tracePt t="1798" x="2495550" y="1204913"/>
          <p14:tracePt t="1800" x="2503488" y="1204913"/>
          <p14:tracePt t="1802" x="2511425" y="1204913"/>
          <p14:tracePt t="1804" x="2519363" y="1204913"/>
          <p14:tracePt t="1806" x="2527300" y="1212850"/>
          <p14:tracePt t="1808" x="2535238" y="1212850"/>
          <p14:tracePt t="1810" x="2543175" y="1212850"/>
          <p14:tracePt t="1814" x="2559050" y="1212850"/>
          <p14:tracePt t="1818" x="2566988" y="1212850"/>
          <p14:tracePt t="1820" x="2574925" y="1212850"/>
          <p14:tracePt t="1822" x="2582863" y="1212850"/>
          <p14:tracePt t="1824" x="2590800" y="1212850"/>
          <p14:tracePt t="1826" x="2598738" y="1212850"/>
          <p14:tracePt t="1830" x="2606675" y="1212850"/>
          <p14:tracePt t="1832" x="2616200" y="1212850"/>
          <p14:tracePt t="1834" x="2624138" y="1212850"/>
          <p14:tracePt t="1838" x="2640013" y="1212850"/>
          <p14:tracePt t="1842" x="2647950" y="1212850"/>
          <p14:tracePt t="1844" x="2655888" y="1212850"/>
          <p14:tracePt t="1848" x="2663825" y="1212850"/>
          <p14:tracePt t="1850" x="2671763" y="1212850"/>
          <p14:tracePt t="1852" x="2679700" y="1212850"/>
          <p14:tracePt t="1856" x="2695575" y="1212850"/>
          <p14:tracePt t="1860" x="2703513" y="1212850"/>
          <p14:tracePt t="1862" x="2711450" y="1220788"/>
          <p14:tracePt t="1865" x="2719388" y="1220788"/>
          <p14:tracePt t="1866" x="2727325" y="1220788"/>
          <p14:tracePt t="1870" x="2735263" y="1220788"/>
          <p14:tracePt t="1872" x="2743200" y="1220788"/>
          <p14:tracePt t="1881" x="2767013" y="1220788"/>
          <p14:tracePt t="1882" x="2774950" y="1220788"/>
          <p14:tracePt t="1884" x="2782888" y="1220788"/>
          <p14:tracePt t="1886" x="2790825" y="1220788"/>
          <p14:tracePt t="1888" x="2798763" y="1220788"/>
          <p14:tracePt t="1892" x="2806700" y="1220788"/>
          <p14:tracePt t="1894" x="2814638" y="1220788"/>
          <p14:tracePt t="1896" x="2822575" y="1220788"/>
          <p14:tracePt t="1898" x="2830513" y="1220788"/>
          <p14:tracePt t="1900" x="2838450" y="1220788"/>
          <p14:tracePt t="1902" x="2846388" y="1220788"/>
          <p14:tracePt t="1906" x="2854325" y="1220788"/>
          <p14:tracePt t="1908" x="2862263" y="1220788"/>
          <p14:tracePt t="1912" x="2878138" y="1220788"/>
          <p14:tracePt t="1916" x="2886075" y="1220788"/>
          <p14:tracePt t="1920" x="2901950" y="1220788"/>
          <p14:tracePt t="1924" x="2909888" y="1220788"/>
          <p14:tracePt t="1928" x="2917825" y="1220788"/>
          <p14:tracePt t="1932" x="2925763" y="1220788"/>
          <p14:tracePt t="1934" x="2933700" y="1220788"/>
          <p14:tracePt t="1938" x="2941638" y="1220788"/>
          <p14:tracePt t="1944" x="2949575" y="1220788"/>
          <p14:tracePt t="1950" x="2957513" y="1220788"/>
          <p14:tracePt t="1952" x="2967038" y="1220788"/>
          <p14:tracePt t="1960" x="2974975" y="1220788"/>
          <p14:tracePt t="1970" x="2982913" y="1220788"/>
          <p14:tracePt t="1984" x="2990850" y="1220788"/>
          <p14:tracePt t="1990" x="2998788" y="1220788"/>
          <p14:tracePt t="2000" x="3006725" y="1220788"/>
          <p14:tracePt t="2012" x="3014663" y="1220788"/>
          <p14:tracePt t="2022" x="3022600" y="1220788"/>
          <p14:tracePt t="2032" x="3030538" y="1220788"/>
          <p14:tracePt t="2038" x="3038475" y="1220788"/>
          <p14:tracePt t="2046" x="3046413" y="1220788"/>
          <p14:tracePt t="2058" x="3054350" y="1220788"/>
          <p14:tracePt t="2070" x="3062288" y="1220788"/>
          <p14:tracePt t="2078" x="3070225" y="1220788"/>
          <p14:tracePt t="2092" x="3078163" y="1220788"/>
          <p14:tracePt t="2108" x="3086100" y="1220788"/>
          <p14:tracePt t="2130" x="3094038" y="1220788"/>
          <p14:tracePt t="2158" x="3101975" y="1220788"/>
          <p14:tracePt t="2446" x="3109913" y="1220788"/>
          <p14:tracePt t="2458" x="3117850" y="1220788"/>
          <p14:tracePt t="2468" x="3125788" y="1220788"/>
          <p14:tracePt t="2472" x="3133725" y="1220788"/>
          <p14:tracePt t="2478" x="3141663" y="1220788"/>
          <p14:tracePt t="2486" x="3149600" y="1220788"/>
          <p14:tracePt t="2492" x="3157538" y="1220788"/>
          <p14:tracePt t="2494" x="3165475" y="1220788"/>
          <p14:tracePt t="2498" x="3173413" y="1220788"/>
          <p14:tracePt t="2504" x="3181350" y="1220788"/>
          <p14:tracePt t="2508" x="3189288" y="1220788"/>
          <p14:tracePt t="2510" x="3197225" y="1220788"/>
          <p14:tracePt t="2515" x="3205163" y="1220788"/>
          <p14:tracePt t="2518" x="3213100" y="1220788"/>
          <p14:tracePt t="2522" x="3221038" y="1220788"/>
          <p14:tracePt t="2524" x="3228975" y="1220788"/>
          <p14:tracePt t="2528" x="3236913" y="1220788"/>
          <p14:tracePt t="2532" x="3244850" y="1220788"/>
          <p14:tracePt t="2536" x="3252788" y="1220788"/>
          <p14:tracePt t="2540" x="3260725" y="1220788"/>
          <p14:tracePt t="2542" x="3268663" y="1220788"/>
          <p14:tracePt t="2546" x="3276600" y="1220788"/>
          <p14:tracePt t="2550" x="3284538" y="1220788"/>
          <p14:tracePt t="2552" x="3284538" y="1212850"/>
          <p14:tracePt t="2554" x="3292475" y="1212850"/>
          <p14:tracePt t="2556" x="3300413" y="1212850"/>
          <p14:tracePt t="2560" x="3308350" y="1212850"/>
          <p14:tracePt t="2565" x="3317875" y="1212850"/>
          <p14:tracePt t="2568" x="3325813" y="1212850"/>
          <p14:tracePt t="2570" x="3333750" y="1212850"/>
          <p14:tracePt t="2574" x="3341688" y="1212850"/>
          <p14:tracePt t="2578" x="3349625" y="1212850"/>
          <p14:tracePt t="2580" x="3357563" y="1212850"/>
          <p14:tracePt t="2584" x="3365500" y="1212850"/>
          <p14:tracePt t="2588" x="3373438" y="1212850"/>
          <p14:tracePt t="2592" x="3381375" y="1212850"/>
          <p14:tracePt t="2594" x="3389313" y="1212850"/>
          <p14:tracePt t="2596" x="3397250" y="1212850"/>
          <p14:tracePt t="2600" x="3405188" y="1212850"/>
          <p14:tracePt t="2602" x="3413125" y="1212850"/>
          <p14:tracePt t="2604" x="3421063" y="1212850"/>
          <p14:tracePt t="2606" x="3436938" y="1212850"/>
          <p14:tracePt t="2610" x="3444875" y="1212850"/>
          <p14:tracePt t="2612" x="3460750" y="1212850"/>
          <p14:tracePt t="2614" x="3468688" y="1212850"/>
          <p14:tracePt t="2616" x="3476625" y="1212850"/>
          <p14:tracePt t="2618" x="3484563" y="1212850"/>
          <p14:tracePt t="2620" x="3500438" y="1212850"/>
          <p14:tracePt t="2622" x="3508375" y="1212850"/>
          <p14:tracePt t="2624" x="3524250" y="1212850"/>
          <p14:tracePt t="2626" x="3532188" y="1212850"/>
          <p14:tracePt t="2628" x="3548063" y="1212850"/>
          <p14:tracePt t="2630" x="3556000" y="1212850"/>
          <p14:tracePt t="2632" x="3571875" y="1212850"/>
          <p14:tracePt t="2634" x="3579813" y="1212850"/>
          <p14:tracePt t="2636" x="3603625" y="1212850"/>
          <p14:tracePt t="2638" x="3611563" y="1212850"/>
          <p14:tracePt t="2640" x="3619500" y="1212850"/>
          <p14:tracePt t="2642" x="3635375" y="1212850"/>
          <p14:tracePt t="2644" x="3651250" y="1212850"/>
          <p14:tracePt t="2646" x="3660775" y="1220788"/>
          <p14:tracePt t="2648" x="3668713" y="1220788"/>
          <p14:tracePt t="2650" x="3684588" y="1220788"/>
          <p14:tracePt t="2652" x="3700463" y="1220788"/>
          <p14:tracePt t="2654" x="3708400" y="1220788"/>
          <p14:tracePt t="2656" x="3716338" y="1220788"/>
          <p14:tracePt t="2658" x="3732213" y="1220788"/>
          <p14:tracePt t="2660" x="3740150" y="1220788"/>
          <p14:tracePt t="2662" x="3748088" y="1220788"/>
          <p14:tracePt t="2665" x="3756025" y="1220788"/>
          <p14:tracePt t="2666" x="3771900" y="1220788"/>
          <p14:tracePt t="2668" x="3779838" y="1220788"/>
          <p14:tracePt t="2670" x="3787775" y="1220788"/>
          <p14:tracePt t="2672" x="3803650" y="1220788"/>
          <p14:tracePt t="2676" x="3811588" y="1220788"/>
          <p14:tracePt t="2678" x="3827463" y="1228725"/>
          <p14:tracePt t="2682" x="3835400" y="1228725"/>
          <p14:tracePt t="2684" x="3843338" y="1228725"/>
          <p14:tracePt t="2686" x="3851275" y="1228725"/>
          <p14:tracePt t="2690" x="3859213" y="1228725"/>
          <p14:tracePt t="2692" x="3867150" y="1228725"/>
          <p14:tracePt t="2694" x="3875088" y="1228725"/>
          <p14:tracePt t="2698" x="3883025" y="1228725"/>
          <p14:tracePt t="2704" x="3890963" y="1228725"/>
          <p14:tracePt t="2710" x="3898900" y="1228725"/>
          <p14:tracePt t="2714" x="3906838" y="1228725"/>
          <p14:tracePt t="2724" x="3914775" y="1228725"/>
          <p14:tracePt t="2740" x="3922713" y="1228725"/>
          <p14:tracePt t="2776" x="3930650" y="1228725"/>
          <p14:tracePt t="2806" x="3930650" y="1220788"/>
          <p14:tracePt t="2808" x="3938588" y="1220788"/>
          <p14:tracePt t="3062" x="3930650" y="1220788"/>
          <p14:tracePt t="3070" x="3922713" y="1220788"/>
          <p14:tracePt t="3074" x="3914775" y="1220788"/>
          <p14:tracePt t="3080" x="3906838" y="1220788"/>
          <p14:tracePt t="3084" x="3898900" y="1220788"/>
          <p14:tracePt t="3090" x="3890963" y="1220788"/>
          <p14:tracePt t="3100" x="3883025" y="1220788"/>
          <p14:tracePt t="3115" x="3875088" y="1220788"/>
          <p14:tracePt t="3378" x="3867150" y="1220788"/>
          <p14:tracePt t="3402" x="3859213" y="1220788"/>
          <p14:tracePt t="3418" x="3851275" y="1228725"/>
          <p14:tracePt t="3436" x="3843338" y="1228725"/>
          <p14:tracePt t="3448" x="3835400" y="1228725"/>
          <p14:tracePt t="3482" x="3835400" y="1236663"/>
          <p14:tracePt t="3484" x="3827463" y="1236663"/>
          <p14:tracePt t="4662" x="3819525" y="1236663"/>
          <p14:tracePt t="4682" x="3811588" y="1236663"/>
          <p14:tracePt t="4694" x="3803650" y="1236663"/>
          <p14:tracePt t="4720" x="3795713" y="1236663"/>
          <p14:tracePt t="4724" x="3795713" y="1244600"/>
          <p14:tracePt t="4736" x="3787775" y="1244600"/>
          <p14:tracePt t="4744" x="3779838" y="1244600"/>
          <p14:tracePt t="4748" x="3771900" y="1244600"/>
          <p14:tracePt t="4756" x="3763963" y="1244600"/>
          <p14:tracePt t="4762" x="3756025" y="1244600"/>
          <p14:tracePt t="4768" x="3748088" y="1244600"/>
          <p14:tracePt t="4770" x="3740150" y="1244600"/>
          <p14:tracePt t="4772" x="3740150" y="1252538"/>
          <p14:tracePt t="4774" x="3732213" y="1252538"/>
          <p14:tracePt t="4778" x="3724275" y="1252538"/>
          <p14:tracePt t="4780" x="3724275" y="1260475"/>
          <p14:tracePt t="4782" x="3716338" y="1260475"/>
          <p14:tracePt t="4786" x="3708400" y="1260475"/>
          <p14:tracePt t="4788" x="3700463" y="1260475"/>
          <p14:tracePt t="4792" x="3692525" y="1260475"/>
          <p14:tracePt t="4796" x="3684588" y="1268413"/>
          <p14:tracePt t="4798" x="3676650" y="1268413"/>
          <p14:tracePt t="4800" x="3668713" y="1268413"/>
          <p14:tracePt t="4804" x="3660775" y="1268413"/>
          <p14:tracePt t="4806" x="3651250" y="1268413"/>
          <p14:tracePt t="4810" x="3643313" y="1276350"/>
          <p14:tracePt t="4814" x="3635375" y="1276350"/>
          <p14:tracePt t="4816" x="3627438" y="1276350"/>
          <p14:tracePt t="4818" x="3619500" y="1276350"/>
          <p14:tracePt t="4822" x="3611563" y="1284288"/>
          <p14:tracePt t="4826" x="3603625" y="1284288"/>
          <p14:tracePt t="4828" x="3603625" y="1292225"/>
          <p14:tracePt t="4830" x="3595688" y="1292225"/>
          <p14:tracePt t="4832" x="3587750" y="1292225"/>
          <p14:tracePt t="4838" x="3579813" y="1292225"/>
          <p14:tracePt t="4842" x="3571875" y="1292225"/>
          <p14:tracePt t="4844" x="3563938" y="1300163"/>
          <p14:tracePt t="4848" x="3556000" y="1300163"/>
          <p14:tracePt t="4852" x="3548063" y="1300163"/>
          <p14:tracePt t="4856" x="3540125" y="1300163"/>
          <p14:tracePt t="4858" x="3532188" y="1300163"/>
          <p14:tracePt t="4860" x="3524250" y="1300163"/>
          <p14:tracePt t="4865" x="3516313" y="1300163"/>
          <p14:tracePt t="4866" x="3516313" y="1308100"/>
          <p14:tracePt t="4868" x="3508375" y="1308100"/>
          <p14:tracePt t="4870" x="3500438" y="1308100"/>
          <p14:tracePt t="4874" x="3492500" y="1308100"/>
          <p14:tracePt t="4882" x="3484563" y="1308100"/>
          <p14:tracePt t="4884" x="3476625" y="1308100"/>
          <p14:tracePt t="4888" x="3468688" y="1308100"/>
          <p14:tracePt t="4894" x="3460750" y="1308100"/>
          <p14:tracePt t="4902" x="3460750" y="1316038"/>
          <p14:tracePt t="4904" x="3452813" y="1316038"/>
          <p14:tracePt t="4922" x="3444875" y="1316038"/>
          <p14:tracePt t="5122" x="3436938" y="1316038"/>
          <p14:tracePt t="5136" x="3429000" y="1316038"/>
          <p14:tracePt t="5140" x="3429000" y="1323975"/>
          <p14:tracePt t="5146" x="3421063" y="1323975"/>
          <p14:tracePt t="5152" x="3413125" y="1323975"/>
          <p14:tracePt t="5160" x="3405188" y="1323975"/>
          <p14:tracePt t="5162" x="3397250" y="1323975"/>
          <p14:tracePt t="5168" x="3389313" y="1323975"/>
          <p14:tracePt t="5174" x="3381375" y="1323975"/>
          <p14:tracePt t="5178" x="3373438" y="1323975"/>
          <p14:tracePt t="5180" x="3365500" y="1331913"/>
          <p14:tracePt t="5184" x="3357563" y="1331913"/>
          <p14:tracePt t="5188" x="3349625" y="1331913"/>
          <p14:tracePt t="5194" x="3341688" y="1331913"/>
          <p14:tracePt t="5196" x="3333750" y="1331913"/>
          <p14:tracePt t="5198" x="3325813" y="1331913"/>
          <p14:tracePt t="5202" x="3317875" y="1331913"/>
          <p14:tracePt t="5204" x="3308350" y="1331913"/>
          <p14:tracePt t="5206" x="3300413" y="1339850"/>
          <p14:tracePt t="5210" x="3292475" y="1339850"/>
          <p14:tracePt t="5212" x="3284538" y="1339850"/>
          <p14:tracePt t="5214" x="3276600" y="1339850"/>
          <p14:tracePt t="5216" x="3268663" y="1339850"/>
          <p14:tracePt t="5220" x="3252788" y="1347788"/>
          <p14:tracePt t="5224" x="3244850" y="1347788"/>
          <p14:tracePt t="5226" x="3236913" y="1347788"/>
          <p14:tracePt t="5228" x="3228975" y="1347788"/>
          <p14:tracePt t="5230" x="3221038" y="1347788"/>
          <p14:tracePt t="5232" x="3213100" y="1347788"/>
          <p14:tracePt t="5234" x="3205163" y="1347788"/>
          <p14:tracePt t="5236" x="3197225" y="1347788"/>
          <p14:tracePt t="5238" x="3189288" y="1347788"/>
          <p14:tracePt t="5240" x="3181350" y="1347788"/>
          <p14:tracePt t="5242" x="3165475" y="1347788"/>
          <p14:tracePt t="5246" x="3157538" y="1347788"/>
          <p14:tracePt t="5248" x="3141663" y="1347788"/>
          <p14:tracePt t="5250" x="3133725" y="1355725"/>
          <p14:tracePt t="5252" x="3125788" y="1355725"/>
          <p14:tracePt t="5254" x="3117850" y="1355725"/>
          <p14:tracePt t="5256" x="3109913" y="1355725"/>
          <p14:tracePt t="5258" x="3101975" y="1355725"/>
          <p14:tracePt t="5260" x="3094038" y="1355725"/>
          <p14:tracePt t="5262" x="3086100" y="1355725"/>
          <p14:tracePt t="5265" x="3070225" y="1355725"/>
          <p14:tracePt t="5268" x="3062288" y="1355725"/>
          <p14:tracePt t="5270" x="3046413" y="1355725"/>
          <p14:tracePt t="5272" x="3038475" y="1355725"/>
          <p14:tracePt t="5276" x="3022600" y="1355725"/>
          <p14:tracePt t="5280" x="3014663" y="1355725"/>
          <p14:tracePt t="5282" x="2998788" y="1355725"/>
          <p14:tracePt t="5284" x="2990850" y="1355725"/>
          <p14:tracePt t="5286" x="2982913" y="1355725"/>
          <p14:tracePt t="5288" x="2974975" y="1355725"/>
          <p14:tracePt t="5290" x="2967038" y="1355725"/>
          <p14:tracePt t="5292" x="2957513" y="1355725"/>
          <p14:tracePt t="5294" x="2949575" y="1355725"/>
          <p14:tracePt t="5298" x="2933700" y="1355725"/>
          <p14:tracePt t="5302" x="2925763" y="1355725"/>
          <p14:tracePt t="5304" x="2917825" y="1355725"/>
          <p14:tracePt t="5306" x="2909888" y="1355725"/>
          <p14:tracePt t="5310" x="2901950" y="1355725"/>
          <p14:tracePt t="5315" x="2894013" y="1355725"/>
          <p14:tracePt t="5318" x="2886075" y="1355725"/>
          <p14:tracePt t="5320" x="2878138" y="1355725"/>
          <p14:tracePt t="5326" x="2870200" y="1355725"/>
          <p14:tracePt t="5332" x="2862263" y="1355725"/>
          <p14:tracePt t="5342" x="2854325" y="1355725"/>
          <p14:tracePt t="5354" x="2846388" y="1355725"/>
          <p14:tracePt t="5458" x="2846388" y="1363663"/>
          <p14:tracePt t="5466" x="2854325" y="1363663"/>
          <p14:tracePt t="5476" x="2854325" y="1371600"/>
          <p14:tracePt t="5478" x="2862263" y="1371600"/>
          <p14:tracePt t="5486" x="2870200" y="1371600"/>
          <p14:tracePt t="5492" x="2878138" y="1371600"/>
          <p14:tracePt t="5494" x="2878138" y="1379538"/>
          <p14:tracePt t="5496" x="2886075" y="1379538"/>
          <p14:tracePt t="5500" x="2894013" y="1379538"/>
          <p14:tracePt t="5506" x="2901950" y="1387475"/>
          <p14:tracePt t="5510" x="2909888" y="1387475"/>
          <p14:tracePt t="5512" x="2917825" y="1387475"/>
          <p14:tracePt t="5515" x="2917825" y="1395413"/>
          <p14:tracePt t="5518" x="2925763" y="1403350"/>
          <p14:tracePt t="5522" x="2933700" y="1411288"/>
          <p14:tracePt t="5526" x="2941638" y="1419225"/>
          <p14:tracePt t="5528" x="2949575" y="1427163"/>
          <p14:tracePt t="5530" x="2949575" y="1435100"/>
          <p14:tracePt t="5532" x="2957513" y="1443038"/>
          <p14:tracePt t="5534" x="2967038" y="1450975"/>
          <p14:tracePt t="5536" x="2974975" y="1466850"/>
          <p14:tracePt t="5538" x="2982913" y="1474788"/>
          <p14:tracePt t="5540" x="2982913" y="1490663"/>
          <p14:tracePt t="5542" x="2990850" y="1506538"/>
          <p14:tracePt t="5544" x="2998788" y="1514475"/>
          <p14:tracePt t="5546" x="2998788" y="1522413"/>
          <p14:tracePt t="5548" x="3006725" y="1547813"/>
          <p14:tracePt t="5550" x="3014663" y="1555750"/>
          <p14:tracePt t="5552" x="3014663" y="1563688"/>
          <p14:tracePt t="5554" x="3014663" y="1579563"/>
          <p14:tracePt t="5556" x="3014663" y="1587500"/>
          <p14:tracePt t="5558" x="3022600" y="1595438"/>
          <p14:tracePt t="5560" x="3022600" y="1603375"/>
          <p14:tracePt t="5562" x="3022600" y="1619250"/>
          <p14:tracePt t="5565" x="3030538" y="1627188"/>
          <p14:tracePt t="5566" x="3030538" y="1635125"/>
          <p14:tracePt t="5568" x="3030538" y="1643063"/>
          <p14:tracePt t="5570" x="3030538" y="1651000"/>
          <p14:tracePt t="5572" x="3030538" y="1658938"/>
          <p14:tracePt t="5574" x="3030538" y="1666875"/>
          <p14:tracePt t="5576" x="3030538" y="1674813"/>
          <p14:tracePt t="5578" x="3030538" y="1682750"/>
          <p14:tracePt t="5582" x="3030538" y="1690688"/>
          <p14:tracePt t="5584" x="3030538" y="1698625"/>
          <p14:tracePt t="5586" x="3030538" y="1706563"/>
          <p14:tracePt t="5590" x="3030538" y="1714500"/>
          <p14:tracePt t="5592" x="3022600" y="1722438"/>
          <p14:tracePt t="5594" x="3022600" y="1730375"/>
          <p14:tracePt t="5596" x="3014663" y="1730375"/>
          <p14:tracePt t="5598" x="3014663" y="1738313"/>
          <p14:tracePt t="5602" x="3006725" y="1738313"/>
          <p14:tracePt t="5604" x="3006725" y="1746250"/>
          <p14:tracePt t="5606" x="3006725" y="1754188"/>
          <p14:tracePt t="5608" x="2998788" y="1754188"/>
          <p14:tracePt t="5610" x="2998788" y="1762125"/>
          <p14:tracePt t="5615" x="2990850" y="1762125"/>
          <p14:tracePt t="5616" x="2982913" y="1770063"/>
          <p14:tracePt t="5620" x="2974975" y="1770063"/>
          <p14:tracePt t="5622" x="2974975" y="1778000"/>
          <p14:tracePt t="5624" x="2967038" y="1785938"/>
          <p14:tracePt t="5628" x="2957513" y="1785938"/>
          <p14:tracePt t="5632" x="2949575" y="1793875"/>
          <p14:tracePt t="5634" x="2941638" y="1793875"/>
          <p14:tracePt t="5638" x="2933700" y="1793875"/>
          <p14:tracePt t="5640" x="2925763" y="1793875"/>
          <p14:tracePt t="5642" x="2917825" y="1801813"/>
          <p14:tracePt t="5646" x="2909888" y="1801813"/>
          <p14:tracePt t="5648" x="2901950" y="1801813"/>
          <p14:tracePt t="5650" x="2894013" y="1801813"/>
          <p14:tracePt t="5652" x="2886075" y="1801813"/>
          <p14:tracePt t="5654" x="2878138" y="1801813"/>
          <p14:tracePt t="5656" x="2870200" y="1801813"/>
          <p14:tracePt t="5658" x="2862263" y="1801813"/>
          <p14:tracePt t="5660" x="2846388" y="1801813"/>
          <p14:tracePt t="5664" x="2838450" y="1801813"/>
          <p14:tracePt t="5666" x="2822575" y="1801813"/>
          <p14:tracePt t="5668" x="2806700" y="1801813"/>
          <p14:tracePt t="5670" x="2798763" y="1801813"/>
          <p14:tracePt t="5672" x="2782888" y="1801813"/>
          <p14:tracePt t="5674" x="2774950" y="1793875"/>
          <p14:tracePt t="5676" x="2759075" y="1793875"/>
          <p14:tracePt t="5678" x="2751138" y="1793875"/>
          <p14:tracePt t="5680" x="2727325" y="1785938"/>
          <p14:tracePt t="5682" x="2719388" y="1778000"/>
          <p14:tracePt t="5684" x="2703513" y="1778000"/>
          <p14:tracePt t="5686" x="2687638" y="1770063"/>
          <p14:tracePt t="5688" x="2671763" y="1762125"/>
          <p14:tracePt t="5690" x="2655888" y="1754188"/>
          <p14:tracePt t="5692" x="2640013" y="1754188"/>
          <p14:tracePt t="5694" x="2624138" y="1738313"/>
          <p14:tracePt t="5696" x="2598738" y="1730375"/>
          <p14:tracePt t="5698" x="2582863" y="1730375"/>
          <p14:tracePt t="5700" x="2574925" y="1722438"/>
          <p14:tracePt t="5702" x="2559050" y="1714500"/>
          <p14:tracePt t="5704" x="2535238" y="1706563"/>
          <p14:tracePt t="5706" x="2519363" y="1690688"/>
          <p14:tracePt t="5708" x="2503488" y="1690688"/>
          <p14:tracePt t="5710" x="2487613" y="1682750"/>
          <p14:tracePt t="5712" x="2471738" y="1666875"/>
          <p14:tracePt t="5714" x="2455863" y="1666875"/>
          <p14:tracePt t="5716" x="2447925" y="1651000"/>
          <p14:tracePt t="5718" x="2432050" y="1651000"/>
          <p14:tracePt t="5720" x="2416175" y="1643063"/>
          <p14:tracePt t="5722" x="2408238" y="1635125"/>
          <p14:tracePt t="5724" x="2392363" y="1627188"/>
          <p14:tracePt t="5726" x="2384425" y="1619250"/>
          <p14:tracePt t="5728" x="2376488" y="1611313"/>
          <p14:tracePt t="5730" x="2360613" y="1611313"/>
          <p14:tracePt t="5732" x="2360613" y="1603375"/>
          <p14:tracePt t="5734" x="2352675" y="1603375"/>
          <p14:tracePt t="5736" x="2352675" y="1595438"/>
          <p14:tracePt t="5738" x="2344738" y="1595438"/>
          <p14:tracePt t="5740" x="2336800" y="1587500"/>
          <p14:tracePt t="5744" x="2328863" y="1587500"/>
          <p14:tracePt t="5746" x="2328863" y="1579563"/>
          <p14:tracePt t="5780" x="2328863" y="1571625"/>
          <p14:tracePt t="5790" x="2336800" y="1571625"/>
          <p14:tracePt t="5792" x="2336800" y="1563688"/>
          <p14:tracePt t="5794" x="2344738" y="1563688"/>
          <p14:tracePt t="5798" x="2352675" y="1555750"/>
          <p14:tracePt t="5802" x="2360613" y="1555750"/>
          <p14:tracePt t="5806" x="2368550" y="1555750"/>
          <p14:tracePt t="5808" x="2376488" y="1547813"/>
          <p14:tracePt t="5810" x="2384425" y="1547813"/>
          <p14:tracePt t="5814" x="2392363" y="1547813"/>
          <p14:tracePt t="5816" x="2400300" y="1547813"/>
          <p14:tracePt t="5818" x="2408238" y="1538288"/>
          <p14:tracePt t="5820" x="2416175" y="1538288"/>
          <p14:tracePt t="5822" x="2424113" y="1538288"/>
          <p14:tracePt t="5824" x="2432050" y="1538288"/>
          <p14:tracePt t="5826" x="2439988" y="1530350"/>
          <p14:tracePt t="5828" x="2447925" y="1530350"/>
          <p14:tracePt t="5830" x="2455863" y="1530350"/>
          <p14:tracePt t="5834" x="2471738" y="1530350"/>
          <p14:tracePt t="5836" x="2479675" y="1530350"/>
          <p14:tracePt t="5840" x="2495550" y="1530350"/>
          <p14:tracePt t="5842" x="2503488" y="1530350"/>
          <p14:tracePt t="5844" x="2511425" y="1530350"/>
          <p14:tracePt t="5846" x="2519363" y="1530350"/>
          <p14:tracePt t="5848" x="2527300" y="1530350"/>
          <p14:tracePt t="5850" x="2535238" y="1530350"/>
          <p14:tracePt t="5852" x="2551113" y="1530350"/>
          <p14:tracePt t="5856" x="2559050" y="1530350"/>
          <p14:tracePt t="5858" x="2574925" y="1530350"/>
          <p14:tracePt t="5860" x="2582863" y="1530350"/>
          <p14:tracePt t="5864" x="2598738" y="1530350"/>
          <p14:tracePt t="5866" x="2606675" y="1530350"/>
          <p14:tracePt t="5868" x="2616200" y="1530350"/>
          <p14:tracePt t="5881" x="2647950" y="1538288"/>
          <p14:tracePt t="5882" x="2655888" y="1538288"/>
          <p14:tracePt t="5884" x="2663825" y="1547813"/>
          <p14:tracePt t="5886" x="2671763" y="1547813"/>
          <p14:tracePt t="5890" x="2679700" y="1547813"/>
          <p14:tracePt t="5896" x="2687638" y="1547813"/>
          <p14:tracePt t="5898" x="2687638" y="1555750"/>
          <p14:tracePt t="5904" x="2695575" y="1555750"/>
          <p14:tracePt t="5908" x="2703513" y="1555750"/>
          <p14:tracePt t="5914" x="2703513" y="1563688"/>
          <p14:tracePt t="5924" x="2711450" y="1571625"/>
          <p14:tracePt t="5980" x="2711450" y="1579563"/>
          <p14:tracePt t="6000" x="2719388" y="1579563"/>
          <p14:tracePt t="6012" x="2719388" y="1587500"/>
          <p14:tracePt t="6022" x="2727325" y="1587500"/>
          <p14:tracePt t="6028" x="2735263" y="1595438"/>
          <p14:tracePt t="6036" x="2735263" y="1603375"/>
          <p14:tracePt t="6038" x="2743200" y="1603375"/>
          <p14:tracePt t="6044" x="2751138" y="1603375"/>
          <p14:tracePt t="6048" x="2751138" y="1611313"/>
          <p14:tracePt t="6050" x="2759075" y="1611313"/>
          <p14:tracePt t="6054" x="2767013" y="1611313"/>
          <p14:tracePt t="6058" x="2774950" y="1611313"/>
          <p14:tracePt t="6065" x="2782888" y="1619250"/>
          <p14:tracePt t="6068" x="2790825" y="1619250"/>
          <p14:tracePt t="6070" x="2798763" y="1619250"/>
          <p14:tracePt t="6076" x="2806700" y="1619250"/>
          <p14:tracePt t="6080" x="2814638" y="1619250"/>
          <p14:tracePt t="6084" x="2814638" y="1627188"/>
          <p14:tracePt t="6086" x="2822575" y="1627188"/>
          <p14:tracePt t="6088" x="2830513" y="1627188"/>
          <p14:tracePt t="6092" x="2838450" y="1627188"/>
          <p14:tracePt t="6098" x="2846388" y="1627188"/>
          <p14:tracePt t="6102" x="2846388" y="1635125"/>
          <p14:tracePt t="6104" x="2854325" y="1635125"/>
          <p14:tracePt t="6106" x="2862263" y="1635125"/>
          <p14:tracePt t="6110" x="2870200" y="1635125"/>
          <p14:tracePt t="6114" x="2878138" y="1635125"/>
          <p14:tracePt t="6118" x="2886075" y="1635125"/>
          <p14:tracePt t="6122" x="2894013" y="1635125"/>
          <p14:tracePt t="6124" x="2901950" y="1635125"/>
          <p14:tracePt t="6130" x="2909888" y="1635125"/>
          <p14:tracePt t="6132" x="2909888" y="1643063"/>
          <p14:tracePt t="6134" x="2917825" y="1643063"/>
          <p14:tracePt t="6138" x="2925763" y="1643063"/>
          <p14:tracePt t="6142" x="2933700" y="1643063"/>
          <p14:tracePt t="6148" x="2941638" y="1643063"/>
          <p14:tracePt t="6152" x="2949575" y="1643063"/>
          <p14:tracePt t="6158" x="2957513" y="1643063"/>
          <p14:tracePt t="6162" x="2967038" y="1651000"/>
          <p14:tracePt t="6168" x="2974975" y="1651000"/>
          <p14:tracePt t="6172" x="2982913" y="1651000"/>
          <p14:tracePt t="6178" x="2990850" y="1651000"/>
          <p14:tracePt t="6182" x="2998788" y="1651000"/>
          <p14:tracePt t="6186" x="3006725" y="1651000"/>
          <p14:tracePt t="6188" x="3006725" y="1658938"/>
          <p14:tracePt t="6194" x="3014663" y="1658938"/>
          <p14:tracePt t="6200" x="3022600" y="1658938"/>
          <p14:tracePt t="6202" x="3030538" y="1658938"/>
          <p14:tracePt t="6208" x="3038475" y="1666875"/>
          <p14:tracePt t="6216" x="3046413" y="1666875"/>
          <p14:tracePt t="6224" x="3054350" y="1666875"/>
          <p14:tracePt t="6228" x="3062288" y="1666875"/>
          <p14:tracePt t="6236" x="3070225" y="1666875"/>
          <p14:tracePt t="6242" x="3078163" y="1666875"/>
          <p14:tracePt t="6248" x="3086100" y="1666875"/>
          <p14:tracePt t="6250" x="3094038" y="1674813"/>
          <p14:tracePt t="6254" x="3101975" y="1674813"/>
          <p14:tracePt t="6258" x="3109913" y="1674813"/>
          <p14:tracePt t="6262" x="3117850" y="1674813"/>
          <p14:tracePt t="6264" x="3125788" y="1674813"/>
          <p14:tracePt t="6268" x="3133725" y="1674813"/>
          <p14:tracePt t="6272" x="3141663" y="1674813"/>
          <p14:tracePt t="6276" x="3149600" y="1674813"/>
          <p14:tracePt t="6278" x="3149600" y="1682750"/>
          <p14:tracePt t="6280" x="3157538" y="1682750"/>
          <p14:tracePt t="6282" x="3165475" y="1682750"/>
          <p14:tracePt t="6286" x="3173413" y="1682750"/>
          <p14:tracePt t="6290" x="3181350" y="1682750"/>
          <p14:tracePt t="6294" x="3189288" y="1682750"/>
          <p14:tracePt t="6296" x="3197225" y="1682750"/>
          <p14:tracePt t="6298" x="3205163" y="1682750"/>
          <p14:tracePt t="6302" x="3213100" y="1682750"/>
          <p14:tracePt t="6304" x="3221038" y="1682750"/>
          <p14:tracePt t="6306" x="3228975" y="1682750"/>
          <p14:tracePt t="6310" x="3236913" y="1682750"/>
          <p14:tracePt t="6312" x="3244850" y="1682750"/>
          <p14:tracePt t="6315" x="3252788" y="1682750"/>
          <p14:tracePt t="6316" x="3260725" y="1682750"/>
          <p14:tracePt t="6320" x="3268663" y="1682750"/>
          <p14:tracePt t="6322" x="3276600" y="1682750"/>
          <p14:tracePt t="6324" x="3284538" y="1682750"/>
          <p14:tracePt t="6328" x="3300413" y="1682750"/>
          <p14:tracePt t="6332" x="3308350" y="1682750"/>
          <p14:tracePt t="6334" x="3317875" y="1682750"/>
          <p14:tracePt t="6336" x="3325813" y="1682750"/>
          <p14:tracePt t="6338" x="3333750" y="1682750"/>
          <p14:tracePt t="6340" x="3341688" y="1682750"/>
          <p14:tracePt t="6344" x="3349625" y="1682750"/>
          <p14:tracePt t="6346" x="3357563" y="1682750"/>
          <p14:tracePt t="6348" x="3365500" y="1682750"/>
          <p14:tracePt t="6350" x="3373438" y="1682750"/>
          <p14:tracePt t="6352" x="3381375" y="1682750"/>
          <p14:tracePt t="6356" x="3389313" y="1682750"/>
          <p14:tracePt t="6358" x="3397250" y="1682750"/>
          <p14:tracePt t="6362" x="3413125" y="1682750"/>
          <p14:tracePt t="6366" x="3421063" y="1682750"/>
          <p14:tracePt t="6370" x="3429000" y="1682750"/>
          <p14:tracePt t="6372" x="3436938" y="1682750"/>
          <p14:tracePt t="6376" x="3444875" y="1682750"/>
          <p14:tracePt t="6380" x="3452813" y="1682750"/>
          <p14:tracePt t="6384" x="3460750" y="1682750"/>
          <p14:tracePt t="6386" x="3468688" y="1682750"/>
          <p14:tracePt t="6390" x="3476625" y="1682750"/>
          <p14:tracePt t="6394" x="3484563" y="1682750"/>
          <p14:tracePt t="6398" x="3484563" y="1690688"/>
          <p14:tracePt t="6400" x="3492500" y="1690688"/>
          <p14:tracePt t="6402" x="3500438" y="1690688"/>
          <p14:tracePt t="6406" x="3508375" y="1690688"/>
          <p14:tracePt t="6412" x="3516313" y="1690688"/>
          <p14:tracePt t="6418" x="3524250" y="1690688"/>
          <p14:tracePt t="6422" x="3532188" y="1690688"/>
          <p14:tracePt t="6426" x="3540125" y="1690688"/>
          <p14:tracePt t="6430" x="3548063" y="1690688"/>
          <p14:tracePt t="6432" x="3548063" y="1698625"/>
          <p14:tracePt t="6434" x="3556000" y="1698625"/>
          <p14:tracePt t="6438" x="3563938" y="1698625"/>
          <p14:tracePt t="6440" x="3571875" y="1698625"/>
          <p14:tracePt t="6442" x="3579813" y="1698625"/>
          <p14:tracePt t="6446" x="3587750" y="1698625"/>
          <p14:tracePt t="6448" x="3595688" y="1698625"/>
          <p14:tracePt t="6450" x="3603625" y="1698625"/>
          <p14:tracePt t="6454" x="3619500" y="1698625"/>
          <p14:tracePt t="6456" x="3627438" y="1698625"/>
          <p14:tracePt t="6460" x="3643313" y="1698625"/>
          <p14:tracePt t="6464" x="3651250" y="1698625"/>
          <p14:tracePt t="6466" x="3660775" y="1698625"/>
          <p14:tracePt t="6468" x="3668713" y="1706563"/>
          <p14:tracePt t="6470" x="3676650" y="1706563"/>
          <p14:tracePt t="6472" x="3684588" y="1706563"/>
          <p14:tracePt t="6474" x="3692525" y="1706563"/>
          <p14:tracePt t="6476" x="3700463" y="1706563"/>
          <p14:tracePt t="6478" x="3708400" y="1714500"/>
          <p14:tracePt t="6480" x="3716338" y="1714500"/>
          <p14:tracePt t="6482" x="3724275" y="1714500"/>
          <p14:tracePt t="6486" x="3740150" y="1722438"/>
          <p14:tracePt t="6488" x="3748088" y="1722438"/>
          <p14:tracePt t="6490" x="3756025" y="1722438"/>
          <p14:tracePt t="6492" x="3763963" y="1722438"/>
          <p14:tracePt t="6496" x="3779838" y="1722438"/>
          <p14:tracePt t="6500" x="3787775" y="1730375"/>
          <p14:tracePt t="6502" x="3795713" y="1730375"/>
          <p14:tracePt t="6504" x="3803650" y="1730375"/>
          <p14:tracePt t="6506" x="3811588" y="1730375"/>
          <p14:tracePt t="6508" x="3819525" y="1730375"/>
          <p14:tracePt t="6510" x="3827463" y="1730375"/>
          <p14:tracePt t="6512" x="3835400" y="1730375"/>
          <p14:tracePt t="6516" x="3851275" y="1730375"/>
          <p14:tracePt t="6520" x="3859213" y="1730375"/>
          <p14:tracePt t="6522" x="3867150" y="1730375"/>
          <p14:tracePt t="6524" x="3875088" y="1730375"/>
          <p14:tracePt t="6526" x="3883025" y="1730375"/>
          <p14:tracePt t="6530" x="3890963" y="1730375"/>
          <p14:tracePt t="6532" x="3898900" y="1730375"/>
          <p14:tracePt t="6534" x="3906838" y="1730375"/>
          <p14:tracePt t="6538" x="3914775" y="1730375"/>
          <p14:tracePt t="6542" x="3922713" y="1730375"/>
          <p14:tracePt t="6546" x="3930650" y="1730375"/>
          <p14:tracePt t="6552" x="3938588" y="1730375"/>
          <p14:tracePt t="6562" x="3946525" y="1730375"/>
          <p14:tracePt t="6958" x="3954463" y="1730375"/>
          <p14:tracePt t="6966" x="3962400" y="1730375"/>
          <p14:tracePt t="6968" x="3970338" y="1730375"/>
          <p14:tracePt t="6974" x="3978275" y="1730375"/>
          <p14:tracePt t="6980" x="3986213" y="1730375"/>
          <p14:tracePt t="7078" x="3994150" y="1730375"/>
          <p14:tracePt t="7092" x="3994150" y="1738313"/>
          <p14:tracePt t="7096" x="4002088" y="1738313"/>
          <p14:tracePt t="7116" x="4002088" y="1746250"/>
          <p14:tracePt t="7956" x="4011613" y="1746250"/>
          <p14:tracePt t="7968" x="4019550" y="1746250"/>
          <p14:tracePt t="7972" x="4019550" y="1738313"/>
          <p14:tracePt t="7974" x="4027488" y="1738313"/>
          <p14:tracePt t="7978" x="4035425" y="1738313"/>
          <p14:tracePt t="7984" x="4043363" y="1738313"/>
          <p14:tracePt t="7990" x="4051300" y="1738313"/>
          <p14:tracePt t="7992" x="4051300" y="1730375"/>
          <p14:tracePt t="7994" x="4059238" y="1730375"/>
          <p14:tracePt t="7996" x="4067175" y="1730375"/>
          <p14:tracePt t="8000" x="4075113" y="1730375"/>
          <p14:tracePt t="8004" x="4083050" y="1730375"/>
          <p14:tracePt t="8008" x="4090988" y="1730375"/>
          <p14:tracePt t="8010" x="4098925" y="1730375"/>
          <p14:tracePt t="8014" x="4106863" y="1730375"/>
          <p14:tracePt t="8016" x="4106863" y="1722438"/>
          <p14:tracePt t="8018" x="4114800" y="1722438"/>
          <p14:tracePt t="8022" x="4122738" y="1722438"/>
          <p14:tracePt t="8024" x="4130675" y="1722438"/>
          <p14:tracePt t="8028" x="4138613" y="1722438"/>
          <p14:tracePt t="8030" x="4146550" y="1722438"/>
          <p14:tracePt t="8032" x="4154488" y="1722438"/>
          <p14:tracePt t="8036" x="4162425" y="1722438"/>
          <p14:tracePt t="8040" x="4170363" y="1722438"/>
          <p14:tracePt t="8044" x="4178300" y="1722438"/>
          <p14:tracePt t="8046" x="4186238" y="1722438"/>
          <p14:tracePt t="8048" x="4194175" y="1722438"/>
          <p14:tracePt t="8052" x="4202113" y="1722438"/>
          <p14:tracePt t="8056" x="4210050" y="1722438"/>
          <p14:tracePt t="8058" x="4217988" y="1722438"/>
          <p14:tracePt t="8062" x="4225925" y="1722438"/>
          <p14:tracePt t="8066" x="4233863" y="1722438"/>
          <p14:tracePt t="8068" x="4241800" y="1722438"/>
          <p14:tracePt t="8070" x="4249738" y="1722438"/>
          <p14:tracePt t="8074" x="4257675" y="1722438"/>
          <p14:tracePt t="8078" x="4265613" y="1722438"/>
          <p14:tracePt t="8080" x="4265613" y="1730375"/>
          <p14:tracePt t="8082" x="4273550" y="1730375"/>
          <p14:tracePt t="8084" x="4281488" y="1730375"/>
          <p14:tracePt t="8088" x="4289425" y="1730375"/>
          <p14:tracePt t="8092" x="4297363" y="1730375"/>
          <p14:tracePt t="8096" x="4305300" y="1730375"/>
          <p14:tracePt t="8100" x="4313238" y="1730375"/>
          <p14:tracePt t="8104" x="4321175" y="1730375"/>
          <p14:tracePt t="8108" x="4329113" y="1730375"/>
          <p14:tracePt t="8115" x="4337050" y="1730375"/>
          <p14:tracePt t="8116" x="4344988" y="1730375"/>
          <p14:tracePt t="8122" x="4352925" y="1730375"/>
          <p14:tracePt t="8128" x="4362450" y="1730375"/>
          <p14:tracePt t="8136" x="4370388" y="1730375"/>
          <p14:tracePt t="8140" x="4378325" y="1730375"/>
          <p14:tracePt t="8148" x="4386263" y="1730375"/>
          <p14:tracePt t="8158" x="4394200" y="1730375"/>
          <p14:tracePt t="8170" x="4402138" y="1730375"/>
          <p14:tracePt t="8174" x="4410075" y="1730375"/>
          <p14:tracePt t="8192" x="4418013" y="1730375"/>
          <p14:tracePt t="9036" x="4410075" y="1730375"/>
          <p14:tracePt t="9052" x="4410075" y="1722438"/>
          <p14:tracePt t="9068" x="4402138" y="1722438"/>
          <p14:tracePt t="9090" x="4402138" y="1714500"/>
          <p14:tracePt t="9122" x="4402138" y="1706563"/>
          <p14:tracePt t="9140" x="4402138" y="1698625"/>
          <p14:tracePt t="9154" x="4394200" y="1698625"/>
          <p14:tracePt t="9180" x="4394200" y="1690688"/>
          <p14:tracePt t="9258" x="4386263" y="1682750"/>
          <p14:tracePt t="9302" x="4386263" y="1674813"/>
          <p14:tracePt t="9314" x="4378325" y="1674813"/>
          <p14:tracePt t="9338" x="4378325" y="1666875"/>
          <p14:tracePt t="9362" x="4370388" y="1666875"/>
          <p14:tracePt t="9386" x="4370388" y="1658938"/>
          <p14:tracePt t="9398" x="4362450" y="1658938"/>
          <p14:tracePt t="9404" x="4362450" y="1651000"/>
          <p14:tracePt t="9422" x="4362450" y="1643063"/>
          <p14:tracePt t="9442" x="4362450" y="1635125"/>
          <p14:tracePt t="9480" x="4352925" y="1635125"/>
          <p14:tracePt t="9482" x="4352925" y="1627188"/>
          <p14:tracePt t="9508" x="4352925" y="1619250"/>
          <p14:tracePt t="9524" x="4344988" y="1619250"/>
          <p14:tracePt t="9544" x="4344988" y="1611313"/>
          <p14:tracePt t="9550" x="4337050" y="1611313"/>
          <p14:tracePt t="9560" x="4337050" y="1603375"/>
          <p14:tracePt t="9580" x="4329113" y="1595438"/>
          <p14:tracePt t="9594" x="4329113" y="1587500"/>
          <p14:tracePt t="9608" x="4321175" y="1579563"/>
          <p14:tracePt t="9616" x="4321175" y="1571625"/>
          <p14:tracePt t="9628" x="4321175" y="1563688"/>
          <p14:tracePt t="9630" x="4313238" y="1563688"/>
          <p14:tracePt t="9642" x="4305300" y="1555750"/>
          <p14:tracePt t="9656" x="4305300" y="1547813"/>
          <p14:tracePt t="9662" x="4297363" y="1538288"/>
          <p14:tracePt t="9686" x="4289425" y="1538288"/>
          <p14:tracePt t="9690" x="4289425" y="1530350"/>
          <p14:tracePt t="10694" x="4281488" y="1530350"/>
          <p14:tracePt t="10700" x="4273550" y="1530350"/>
          <p14:tracePt t="10716" x="4265613" y="1530350"/>
          <p14:tracePt t="10734" x="4257675" y="1530350"/>
          <p14:tracePt t="10746" x="4249738" y="1530350"/>
          <p14:tracePt t="10754" x="4241800" y="1530350"/>
          <p14:tracePt t="10764" x="4233863" y="1530350"/>
          <p14:tracePt t="10772" x="4225925" y="1530350"/>
          <p14:tracePt t="10778" x="4217988" y="1530350"/>
          <p14:tracePt t="10782" x="4210050" y="1530350"/>
          <p14:tracePt t="10786" x="4202113" y="1530350"/>
          <p14:tracePt t="10788" x="4194175" y="1530350"/>
          <p14:tracePt t="10792" x="4186238" y="1530350"/>
          <p14:tracePt t="10794" x="4178300" y="1530350"/>
          <p14:tracePt t="10796" x="4170363" y="1530350"/>
          <p14:tracePt t="10798" x="4162425" y="1530350"/>
          <p14:tracePt t="10800" x="4154488" y="1530350"/>
          <p14:tracePt t="10802" x="4138613" y="1530350"/>
          <p14:tracePt t="10804" x="4130675" y="1538288"/>
          <p14:tracePt t="10808" x="4114800" y="1538288"/>
          <p14:tracePt t="10810" x="4098925" y="1538288"/>
          <p14:tracePt t="10814" x="4083050" y="1547813"/>
          <p14:tracePt t="10816" x="4067175" y="1547813"/>
          <p14:tracePt t="10818" x="4059238" y="1555750"/>
          <p14:tracePt t="10820" x="4051300" y="1555750"/>
          <p14:tracePt t="10822" x="4035425" y="1555750"/>
          <p14:tracePt t="10824" x="4027488" y="1563688"/>
          <p14:tracePt t="10826" x="4011613" y="1571625"/>
          <p14:tracePt t="10828" x="3994150" y="1571625"/>
          <p14:tracePt t="10830" x="3986213" y="1571625"/>
          <p14:tracePt t="10832" x="3978275" y="1579563"/>
          <p14:tracePt t="10834" x="3962400" y="1587500"/>
          <p14:tracePt t="10836" x="3954463" y="1587500"/>
          <p14:tracePt t="10838" x="3946525" y="1595438"/>
          <p14:tracePt t="10840" x="3930650" y="1595438"/>
          <p14:tracePt t="10842" x="3922713" y="1603375"/>
          <p14:tracePt t="10844" x="3914775" y="1611313"/>
          <p14:tracePt t="10846" x="3898900" y="1611313"/>
          <p14:tracePt t="10848" x="3890963" y="1611313"/>
          <p14:tracePt t="10850" x="3883025" y="1619250"/>
          <p14:tracePt t="10852" x="3867150" y="1619250"/>
          <p14:tracePt t="10854" x="3859213" y="1627188"/>
          <p14:tracePt t="10856" x="3851275" y="1627188"/>
          <p14:tracePt t="10858" x="3835400" y="1627188"/>
          <p14:tracePt t="10860" x="3827463" y="1635125"/>
          <p14:tracePt t="10862" x="3819525" y="1643063"/>
          <p14:tracePt t="10865" x="3803650" y="1643063"/>
          <p14:tracePt t="10866" x="3795713" y="1651000"/>
          <p14:tracePt t="10868" x="3787775" y="1651000"/>
          <p14:tracePt t="10870" x="3771900" y="1658938"/>
          <p14:tracePt t="10872" x="3763963" y="1658938"/>
          <p14:tracePt t="10874" x="3756025" y="1658938"/>
          <p14:tracePt t="10876" x="3740150" y="1666875"/>
          <p14:tracePt t="10878" x="3732213" y="1666875"/>
          <p14:tracePt t="10880" x="3724275" y="1674813"/>
          <p14:tracePt t="10882" x="3716338" y="1674813"/>
          <p14:tracePt t="10897" x="3635375" y="1690688"/>
          <p14:tracePt t="10898" x="3627438" y="1698625"/>
          <p14:tracePt t="10900" x="3619500" y="1698625"/>
          <p14:tracePt t="10902" x="3603625" y="1706563"/>
          <p14:tracePt t="10904" x="3587750" y="1706563"/>
          <p14:tracePt t="10906" x="3571875" y="1706563"/>
          <p14:tracePt t="10908" x="3563938" y="1714500"/>
          <p14:tracePt t="10910" x="3548063" y="1714500"/>
          <p14:tracePt t="10912" x="3532188" y="1722438"/>
          <p14:tracePt t="10915" x="3524250" y="1722438"/>
          <p14:tracePt t="10916" x="3508375" y="1722438"/>
          <p14:tracePt t="10918" x="3492500" y="1722438"/>
          <p14:tracePt t="10920" x="3476625" y="1730375"/>
          <p14:tracePt t="10922" x="3468688" y="1730375"/>
          <p14:tracePt t="10924" x="3452813" y="1738313"/>
          <p14:tracePt t="10926" x="3436938" y="1738313"/>
          <p14:tracePt t="10928" x="3429000" y="1746250"/>
          <p14:tracePt t="10930" x="3413125" y="1746250"/>
          <p14:tracePt t="10932" x="3405188" y="1746250"/>
          <p14:tracePt t="10934" x="3389313" y="1754188"/>
          <p14:tracePt t="10936" x="3381375" y="1754188"/>
          <p14:tracePt t="10938" x="3365500" y="1762125"/>
          <p14:tracePt t="10940" x="3357563" y="1762125"/>
          <p14:tracePt t="10942" x="3341688" y="1762125"/>
          <p14:tracePt t="10944" x="3341688" y="1770063"/>
          <p14:tracePt t="10946" x="3333750" y="1770063"/>
          <p14:tracePt t="10948" x="3317875" y="1778000"/>
          <p14:tracePt t="10950" x="3308350" y="1778000"/>
          <p14:tracePt t="10952" x="3300413" y="1778000"/>
          <p14:tracePt t="10954" x="3292475" y="1785938"/>
          <p14:tracePt t="10958" x="3276600" y="1785938"/>
          <p14:tracePt t="10962" x="3268663" y="1793875"/>
          <p14:tracePt t="10965" x="3260725" y="1793875"/>
          <p14:tracePt t="10966" x="3252788" y="1793875"/>
          <p14:tracePt t="10968" x="3252788" y="1801813"/>
          <p14:tracePt t="10970" x="3244850" y="1801813"/>
          <p14:tracePt t="10974" x="3236913" y="1801813"/>
          <p14:tracePt t="10976" x="3228975" y="1801813"/>
          <p14:tracePt t="10978" x="3228975" y="1809750"/>
          <p14:tracePt t="10980" x="3221038" y="1809750"/>
          <p14:tracePt t="10984" x="3213100" y="1809750"/>
          <p14:tracePt t="10990" x="3205163" y="1817688"/>
          <p14:tracePt t="10996" x="3197225" y="1817688"/>
          <p14:tracePt t="11000" x="3189288" y="1817688"/>
          <p14:tracePt t="11006" x="3181350" y="1817688"/>
          <p14:tracePt t="11010" x="3181350" y="1825625"/>
          <p14:tracePt t="11015" x="3173413" y="1825625"/>
          <p14:tracePt t="11024" x="3165475" y="1825625"/>
          <p14:tracePt t="11026" x="3165475" y="1833563"/>
          <p14:tracePt t="11028" x="3157538" y="1833563"/>
          <p14:tracePt t="11034" x="3157538" y="1841500"/>
          <p14:tracePt t="11038" x="3149600" y="1841500"/>
          <p14:tracePt t="11048" x="3141663" y="1841500"/>
          <p14:tracePt t="11054" x="3141663" y="1849438"/>
          <p14:tracePt t="11060" x="3133725" y="1849438"/>
          <p14:tracePt t="11066" x="3125788" y="1849438"/>
          <p14:tracePt t="11080" x="3117850" y="1849438"/>
          <p14:tracePt t="11088" x="3117850" y="1857375"/>
          <p14:tracePt t="11098" x="3109913" y="1857375"/>
          <p14:tracePt t="11118" x="3101975" y="1857375"/>
          <p14:tracePt t="11128" x="3094038" y="1857375"/>
          <p14:tracePt t="11150" x="3086100" y="1857375"/>
          <p14:tracePt t="11172" x="3078163" y="1857375"/>
          <p14:tracePt t="11192" x="3070225" y="1857375"/>
          <p14:tracePt t="11194" x="3070225" y="1865313"/>
          <p14:tracePt t="11198" x="3062288" y="1865313"/>
          <p14:tracePt t="11214" x="3054350" y="1865313"/>
          <p14:tracePt t="11226" x="3046413" y="1865313"/>
          <p14:tracePt t="11228" x="3046413" y="1873250"/>
          <p14:tracePt t="11238" x="3038475" y="1873250"/>
          <p14:tracePt t="11244" x="3030538" y="1873250"/>
          <p14:tracePt t="11248" x="3030538" y="1881188"/>
          <p14:tracePt t="11250" x="3022600" y="1881188"/>
          <p14:tracePt t="11256" x="3014663" y="1890713"/>
          <p14:tracePt t="11262" x="3006725" y="1890713"/>
          <p14:tracePt t="11264" x="2998788" y="1898650"/>
          <p14:tracePt t="11268" x="2998788" y="1906588"/>
          <p14:tracePt t="11270" x="2990850" y="1906588"/>
          <p14:tracePt t="11274" x="2982913" y="1914525"/>
          <p14:tracePt t="11278" x="2974975" y="1914525"/>
          <p14:tracePt t="11282" x="2967038" y="1922463"/>
          <p14:tracePt t="11284" x="2957513" y="1922463"/>
          <p14:tracePt t="11288" x="2949575" y="1922463"/>
          <p14:tracePt t="11290" x="2949575" y="1930400"/>
          <p14:tracePt t="11292" x="2941638" y="1930400"/>
          <p14:tracePt t="11294" x="2941638" y="1938338"/>
          <p14:tracePt t="11296" x="2933700" y="1938338"/>
          <p14:tracePt t="11298" x="2925763" y="1938338"/>
          <p14:tracePt t="11302" x="2917825" y="1946275"/>
          <p14:tracePt t="11306" x="2909888" y="1946275"/>
          <p14:tracePt t="11310" x="2901950" y="1954213"/>
          <p14:tracePt t="11312" x="2894013" y="1954213"/>
          <p14:tracePt t="11316" x="2886075" y="1954213"/>
          <p14:tracePt t="11320" x="2878138" y="1962150"/>
          <p14:tracePt t="11324" x="2878138" y="1970088"/>
          <p14:tracePt t="11326" x="2870200" y="1970088"/>
          <p14:tracePt t="11328" x="2862263" y="1970088"/>
          <p14:tracePt t="11332" x="2854325" y="1970088"/>
          <p14:tracePt t="11336" x="2854325" y="1978025"/>
          <p14:tracePt t="11338" x="2846388" y="1978025"/>
          <p14:tracePt t="11342" x="2838450" y="1978025"/>
          <p14:tracePt t="11346" x="2830513" y="1978025"/>
          <p14:tracePt t="11348" x="2830513" y="1985963"/>
          <p14:tracePt t="11354" x="2822575" y="1985963"/>
          <p14:tracePt t="11362" x="2822575" y="1993900"/>
          <p14:tracePt t="11365" x="2814638" y="1993900"/>
          <p14:tracePt t="11374" x="2814638" y="2001838"/>
          <p14:tracePt t="11384" x="2806700" y="2001838"/>
          <p14:tracePt t="11960" x="2814638" y="2001838"/>
          <p14:tracePt t="11964" x="2822575" y="2001838"/>
          <p14:tracePt t="11966" x="2830513" y="2001838"/>
          <p14:tracePt t="11968" x="2838450" y="2001838"/>
          <p14:tracePt t="11970" x="2854325" y="2009775"/>
          <p14:tracePt t="11972" x="2862263" y="2009775"/>
          <p14:tracePt t="11974" x="2870200" y="2009775"/>
          <p14:tracePt t="11976" x="2886075" y="2009775"/>
          <p14:tracePt t="11978" x="2909888" y="2017713"/>
          <p14:tracePt t="11980" x="2925763" y="2017713"/>
          <p14:tracePt t="11982" x="2933700" y="2017713"/>
          <p14:tracePt t="11984" x="2941638" y="2017713"/>
          <p14:tracePt t="11986" x="2967038" y="2025650"/>
          <p14:tracePt t="11988" x="2990850" y="2025650"/>
          <p14:tracePt t="11990" x="3014663" y="2033588"/>
          <p14:tracePt t="11992" x="3054350" y="2041525"/>
          <p14:tracePt t="11994" x="3086100" y="2041525"/>
          <p14:tracePt t="11996" x="3117850" y="2041525"/>
          <p14:tracePt t="11998" x="3149600" y="2041525"/>
          <p14:tracePt t="12000" x="3197225" y="2049463"/>
          <p14:tracePt t="12002" x="3228975" y="2049463"/>
          <p14:tracePt t="12004" x="3268663" y="2049463"/>
          <p14:tracePt t="12006" x="3317875" y="2057400"/>
          <p14:tracePt t="12008" x="3365500" y="2057400"/>
          <p14:tracePt t="12010" x="3405188" y="2057400"/>
          <p14:tracePt t="12012" x="3460750" y="2057400"/>
          <p14:tracePt t="12014" x="3500438" y="2065338"/>
          <p14:tracePt t="12016" x="3548063" y="2065338"/>
          <p14:tracePt t="12018" x="3595688" y="2065338"/>
          <p14:tracePt t="12020" x="3643313" y="2065338"/>
          <p14:tracePt t="12022" x="3684588" y="2065338"/>
          <p14:tracePt t="12024" x="3732213" y="2065338"/>
          <p14:tracePt t="12026" x="3771900" y="2065338"/>
          <p14:tracePt t="12028" x="3819525" y="2065338"/>
          <p14:tracePt t="12030" x="3859213" y="2065338"/>
          <p14:tracePt t="12032" x="3890963" y="2065338"/>
          <p14:tracePt t="12034" x="3938588" y="2065338"/>
          <p14:tracePt t="12036" x="3970338" y="2065338"/>
          <p14:tracePt t="12038" x="4002088" y="2065338"/>
          <p14:tracePt t="12040" x="4035425" y="2065338"/>
          <p14:tracePt t="12042" x="4067175" y="2065338"/>
          <p14:tracePt t="12044" x="4090988" y="2065338"/>
          <p14:tracePt t="12046" x="4122738" y="2065338"/>
          <p14:tracePt t="12048" x="4146550" y="2065338"/>
          <p14:tracePt t="12050" x="4170363" y="2065338"/>
          <p14:tracePt t="12052" x="4194175" y="2065338"/>
          <p14:tracePt t="12054" x="4210050" y="2065338"/>
          <p14:tracePt t="12056" x="4233863" y="2065338"/>
          <p14:tracePt t="12058" x="4249738" y="2065338"/>
          <p14:tracePt t="12060" x="4265613" y="2065338"/>
          <p14:tracePt t="12062" x="4289425" y="2065338"/>
          <p14:tracePt t="12065" x="4305300" y="2065338"/>
          <p14:tracePt t="12066" x="4313238" y="2065338"/>
          <p14:tracePt t="12068" x="4321175" y="2065338"/>
          <p14:tracePt t="12070" x="4329113" y="2065338"/>
          <p14:tracePt t="12072" x="4337050" y="2065338"/>
          <p14:tracePt t="12074" x="4344988" y="2065338"/>
          <p14:tracePt t="12076" x="4352925" y="2065338"/>
          <p14:tracePt t="12080" x="4362450" y="2065338"/>
          <p14:tracePt t="12088" x="4370388" y="2065338"/>
          <p14:tracePt t="12190" x="4362450" y="2065338"/>
          <p14:tracePt t="12202" x="4352925" y="2065338"/>
          <p14:tracePt t="12212" x="4344988" y="2065338"/>
          <p14:tracePt t="12216" x="4337050" y="2065338"/>
          <p14:tracePt t="12224" x="4329113" y="2065338"/>
          <p14:tracePt t="12234" x="4321175" y="2065338"/>
          <p14:tracePt t="12324" x="4329113" y="2065338"/>
          <p14:tracePt t="12332" x="4337050" y="2065338"/>
          <p14:tracePt t="12338" x="4344988" y="2065338"/>
          <p14:tracePt t="12350" x="4352925" y="2065338"/>
          <p14:tracePt t="13312" x="4344988" y="2065338"/>
          <p14:tracePt t="13722" x="4337050" y="2065338"/>
          <p14:tracePt t="13770" x="4329113" y="2065338"/>
          <p14:tracePt t="13800" x="4321175" y="2065338"/>
          <p14:tracePt t="13828" x="4313238" y="2065338"/>
          <p14:tracePt t="14130" x="4321175" y="2057400"/>
          <p14:tracePt t="14132" x="4321175" y="2049463"/>
          <p14:tracePt t="14134" x="4337050" y="2049463"/>
          <p14:tracePt t="14136" x="4344988" y="2049463"/>
          <p14:tracePt t="14138" x="4344988" y="2041525"/>
          <p14:tracePt t="14140" x="4362450" y="2041525"/>
          <p14:tracePt t="14142" x="4370388" y="2033588"/>
          <p14:tracePt t="14144" x="4378325" y="2025650"/>
          <p14:tracePt t="14146" x="4394200" y="2017713"/>
          <p14:tracePt t="14150" x="4410075" y="2009775"/>
          <p14:tracePt t="14152" x="4418013" y="2009775"/>
          <p14:tracePt t="14154" x="4425950" y="2001838"/>
          <p14:tracePt t="14156" x="4433888" y="1993900"/>
          <p14:tracePt t="14160" x="4449763" y="1985963"/>
          <p14:tracePt t="14164" x="4465638" y="1978025"/>
          <p14:tracePt t="14168" x="4473575" y="1970088"/>
          <p14:tracePt t="14172" x="4481513" y="1970088"/>
          <p14:tracePt t="14174" x="4481513" y="1962150"/>
          <p14:tracePt t="14176" x="4489450" y="1962150"/>
          <p14:tracePt t="14180" x="4489450" y="1954213"/>
          <p14:tracePt t="14182" x="4497388" y="1954213"/>
          <p14:tracePt t="14186" x="4505325" y="1954213"/>
          <p14:tracePt t="14192" x="4505325" y="1946275"/>
          <p14:tracePt t="14200" x="4505325" y="1938338"/>
          <p14:tracePt t="14234" x="4505325" y="1930400"/>
          <p14:tracePt t="14348" x="4497388" y="1930400"/>
          <p14:tracePt t="14360" x="4497388" y="1922463"/>
          <p14:tracePt t="14386" x="4489450" y="1922463"/>
          <p14:tracePt t="14424" x="4489450" y="1914525"/>
          <p14:tracePt t="14440" x="4489450" y="1906588"/>
          <p14:tracePt t="14616" x="4481513" y="1906588"/>
          <p14:tracePt t="14628" x="4473575" y="1906588"/>
          <p14:tracePt t="14638" x="4465638" y="1906588"/>
          <p14:tracePt t="14642" x="4457700" y="1906588"/>
          <p14:tracePt t="14650" x="4449763" y="1898650"/>
          <p14:tracePt t="14656" x="4441825" y="1898650"/>
          <p14:tracePt t="14664" x="4433888" y="1898650"/>
          <p14:tracePt t="14668" x="4425950" y="1898650"/>
          <p14:tracePt t="14678" x="4418013" y="1898650"/>
          <p14:tracePt t="14812" x="4425950" y="1898650"/>
          <p14:tracePt t="14816" x="4433888" y="1898650"/>
          <p14:tracePt t="14834" x="4441825" y="1898650"/>
          <p14:tracePt t="14856" x="4441825" y="1906588"/>
          <p14:tracePt t="14858" x="4449763" y="1906588"/>
          <p14:tracePt t="14872" x="4457700" y="1906588"/>
          <p14:tracePt t="14878" x="4465638" y="1906588"/>
          <p14:tracePt t="14897" x="4473575" y="1914525"/>
          <p14:tracePt t="14900" x="4481513" y="1914525"/>
          <p14:tracePt t="14908" x="4489450" y="1914525"/>
          <p14:tracePt t="14916" x="4497388" y="1914525"/>
          <p14:tracePt t="14922" x="4505325" y="1914525"/>
          <p14:tracePt t="14930" x="4513263" y="1914525"/>
          <p14:tracePt t="14938" x="4521200" y="1914525"/>
          <p14:tracePt t="14944" x="4529138" y="1922463"/>
          <p14:tracePt t="14946" x="4537075" y="1922463"/>
          <p14:tracePt t="14952" x="4545013" y="1922463"/>
          <p14:tracePt t="14956" x="4552950" y="1922463"/>
          <p14:tracePt t="14958" x="4560888" y="1922463"/>
          <p14:tracePt t="14960" x="4568825" y="1922463"/>
          <p14:tracePt t="14962" x="4576763" y="1922463"/>
          <p14:tracePt t="14966" x="4592638" y="1922463"/>
          <p14:tracePt t="14968" x="4600575" y="1930400"/>
          <p14:tracePt t="14970" x="4608513" y="1930400"/>
          <p14:tracePt t="14972" x="4616450" y="1930400"/>
          <p14:tracePt t="14974" x="4624388" y="1930400"/>
          <p14:tracePt t="14976" x="4632325" y="1930400"/>
          <p14:tracePt t="14978" x="4648200" y="1938338"/>
          <p14:tracePt t="14980" x="4656138" y="1938338"/>
          <p14:tracePt t="14982" x="4664075" y="1938338"/>
          <p14:tracePt t="14984" x="4679950" y="1938338"/>
          <p14:tracePt t="14986" x="4687888" y="1938338"/>
          <p14:tracePt t="14988" x="4705350" y="1938338"/>
          <p14:tracePt t="14990" x="4713288" y="1938338"/>
          <p14:tracePt t="14992" x="4729163" y="1938338"/>
          <p14:tracePt t="14994" x="4745038" y="1938338"/>
          <p14:tracePt t="14996" x="4760913" y="1938338"/>
          <p14:tracePt t="14998" x="4768850" y="1938338"/>
          <p14:tracePt t="15000" x="4784725" y="1938338"/>
          <p14:tracePt t="15002" x="4800600" y="1938338"/>
          <p14:tracePt t="15004" x="4816475" y="1946275"/>
          <p14:tracePt t="15006" x="4832350" y="1946275"/>
          <p14:tracePt t="15008" x="4848225" y="1946275"/>
          <p14:tracePt t="15010" x="4864100" y="1946275"/>
          <p14:tracePt t="15012" x="4879975" y="1946275"/>
          <p14:tracePt t="15014" x="4895850" y="1946275"/>
          <p14:tracePt t="15016" x="4903788" y="1946275"/>
          <p14:tracePt t="15018" x="4919663" y="1946275"/>
          <p14:tracePt t="15020" x="4935538" y="1946275"/>
          <p14:tracePt t="15022" x="4951413" y="1946275"/>
          <p14:tracePt t="15024" x="4967288" y="1946275"/>
          <p14:tracePt t="15026" x="4983163" y="1946275"/>
          <p14:tracePt t="15028" x="4999038" y="1946275"/>
          <p14:tracePt t="15030" x="5006975" y="1946275"/>
          <p14:tracePt t="15032" x="5022850" y="1946275"/>
          <p14:tracePt t="15034" x="5038725" y="1946275"/>
          <p14:tracePt t="15036" x="5064125" y="1946275"/>
          <p14:tracePt t="15038" x="5072063" y="1946275"/>
          <p14:tracePt t="15040" x="5087938" y="1946275"/>
          <p14:tracePt t="15042" x="5103813" y="1954213"/>
          <p14:tracePt t="15044" x="5119688" y="1954213"/>
          <p14:tracePt t="15046" x="5135563" y="1954213"/>
          <p14:tracePt t="15048" x="5151438" y="1954213"/>
          <p14:tracePt t="15050" x="5167313" y="1954213"/>
          <p14:tracePt t="15052" x="5183188" y="1954213"/>
          <p14:tracePt t="15054" x="5199063" y="1962150"/>
          <p14:tracePt t="15056" x="5207000" y="1962150"/>
          <p14:tracePt t="15058" x="5230813" y="1962150"/>
          <p14:tracePt t="15060" x="5246688" y="1962150"/>
          <p14:tracePt t="15062" x="5262563" y="1962150"/>
          <p14:tracePt t="15064" x="5278438" y="1962150"/>
          <p14:tracePt t="15066" x="5294313" y="1962150"/>
          <p14:tracePt t="15068" x="5310188" y="1962150"/>
          <p14:tracePt t="15070" x="5334000" y="1970088"/>
          <p14:tracePt t="15072" x="5349875" y="1970088"/>
          <p14:tracePt t="15074" x="5365750" y="1970088"/>
          <p14:tracePt t="15076" x="5381625" y="1978025"/>
          <p14:tracePt t="15078" x="5397500" y="1978025"/>
          <p14:tracePt t="15080" x="5407025" y="1978025"/>
          <p14:tracePt t="15082" x="5422900" y="1978025"/>
          <p14:tracePt t="15084" x="5430838" y="1978025"/>
          <p14:tracePt t="15086" x="5438775" y="1978025"/>
          <p14:tracePt t="15088" x="5454650" y="1978025"/>
          <p14:tracePt t="15090" x="5470525" y="1978025"/>
          <p14:tracePt t="15092" x="5486400" y="1985963"/>
          <p14:tracePt t="15094" x="5494338" y="1985963"/>
          <p14:tracePt t="15096" x="5510213" y="1985963"/>
          <p14:tracePt t="15098" x="5526088" y="1985963"/>
          <p14:tracePt t="15100" x="5534025" y="1993900"/>
          <p14:tracePt t="15102" x="5541963" y="1993900"/>
          <p14:tracePt t="15104" x="5557838" y="1993900"/>
          <p14:tracePt t="15106" x="5565775" y="1993900"/>
          <p14:tracePt t="15108" x="5573713" y="2001838"/>
          <p14:tracePt t="15110" x="5589588" y="2001838"/>
          <p14:tracePt t="15115" x="5597525" y="2001838"/>
          <p14:tracePt t="15116" x="5613400" y="2001838"/>
          <p14:tracePt t="15120" x="5621338" y="2001838"/>
          <p14:tracePt t="15122" x="5629275" y="2001838"/>
          <p14:tracePt t="15124" x="5637213" y="2009775"/>
          <p14:tracePt t="15126" x="5645150" y="2009775"/>
          <p14:tracePt t="15130" x="5653088" y="2009775"/>
          <p14:tracePt t="15134" x="5668963" y="2009775"/>
          <p14:tracePt t="15138" x="5676900" y="2009775"/>
          <p14:tracePt t="15142" x="5684838" y="2009775"/>
          <p14:tracePt t="15144" x="5692775" y="2009775"/>
          <p14:tracePt t="15148" x="5700713" y="2009775"/>
          <p14:tracePt t="15152" x="5708650" y="2009775"/>
          <p14:tracePt t="15156" x="5716588" y="2017713"/>
          <p14:tracePt t="15160" x="5724525" y="2017713"/>
          <p14:tracePt t="15166" x="5732463" y="2017713"/>
          <p14:tracePt t="15176" x="5740400" y="2017713"/>
          <p14:tracePt t="15216" x="5749925" y="2017713"/>
          <p14:tracePt t="15224" x="5757863" y="2017713"/>
          <p14:tracePt t="15234" x="5765800" y="2017713"/>
          <p14:tracePt t="15240" x="5773738" y="2017713"/>
          <p14:tracePt t="15244" x="5781675" y="2017713"/>
          <p14:tracePt t="15250" x="5789613" y="2017713"/>
          <p14:tracePt t="15254" x="5797550" y="2017713"/>
          <p14:tracePt t="15258" x="5805488" y="2017713"/>
          <p14:tracePt t="15265" x="5813425" y="2017713"/>
          <p14:tracePt t="15270" x="5821363" y="2017713"/>
          <p14:tracePt t="15272" x="5829300" y="2017713"/>
          <p14:tracePt t="15278" x="5837238" y="2017713"/>
          <p14:tracePt t="15284" x="5845175" y="2017713"/>
          <p14:tracePt t="15292" x="5853113" y="2017713"/>
          <p14:tracePt t="15296" x="5861050" y="2017713"/>
          <p14:tracePt t="15304" x="5868988" y="2017713"/>
          <p14:tracePt t="15314" x="5876925" y="2017713"/>
          <p14:tracePt t="15324" x="5884863" y="2017713"/>
          <p14:tracePt t="15328" x="5892800" y="2017713"/>
          <p14:tracePt t="15336" x="5900738" y="2017713"/>
          <p14:tracePt t="15344" x="5908675" y="2017713"/>
          <p14:tracePt t="15352" x="5916613" y="2017713"/>
          <p14:tracePt t="15356" x="5924550" y="2017713"/>
          <p14:tracePt t="15364" x="5932488" y="2017713"/>
          <p14:tracePt t="15372" x="5940425" y="2017713"/>
          <p14:tracePt t="15376" x="5940425" y="2025650"/>
          <p14:tracePt t="15384" x="5940425" y="2033588"/>
          <p14:tracePt t="15390" x="5940425" y="2041525"/>
          <p14:tracePt t="15394" x="5940425" y="2049463"/>
          <p14:tracePt t="15396" x="5940425" y="2057400"/>
          <p14:tracePt t="15400" x="5940425" y="2065338"/>
          <p14:tracePt t="15402" x="5940425" y="2073275"/>
          <p14:tracePt t="15406" x="5940425" y="2081213"/>
          <p14:tracePt t="15408" x="5940425" y="2089150"/>
          <p14:tracePt t="15410" x="5940425" y="2097088"/>
          <p14:tracePt t="15415" x="5940425" y="2105025"/>
          <p14:tracePt t="15422" x="5940425" y="2120900"/>
          <p14:tracePt t="15866" x="5948363" y="2120900"/>
          <p14:tracePt t="15872" x="5948363" y="2112963"/>
          <p14:tracePt t="15876" x="5948363" y="2105025"/>
          <p14:tracePt t="15878" x="5948363" y="2097088"/>
          <p14:tracePt t="15882" x="5948363" y="2089150"/>
          <p14:tracePt t="15886" x="5948363" y="2081213"/>
          <p14:tracePt t="15888" x="5948363" y="2073275"/>
          <p14:tracePt t="15890" x="5948363" y="2065338"/>
          <p14:tracePt t="15894" x="5940425" y="2065338"/>
          <p14:tracePt t="15896" x="5940425" y="2057400"/>
          <p14:tracePt t="15898" x="5932488" y="2057400"/>
          <p14:tracePt t="15900" x="5924550" y="2057400"/>
          <p14:tracePt t="15902" x="5924550" y="2049463"/>
          <p14:tracePt t="15904" x="5916613" y="2049463"/>
          <p14:tracePt t="15908" x="5908675" y="2041525"/>
          <p14:tracePt t="15912" x="5908675" y="2033588"/>
          <p14:tracePt t="15916" x="5900738" y="2033588"/>
          <p14:tracePt t="15924" x="5892800" y="2033588"/>
          <p14:tracePt t="16144" x="5884863" y="2033588"/>
          <p14:tracePt t="16192" x="5876925" y="2033588"/>
          <p14:tracePt t="16206" x="5868988" y="2033588"/>
          <p14:tracePt t="16212" x="5861050" y="2033588"/>
          <p14:tracePt t="16214" x="5853113" y="2033588"/>
          <p14:tracePt t="16218" x="5845175" y="2033588"/>
          <p14:tracePt t="16220" x="5837238" y="2033588"/>
          <p14:tracePt t="16222" x="5829300" y="2033588"/>
          <p14:tracePt t="16224" x="5813425" y="2041525"/>
          <p14:tracePt t="16226" x="5805488" y="2041525"/>
          <p14:tracePt t="16228" x="5789613" y="2041525"/>
          <p14:tracePt t="16230" x="5781675" y="2041525"/>
          <p14:tracePt t="16232" x="5757863" y="2049463"/>
          <p14:tracePt t="16234" x="5749925" y="2057400"/>
          <p14:tracePt t="16236" x="5732463" y="2065338"/>
          <p14:tracePt t="16238" x="5716588" y="2073275"/>
          <p14:tracePt t="16240" x="5700713" y="2089150"/>
          <p14:tracePt t="16242" x="5692775" y="2105025"/>
          <p14:tracePt t="16244" x="5676900" y="2120900"/>
          <p14:tracePt t="16246" x="5676900" y="2136775"/>
          <p14:tracePt t="16248" x="5676900" y="2152650"/>
          <p14:tracePt t="16250" x="5668963" y="2168525"/>
          <p14:tracePt t="16252" x="5661025" y="2192338"/>
          <p14:tracePt t="16254" x="5653088" y="2216150"/>
          <p14:tracePt t="16256" x="5645150" y="2233613"/>
          <p14:tracePt t="16258" x="5645150" y="2241550"/>
          <p14:tracePt t="16262" x="5645150" y="2249488"/>
          <p14:tracePt t="16648" x="5637213" y="2241550"/>
          <p14:tracePt t="16652" x="5637213" y="2233613"/>
          <p14:tracePt t="16654" x="5637213" y="2224088"/>
          <p14:tracePt t="16656" x="5629275" y="2224088"/>
          <p14:tracePt t="16658" x="5629275" y="2216150"/>
          <p14:tracePt t="16660" x="5629275" y="2208213"/>
          <p14:tracePt t="16662" x="5613400" y="2200275"/>
          <p14:tracePt t="16664" x="5613400" y="2192338"/>
          <p14:tracePt t="16666" x="5605463" y="2192338"/>
          <p14:tracePt t="16668" x="5605463" y="2184400"/>
          <p14:tracePt t="16670" x="5589588" y="2176463"/>
          <p14:tracePt t="16672" x="5581650" y="2176463"/>
          <p14:tracePt t="16674" x="5573713" y="2168525"/>
          <p14:tracePt t="16676" x="5557838" y="2160588"/>
          <p14:tracePt t="16678" x="5549900" y="2160588"/>
          <p14:tracePt t="16680" x="5541963" y="2160588"/>
          <p14:tracePt t="16682" x="5526088" y="2160588"/>
          <p14:tracePt t="16684" x="5518150" y="2160588"/>
          <p14:tracePt t="16686" x="5510213" y="2160588"/>
          <p14:tracePt t="16688" x="5502275" y="2160588"/>
          <p14:tracePt t="16690" x="5494338" y="2160588"/>
          <p14:tracePt t="16692" x="5494338" y="2152650"/>
          <p14:tracePt t="16694" x="5478463" y="2152650"/>
          <p14:tracePt t="16698" x="5470525" y="2144713"/>
          <p14:tracePt t="16702" x="5454650" y="2144713"/>
          <p14:tracePt t="16706" x="5446713" y="2144713"/>
          <p14:tracePt t="16710" x="5438775" y="2144713"/>
          <p14:tracePt t="16714" x="5430838" y="2144713"/>
          <p14:tracePt t="16716" x="5422900" y="2144713"/>
          <p14:tracePt t="16720" x="5414963" y="2144713"/>
          <p14:tracePt t="16726" x="5407025" y="2144713"/>
          <p14:tracePt t="16738" x="5397500" y="2144713"/>
          <p14:tracePt t="16742" x="5389563" y="2144713"/>
          <p14:tracePt t="16768" x="5381625" y="2144713"/>
          <p14:tracePt t="16774" x="5381625" y="2152650"/>
          <p14:tracePt t="16778" x="5373688" y="2152650"/>
          <p14:tracePt t="16786" x="5373688" y="2160588"/>
          <p14:tracePt t="16788" x="5365750" y="2160588"/>
          <p14:tracePt t="16792" x="5357813" y="2160588"/>
          <p14:tracePt t="16798" x="5357813" y="2168525"/>
          <p14:tracePt t="16804" x="5349875" y="2168525"/>
          <p14:tracePt t="16812" x="5349875" y="2176463"/>
          <p14:tracePt t="16814" x="5341938" y="2176463"/>
          <p14:tracePt t="16818" x="5341938" y="2184400"/>
          <p14:tracePt t="16830" x="5334000" y="2184400"/>
          <p14:tracePt t="16838" x="5326063" y="2184400"/>
          <p14:tracePt t="16844" x="5326063" y="2192338"/>
          <p14:tracePt t="16874" x="5318125" y="2192338"/>
          <p14:tracePt t="16910" x="5310188" y="2192338"/>
          <p14:tracePt t="17050" x="5302250" y="2192338"/>
          <p14:tracePt t="17064" x="5302250" y="2200275"/>
          <p14:tracePt t="17074" x="5294313" y="2200275"/>
          <p14:tracePt t="17086" x="5286375" y="2200275"/>
          <p14:tracePt t="17104" x="5278438" y="2200275"/>
          <p14:tracePt t="17118" x="5270500" y="2200275"/>
          <p14:tracePt t="17128" x="5270500" y="2208213"/>
          <p14:tracePt t="17130" x="5262563" y="2208213"/>
          <p14:tracePt t="17136" x="5254625" y="2208213"/>
          <p14:tracePt t="17146" x="5246688" y="2208213"/>
          <p14:tracePt t="17154" x="5238750" y="2216150"/>
          <p14:tracePt t="17162" x="5230813" y="2216150"/>
          <p14:tracePt t="17168" x="5222875" y="2216150"/>
          <p14:tracePt t="17180" x="5214938" y="2216150"/>
          <p14:tracePt t="17200" x="5207000" y="2216150"/>
          <p14:tracePt t="17278" x="5214938" y="2216150"/>
          <p14:tracePt t="17280" x="5222875" y="2216150"/>
          <p14:tracePt t="17282" x="5230813" y="2216150"/>
          <p14:tracePt t="17284" x="5238750" y="2216150"/>
          <p14:tracePt t="17286" x="5246688" y="2216150"/>
          <p14:tracePt t="17288" x="5254625" y="2216150"/>
          <p14:tracePt t="17290" x="5270500" y="2216150"/>
          <p14:tracePt t="17294" x="5278438" y="2224088"/>
          <p14:tracePt t="17296" x="5294313" y="2224088"/>
          <p14:tracePt t="17298" x="5302250" y="2224088"/>
          <p14:tracePt t="17300" x="5310188" y="2224088"/>
          <p14:tracePt t="17302" x="5326063" y="2224088"/>
          <p14:tracePt t="17304" x="5334000" y="2224088"/>
          <p14:tracePt t="17306" x="5341938" y="2224088"/>
          <p14:tracePt t="17308" x="5349875" y="2224088"/>
          <p14:tracePt t="17312" x="5365750" y="2224088"/>
          <p14:tracePt t="17316" x="5373688" y="2224088"/>
          <p14:tracePt t="17318" x="5389563" y="2224088"/>
          <p14:tracePt t="17886" x="5381625" y="2224088"/>
          <p14:tracePt t="17892" x="5373688" y="2224088"/>
          <p14:tracePt t="17896" x="5357813" y="2224088"/>
          <p14:tracePt t="17900" x="5349875" y="2224088"/>
          <p14:tracePt t="17902" x="5341938" y="2224088"/>
          <p14:tracePt t="17906" x="5326063" y="2224088"/>
          <p14:tracePt t="17910" x="5318125" y="2224088"/>
          <p14:tracePt t="17912" x="5310188" y="2224088"/>
          <p14:tracePt t="17914" x="5302250" y="2224088"/>
          <p14:tracePt t="17916" x="5294313" y="2224088"/>
          <p14:tracePt t="17918" x="5286375" y="2224088"/>
          <p14:tracePt t="17920" x="5278438" y="2224088"/>
          <p14:tracePt t="17922" x="5262563" y="2224088"/>
          <p14:tracePt t="17924" x="5254625" y="2224088"/>
          <p14:tracePt t="17926" x="5246688" y="2224088"/>
          <p14:tracePt t="17928" x="5230813" y="2224088"/>
          <p14:tracePt t="17930" x="5222875" y="2224088"/>
          <p14:tracePt t="17932" x="5214938" y="2224088"/>
          <p14:tracePt t="17934" x="5207000" y="2224088"/>
          <p14:tracePt t="17936" x="5191125" y="2224088"/>
          <p14:tracePt t="17938" x="5175250" y="2224088"/>
          <p14:tracePt t="17940" x="5167313" y="2224088"/>
          <p14:tracePt t="17942" x="5151438" y="2224088"/>
          <p14:tracePt t="17944" x="5143500" y="2224088"/>
          <p14:tracePt t="17946" x="5127625" y="2224088"/>
          <p14:tracePt t="17948" x="5111750" y="2224088"/>
          <p14:tracePt t="17950" x="5103813" y="2224088"/>
          <p14:tracePt t="17952" x="5087938" y="2216150"/>
          <p14:tracePt t="17954" x="5072063" y="2216150"/>
          <p14:tracePt t="17956" x="5056188" y="2216150"/>
          <p14:tracePt t="17958" x="5038725" y="2216150"/>
          <p14:tracePt t="17960" x="5030788" y="2216150"/>
          <p14:tracePt t="17962" x="5014913" y="2216150"/>
          <p14:tracePt t="17965" x="4991100" y="2208213"/>
          <p14:tracePt t="17966" x="4983163" y="2208213"/>
          <p14:tracePt t="17968" x="4967288" y="2208213"/>
          <p14:tracePt t="17970" x="4959350" y="2208213"/>
          <p14:tracePt t="17972" x="4943475" y="2208213"/>
          <p14:tracePt t="17974" x="4927600" y="2208213"/>
          <p14:tracePt t="17976" x="4911725" y="2208213"/>
          <p14:tracePt t="17978" x="4903788" y="2200275"/>
          <p14:tracePt t="17980" x="4895850" y="2200275"/>
          <p14:tracePt t="17982" x="4872038" y="2200275"/>
          <p14:tracePt t="17984" x="4864100" y="2200275"/>
          <p14:tracePt t="17986" x="4856163" y="2200275"/>
          <p14:tracePt t="17988" x="4848225" y="2200275"/>
          <p14:tracePt t="17990" x="4824413" y="2200275"/>
          <p14:tracePt t="17992" x="4816475" y="2200275"/>
          <p14:tracePt t="17994" x="4808538" y="2200275"/>
          <p14:tracePt t="17996" x="4800600" y="2200275"/>
          <p14:tracePt t="17998" x="4784725" y="2200275"/>
          <p14:tracePt t="18000" x="4776788" y="2200275"/>
          <p14:tracePt t="18002" x="4760913" y="2192338"/>
          <p14:tracePt t="18004" x="4752975" y="2192338"/>
          <p14:tracePt t="18006" x="4737100" y="2192338"/>
          <p14:tracePt t="18008" x="4729163" y="2192338"/>
          <p14:tracePt t="18010" x="4721225" y="2192338"/>
          <p14:tracePt t="18012" x="4705350" y="2184400"/>
          <p14:tracePt t="18014" x="4695825" y="2184400"/>
          <p14:tracePt t="18016" x="4679950" y="2184400"/>
          <p14:tracePt t="18018" x="4672013" y="2184400"/>
          <p14:tracePt t="18020" x="4656138" y="2184400"/>
          <p14:tracePt t="18024" x="4648200" y="2184400"/>
          <p14:tracePt t="18026" x="4632325" y="2184400"/>
          <p14:tracePt t="18028" x="4624388" y="2184400"/>
          <p14:tracePt t="18030" x="4616450" y="2184400"/>
          <p14:tracePt t="18032" x="4608513" y="2184400"/>
          <p14:tracePt t="18034" x="4592638" y="2184400"/>
          <p14:tracePt t="18036" x="4584700" y="2184400"/>
          <p14:tracePt t="18038" x="4576763" y="2184400"/>
          <p14:tracePt t="18040" x="4560888" y="2184400"/>
          <p14:tracePt t="18044" x="4552950" y="2184400"/>
          <p14:tracePt t="18046" x="4537075" y="2184400"/>
          <p14:tracePt t="18048" x="4529138" y="2184400"/>
          <p14:tracePt t="18052" x="4513263" y="2184400"/>
          <p14:tracePt t="18054" x="4505325" y="2184400"/>
          <p14:tracePt t="18056" x="4497388" y="2184400"/>
          <p14:tracePt t="18058" x="4489450" y="2184400"/>
          <p14:tracePt t="18060" x="4481513" y="2184400"/>
          <p14:tracePt t="18062" x="4473575" y="2184400"/>
          <p14:tracePt t="18064" x="4465638" y="2184400"/>
          <p14:tracePt t="18068" x="4449763" y="2184400"/>
          <p14:tracePt t="18072" x="4441825" y="2184400"/>
          <p14:tracePt t="18074" x="4433888" y="2184400"/>
          <p14:tracePt t="18078" x="4418013" y="2184400"/>
          <p14:tracePt t="18082" x="4410075" y="2184400"/>
          <p14:tracePt t="18086" x="4402138" y="2184400"/>
          <p14:tracePt t="18088" x="4394200" y="2184400"/>
          <p14:tracePt t="18092" x="4386263" y="2184400"/>
          <p14:tracePt t="18100" x="4378325" y="2184400"/>
          <p14:tracePt t="18106" x="4378325" y="2192338"/>
          <p14:tracePt t="18108" x="4370388" y="2192338"/>
          <p14:tracePt t="18114" x="4362450" y="2192338"/>
          <p14:tracePt t="18124" x="4362450" y="2200275"/>
          <p14:tracePt t="18142" x="4352925" y="2200275"/>
          <p14:tracePt t="18162" x="4352925" y="2208213"/>
          <p14:tracePt t="18172" x="4344988" y="2208213"/>
          <p14:tracePt t="18196" x="4344988" y="2216150"/>
          <p14:tracePt t="18218" x="4337050" y="2216150"/>
          <p14:tracePt t="18234" x="4329113" y="2216150"/>
          <p14:tracePt t="18248" x="4321175" y="2224088"/>
          <p14:tracePt t="18258" x="4313238" y="2224088"/>
          <p14:tracePt t="18266" x="4305300" y="2224088"/>
          <p14:tracePt t="18274" x="4297363" y="2224088"/>
          <p14:tracePt t="18276" x="4297363" y="2233613"/>
          <p14:tracePt t="18278" x="4289425" y="2233613"/>
          <p14:tracePt t="18284" x="4281488" y="2233613"/>
          <p14:tracePt t="18292" x="4273550" y="2241550"/>
          <p14:tracePt t="18300" x="4265613" y="2241550"/>
          <p14:tracePt t="18302" x="4257675" y="2241550"/>
          <p14:tracePt t="18310" x="4249738" y="2241550"/>
          <p14:tracePt t="18318" x="4241800" y="2241550"/>
          <p14:tracePt t="18324" x="4233863" y="2241550"/>
          <p14:tracePt t="18330" x="4225925" y="2241550"/>
          <p14:tracePt t="18336" x="4217988" y="2241550"/>
          <p14:tracePt t="18344" x="4210050" y="2241550"/>
          <p14:tracePt t="18352" x="4202113" y="2241550"/>
          <p14:tracePt t="18356" x="4194175" y="2241550"/>
          <p14:tracePt t="18364" x="4186238" y="2241550"/>
          <p14:tracePt t="18370" x="4178300" y="2241550"/>
          <p14:tracePt t="18378" x="4170363" y="2241550"/>
          <p14:tracePt t="18382" x="4162425" y="2241550"/>
          <p14:tracePt t="18390" x="4154488" y="2241550"/>
          <p14:tracePt t="18398" x="4146550" y="2241550"/>
          <p14:tracePt t="18406" x="4138613" y="2241550"/>
          <p14:tracePt t="18410" x="4130675" y="2241550"/>
          <p14:tracePt t="18416" x="4122738" y="2241550"/>
          <p14:tracePt t="18424" x="4114800" y="2241550"/>
          <p14:tracePt t="18434" x="4106863" y="2241550"/>
          <p14:tracePt t="18440" x="4098925" y="2241550"/>
          <p14:tracePt t="18458" x="4090988" y="2241550"/>
          <p14:tracePt t="18878" x="4083050" y="2241550"/>
          <p14:tracePt t="18892" x="4075113" y="2241550"/>
          <p14:tracePt t="18898" x="4067175" y="2241550"/>
          <p14:tracePt t="18902" x="4067175" y="2249488"/>
          <p14:tracePt t="18910" x="4059238" y="2249488"/>
          <p14:tracePt t="18920" x="4051300" y="2249488"/>
          <p14:tracePt t="18924" x="4051300" y="2257425"/>
          <p14:tracePt t="18934" x="4043363" y="2257425"/>
          <p14:tracePt t="18942" x="4043363" y="2265363"/>
          <p14:tracePt t="18950" x="4035425" y="2265363"/>
          <p14:tracePt t="18952" x="4035425" y="2273300"/>
          <p14:tracePt t="18960" x="4027488" y="2273300"/>
          <p14:tracePt t="18968" x="4027488" y="2281238"/>
          <p14:tracePt t="18978" x="4019550" y="2281238"/>
          <p14:tracePt t="18982" x="4019550" y="2289175"/>
          <p14:tracePt t="18998" x="4019550" y="2297113"/>
          <p14:tracePt t="19002" x="4011613" y="2297113"/>
          <p14:tracePt t="19006" x="4011613" y="2305050"/>
          <p14:tracePt t="19030" x="4011613" y="2312988"/>
          <p14:tracePt t="19068" x="4002088" y="2312988"/>
          <p14:tracePt t="19444" x="3994150" y="2312988"/>
          <p14:tracePt t="19456" x="3986213" y="2312988"/>
          <p14:tracePt t="19470" x="3978275" y="2312988"/>
          <p14:tracePt t="19486" x="3970338" y="2312988"/>
          <p14:tracePt t="19496" x="3962400" y="2312988"/>
          <p14:tracePt t="19622" x="3954463" y="2312988"/>
          <p14:tracePt t="19658" x="3946525" y="2312988"/>
          <p14:tracePt t="19692" x="3938588" y="2312988"/>
          <p14:tracePt t="19710" x="3930650" y="2312988"/>
          <p14:tracePt t="19764" x="3922713" y="2312988"/>
          <p14:tracePt t="19890" x="3914775" y="2312988"/>
          <p14:tracePt t="19906" x="3906838" y="2312988"/>
          <p14:tracePt t="19914" x="3898900" y="2312988"/>
          <p14:tracePt t="19928" x="3890963" y="2312988"/>
          <p14:tracePt t="19942" x="3883025" y="2312988"/>
          <p14:tracePt t="19956" x="3875088" y="2312988"/>
          <p14:tracePt t="19964" x="3867150" y="2312988"/>
          <p14:tracePt t="19976" x="3859213" y="2312988"/>
          <p14:tracePt t="19988" x="3851275" y="2312988"/>
          <p14:tracePt t="20000" x="3843338" y="2312988"/>
          <p14:tracePt t="20006" x="3835400" y="2312988"/>
          <p14:tracePt t="20020" x="3827463" y="2312988"/>
          <p14:tracePt t="20034" x="3819525" y="2312988"/>
          <p14:tracePt t="20048" x="3811588" y="2312988"/>
          <p14:tracePt t="20054" x="3803650" y="2312988"/>
          <p14:tracePt t="20068" x="3795713" y="2312988"/>
          <p14:tracePt t="20080" x="3787775" y="2320925"/>
          <p14:tracePt t="20092" x="3779838" y="2320925"/>
          <p14:tracePt t="20106" x="3771900" y="2320925"/>
          <p14:tracePt t="20112" x="3763963" y="2320925"/>
          <p14:tracePt t="20126" x="3756025" y="2320925"/>
          <p14:tracePt t="20140" x="3748088" y="2320925"/>
          <p14:tracePt t="20156" x="3740150" y="2320925"/>
          <p14:tracePt t="20164" x="3732213" y="2320925"/>
          <p14:tracePt t="20170" x="3732213" y="2328863"/>
          <p14:tracePt t="20180" x="3724275" y="2328863"/>
          <p14:tracePt t="20196" x="3716338" y="2328863"/>
          <p14:tracePt t="20210" x="3708400" y="2328863"/>
          <p14:tracePt t="20218" x="3700463" y="2328863"/>
          <p14:tracePt t="20232" x="3692525" y="2328863"/>
          <p14:tracePt t="20244" x="3684588" y="2328863"/>
          <p14:tracePt t="20256" x="3676650" y="2328863"/>
          <p14:tracePt t="20262" x="3668713" y="2328863"/>
          <p14:tracePt t="20272" x="3660775" y="2328863"/>
          <p14:tracePt t="20282" x="3651250" y="2328863"/>
          <p14:tracePt t="20292" x="3643313" y="2328863"/>
          <p14:tracePt t="20298" x="3635375" y="2328863"/>
          <p14:tracePt t="20308" x="3627438" y="2328863"/>
          <p14:tracePt t="20318" x="3619500" y="2328863"/>
          <p14:tracePt t="20330" x="3611563" y="2328863"/>
          <p14:tracePt t="20338" x="3603625" y="2328863"/>
          <p14:tracePt t="20366" x="3595688" y="2328863"/>
          <p14:tracePt t="20590" x="3587750" y="2328863"/>
          <p14:tracePt t="20594" x="3587750" y="2336800"/>
          <p14:tracePt t="20598" x="3579813" y="2336800"/>
          <p14:tracePt t="20602" x="3571875" y="2336800"/>
          <p14:tracePt t="20606" x="3571875" y="2344738"/>
          <p14:tracePt t="20608" x="3563938" y="2344738"/>
          <p14:tracePt t="20614" x="3556000" y="2352675"/>
          <p14:tracePt t="20620" x="3548063" y="2352675"/>
          <p14:tracePt t="20622" x="3540125" y="2360613"/>
          <p14:tracePt t="20626" x="3532188" y="2368550"/>
          <p14:tracePt t="20630" x="3524250" y="2376488"/>
          <p14:tracePt t="20632" x="3516313" y="2376488"/>
          <p14:tracePt t="20634" x="3508375" y="2376488"/>
          <p14:tracePt t="20636" x="3500438" y="2384425"/>
          <p14:tracePt t="20638" x="3500438" y="2392363"/>
          <p14:tracePt t="20640" x="3484563" y="2400300"/>
          <p14:tracePt t="20644" x="3468688" y="2408238"/>
          <p14:tracePt t="20646" x="3460750" y="2416175"/>
          <p14:tracePt t="20648" x="3452813" y="2416175"/>
          <p14:tracePt t="20650" x="3436938" y="2424113"/>
          <p14:tracePt t="20652" x="3429000" y="2432050"/>
          <p14:tracePt t="20654" x="3421063" y="2432050"/>
          <p14:tracePt t="20656" x="3413125" y="2439988"/>
          <p14:tracePt t="20658" x="3405188" y="2447925"/>
          <p14:tracePt t="20660" x="3389313" y="2447925"/>
          <p14:tracePt t="20662" x="3389313" y="2455863"/>
          <p14:tracePt t="20664" x="3381375" y="2455863"/>
          <p14:tracePt t="20666" x="3373438" y="2463800"/>
          <p14:tracePt t="20668" x="3365500" y="2471738"/>
          <p14:tracePt t="20670" x="3357563" y="2471738"/>
          <p14:tracePt t="20672" x="3357563" y="2479675"/>
          <p14:tracePt t="20674" x="3341688" y="2479675"/>
          <p14:tracePt t="20678" x="3333750" y="2487613"/>
          <p14:tracePt t="20680" x="3333750" y="2495550"/>
          <p14:tracePt t="20682" x="3325813" y="2495550"/>
          <p14:tracePt t="20684" x="3325813" y="2503488"/>
          <p14:tracePt t="20688" x="3317875" y="2503488"/>
          <p14:tracePt t="20690" x="3308350" y="2511425"/>
          <p14:tracePt t="20696" x="3300413" y="2519363"/>
          <p14:tracePt t="20698" x="3300413" y="2527300"/>
          <p14:tracePt t="20702" x="3300413" y="2535238"/>
          <p14:tracePt t="20706" x="3292475" y="2535238"/>
          <p14:tracePt t="20708" x="3292475" y="2543175"/>
          <p14:tracePt t="20712" x="3292475" y="2551113"/>
          <p14:tracePt t="20718" x="3292475" y="2559050"/>
          <p14:tracePt t="20720" x="3292475" y="2566988"/>
          <p14:tracePt t="20724" x="3284538" y="2566988"/>
          <p14:tracePt t="20726" x="3284538" y="2576513"/>
          <p14:tracePt t="20732" x="3284538" y="2584450"/>
          <p14:tracePt t="20738" x="3284538" y="2592388"/>
          <p14:tracePt t="20740" x="3284538" y="2600325"/>
          <p14:tracePt t="20742" x="3276600" y="2600325"/>
          <p14:tracePt t="20748" x="3276600" y="2608263"/>
          <p14:tracePt t="20750" x="3268663" y="2608263"/>
          <p14:tracePt t="20756" x="3268663" y="2616200"/>
          <p14:tracePt t="20762" x="3260725" y="2616200"/>
          <p14:tracePt t="20764" x="3260725" y="2624138"/>
          <p14:tracePt t="20768" x="3260725" y="2632075"/>
          <p14:tracePt t="20772" x="3252788" y="2632075"/>
          <p14:tracePt t="20778" x="3252788" y="2640013"/>
          <p14:tracePt t="20784" x="3244850" y="2640013"/>
          <p14:tracePt t="20788" x="3236913" y="2647950"/>
          <p14:tracePt t="20798" x="3236913" y="2655888"/>
          <p14:tracePt t="20800" x="3228975" y="2655888"/>
          <p14:tracePt t="20802" x="3228975" y="2663825"/>
          <p14:tracePt t="20810" x="3221038" y="2671763"/>
          <p14:tracePt t="20818" x="3213100" y="2671763"/>
          <p14:tracePt t="20820" x="3213100" y="2679700"/>
          <p14:tracePt t="20822" x="3205163" y="2679700"/>
          <p14:tracePt t="20826" x="3205163" y="2687638"/>
          <p14:tracePt t="20828" x="3197225" y="2695575"/>
          <p14:tracePt t="20834" x="3189288" y="2695575"/>
          <p14:tracePt t="20836" x="3189288" y="2703513"/>
          <p14:tracePt t="20840" x="3181350" y="2711450"/>
          <p14:tracePt t="20842" x="3173413" y="2711450"/>
          <p14:tracePt t="20846" x="3165475" y="2719388"/>
          <p14:tracePt t="20850" x="3165475" y="2727325"/>
          <p14:tracePt t="20852" x="3157538" y="2727325"/>
          <p14:tracePt t="20854" x="3157538" y="2735263"/>
          <p14:tracePt t="20856" x="3149600" y="2735263"/>
          <p14:tracePt t="20858" x="3141663" y="2743200"/>
          <p14:tracePt t="20862" x="3133725" y="2743200"/>
          <p14:tracePt t="20864" x="3133725" y="2751138"/>
          <p14:tracePt t="20866" x="3117850" y="2759075"/>
          <p14:tracePt t="20870" x="3109913" y="2759075"/>
          <p14:tracePt t="20872" x="3109913" y="2767013"/>
          <p14:tracePt t="20874" x="3101975" y="2767013"/>
          <p14:tracePt t="20881" x="3094038" y="2774950"/>
          <p14:tracePt t="20882" x="3086100" y="2782888"/>
          <p14:tracePt t="20884" x="3078163" y="2782888"/>
          <p14:tracePt t="20886" x="3078163" y="2790825"/>
          <p14:tracePt t="20888" x="3070225" y="2790825"/>
          <p14:tracePt t="20890" x="3062288" y="2790825"/>
          <p14:tracePt t="20892" x="3054350" y="2798763"/>
          <p14:tracePt t="20896" x="3046413" y="2798763"/>
          <p14:tracePt t="20900" x="3038475" y="2806700"/>
          <p14:tracePt t="20904" x="3030538" y="2806700"/>
          <p14:tracePt t="20906" x="3022600" y="2806700"/>
          <p14:tracePt t="20910" x="3014663" y="2814638"/>
          <p14:tracePt t="20912" x="3006725" y="2814638"/>
          <p14:tracePt t="20914" x="3006725" y="2822575"/>
          <p14:tracePt t="20916" x="2998788" y="2822575"/>
          <p14:tracePt t="20918" x="2990850" y="2822575"/>
          <p14:tracePt t="20920" x="2982913" y="2822575"/>
          <p14:tracePt t="20924" x="2974975" y="2822575"/>
          <p14:tracePt t="20926" x="2967038" y="2830513"/>
          <p14:tracePt t="20928" x="2957513" y="2830513"/>
          <p14:tracePt t="20930" x="2949575" y="2830513"/>
          <p14:tracePt t="20932" x="2941638" y="2830513"/>
          <p14:tracePt t="20934" x="2933700" y="2830513"/>
          <p14:tracePt t="20938" x="2917825" y="2830513"/>
          <p14:tracePt t="20940" x="2917825" y="2838450"/>
          <p14:tracePt t="20942" x="2909888" y="2838450"/>
          <p14:tracePt t="20944" x="2901950" y="2838450"/>
          <p14:tracePt t="20946" x="2894013" y="2846388"/>
          <p14:tracePt t="20948" x="2886075" y="2846388"/>
          <p14:tracePt t="20950" x="2870200" y="2846388"/>
          <p14:tracePt t="20952" x="2862263" y="2846388"/>
          <p14:tracePt t="20954" x="2854325" y="2846388"/>
          <p14:tracePt t="20956" x="2846388" y="2846388"/>
          <p14:tracePt t="20958" x="2838450" y="2846388"/>
          <p14:tracePt t="20960" x="2830513" y="2846388"/>
          <p14:tracePt t="20962" x="2814638" y="2846388"/>
          <p14:tracePt t="20964" x="2806700" y="2846388"/>
          <p14:tracePt t="20966" x="2798763" y="2846388"/>
          <p14:tracePt t="20968" x="2782888" y="2846388"/>
          <p14:tracePt t="20970" x="2774950" y="2854325"/>
          <p14:tracePt t="20972" x="2767013" y="2854325"/>
          <p14:tracePt t="20974" x="2751138" y="2854325"/>
          <p14:tracePt t="20976" x="2743200" y="2854325"/>
          <p14:tracePt t="20978" x="2735263" y="2854325"/>
          <p14:tracePt t="20980" x="2727325" y="2854325"/>
          <p14:tracePt t="20982" x="2711450" y="2854325"/>
          <p14:tracePt t="20984" x="2703513" y="2862263"/>
          <p14:tracePt t="20986" x="2695575" y="2862263"/>
          <p14:tracePt t="20988" x="2679700" y="2862263"/>
          <p14:tracePt t="20990" x="2671763" y="2862263"/>
          <p14:tracePt t="20992" x="2663825" y="2862263"/>
          <p14:tracePt t="20994" x="2655888" y="2862263"/>
          <p14:tracePt t="20996" x="2640013" y="2862263"/>
          <p14:tracePt t="20998" x="2632075" y="2862263"/>
          <p14:tracePt t="21000" x="2624138" y="2862263"/>
          <p14:tracePt t="21002" x="2606675" y="2870200"/>
          <p14:tracePt t="21004" x="2590800" y="2870200"/>
          <p14:tracePt t="21006" x="2582863" y="2870200"/>
          <p14:tracePt t="21008" x="2574925" y="2878138"/>
          <p14:tracePt t="21010" x="2551113" y="2878138"/>
          <p14:tracePt t="21012" x="2543175" y="2878138"/>
          <p14:tracePt t="21014" x="2527300" y="2878138"/>
          <p14:tracePt t="21016" x="2519363" y="2878138"/>
          <p14:tracePt t="21018" x="2503488" y="2886075"/>
          <p14:tracePt t="21020" x="2487613" y="2894013"/>
          <p14:tracePt t="21022" x="2471738" y="2894013"/>
          <p14:tracePt t="21024" x="2463800" y="2894013"/>
          <p14:tracePt t="21026" x="2439988" y="2894013"/>
          <p14:tracePt t="21028" x="2424113" y="2901950"/>
          <p14:tracePt t="21030" x="2416175" y="2909888"/>
          <p14:tracePt t="21032" x="2400300" y="2909888"/>
          <p14:tracePt t="21034" x="2384425" y="2919413"/>
          <p14:tracePt t="21036" x="2368550" y="2919413"/>
          <p14:tracePt t="21038" x="2352675" y="2927350"/>
          <p14:tracePt t="21040" x="2344738" y="2935288"/>
          <p14:tracePt t="21042" x="2320925" y="2935288"/>
          <p14:tracePt t="21044" x="2312988" y="2935288"/>
          <p14:tracePt t="21046" x="2297113" y="2943225"/>
          <p14:tracePt t="21048" x="2289175" y="2951163"/>
          <p14:tracePt t="21050" x="2265363" y="2951163"/>
          <p14:tracePt t="21052" x="2255838" y="2959100"/>
          <p14:tracePt t="21054" x="2239963" y="2959100"/>
          <p14:tracePt t="21056" x="2224088" y="2967038"/>
          <p14:tracePt t="21058" x="2208213" y="2967038"/>
          <p14:tracePt t="21060" x="2200275" y="2974975"/>
          <p14:tracePt t="21062" x="2192338" y="2974975"/>
          <p14:tracePt t="21064" x="2176463" y="2974975"/>
          <p14:tracePt t="21066" x="2160588" y="2982913"/>
          <p14:tracePt t="21068" x="2152650" y="2982913"/>
          <p14:tracePt t="21070" x="2136775" y="2990850"/>
          <p14:tracePt t="21072" x="2128838" y="2990850"/>
          <p14:tracePt t="21074" x="2120900" y="2990850"/>
          <p14:tracePt t="21076" x="2105025" y="2998788"/>
          <p14:tracePt t="21078" x="2097088" y="2998788"/>
          <p14:tracePt t="21080" x="2089150" y="2998788"/>
          <p14:tracePt t="21082" x="2081213" y="3006725"/>
          <p14:tracePt t="21084" x="2065338" y="3006725"/>
          <p14:tracePt t="21086" x="2057400" y="3006725"/>
          <p14:tracePt t="21088" x="2049463" y="3006725"/>
          <p14:tracePt t="21090" x="2033588" y="3006725"/>
          <p14:tracePt t="21092" x="2025650" y="3014663"/>
          <p14:tracePt t="21094" x="2017713" y="3014663"/>
          <p14:tracePt t="21096" x="2001838" y="3014663"/>
          <p14:tracePt t="21098" x="1993900" y="3014663"/>
          <p14:tracePt t="21100" x="1985963" y="3022600"/>
          <p14:tracePt t="21102" x="1970088" y="3022600"/>
          <p14:tracePt t="21104" x="1962150" y="3022600"/>
          <p14:tracePt t="21106" x="1954213" y="3022600"/>
          <p14:tracePt t="21108" x="1938338" y="3022600"/>
          <p14:tracePt t="21110" x="1922463" y="3022600"/>
          <p14:tracePt t="21112" x="1905000" y="3030538"/>
          <p14:tracePt t="21114" x="1889125" y="3030538"/>
          <p14:tracePt t="21116" x="1873250" y="3030538"/>
          <p14:tracePt t="21118" x="1857375" y="3030538"/>
          <p14:tracePt t="21120" x="1841500" y="3030538"/>
          <p14:tracePt t="21122" x="1825625" y="3030538"/>
          <p14:tracePt t="21124" x="1809750" y="3030538"/>
          <p14:tracePt t="21126" x="1793875" y="3030538"/>
          <p14:tracePt t="21128" x="1778000" y="3030538"/>
          <p14:tracePt t="21130" x="1762125" y="3030538"/>
          <p14:tracePt t="21132" x="1738313" y="3030538"/>
          <p14:tracePt t="21134" x="1714500" y="3030538"/>
          <p14:tracePt t="21136" x="1690688" y="3030538"/>
          <p14:tracePt t="21138" x="1666875" y="3030538"/>
          <p14:tracePt t="21140" x="1635125" y="3030538"/>
          <p14:tracePt t="21142" x="1603375" y="3030538"/>
          <p14:tracePt t="21144" x="1579563" y="3030538"/>
          <p14:tracePt t="21146" x="1546225" y="3030538"/>
          <p14:tracePt t="21148" x="1514475" y="3030538"/>
          <p14:tracePt t="21150" x="1474788" y="3030538"/>
          <p14:tracePt t="21152" x="1443038" y="3030538"/>
          <p14:tracePt t="21154" x="1411288" y="3030538"/>
          <p14:tracePt t="21156" x="1379538" y="3022600"/>
          <p14:tracePt t="21158" x="1331913" y="3022600"/>
          <p14:tracePt t="21160" x="1300163" y="3022600"/>
          <p14:tracePt t="21162" x="1268413" y="3022600"/>
          <p14:tracePt t="21164" x="1228725" y="3014663"/>
          <p14:tracePt t="21166" x="1187450" y="3014663"/>
          <p14:tracePt t="21168" x="1155700" y="3014663"/>
          <p14:tracePt t="21170" x="1123950" y="3006725"/>
          <p14:tracePt t="21172" x="1092200" y="3006725"/>
          <p14:tracePt t="21174" x="1060450" y="3006725"/>
          <p14:tracePt t="21176" x="1020763" y="2998788"/>
          <p14:tracePt t="21178" x="989013" y="2998788"/>
          <p14:tracePt t="21180" x="957263" y="2998788"/>
          <p14:tracePt t="21182" x="933450" y="2990850"/>
          <p14:tracePt t="21184" x="901700" y="2990850"/>
          <p14:tracePt t="21186" x="877888" y="2990850"/>
          <p14:tracePt t="21188" x="844550" y="2990850"/>
          <p14:tracePt t="21190" x="820738" y="2990850"/>
          <p14:tracePt t="21192" x="788988" y="2982913"/>
          <p14:tracePt t="21194" x="749300" y="2974975"/>
          <p14:tracePt t="21196" x="725488" y="2974975"/>
          <p14:tracePt t="21198" x="693738" y="2967038"/>
          <p14:tracePt t="21200" x="669925" y="2967038"/>
          <p14:tracePt t="21202" x="638175" y="2959100"/>
          <p14:tracePt t="21204" x="614363" y="2951163"/>
          <p14:tracePt t="21206" x="582613" y="2951163"/>
          <p14:tracePt t="21208" x="558800" y="2951163"/>
          <p14:tracePt t="21210" x="517525" y="2943225"/>
          <p14:tracePt t="21212" x="493713" y="2943225"/>
          <p14:tracePt t="21214" x="461963" y="2935288"/>
          <p14:tracePt t="21216" x="438150" y="2927350"/>
          <p14:tracePt t="21218" x="414338" y="2927350"/>
          <p14:tracePt t="21220" x="382588" y="2919413"/>
          <p14:tracePt t="21222" x="358775" y="2919413"/>
          <p14:tracePt t="21224" x="334963" y="2909888"/>
          <p14:tracePt t="21226" x="311150" y="2909888"/>
          <p14:tracePt t="21228" x="279400" y="2901950"/>
          <p14:tracePt t="21230" x="255588" y="2901950"/>
          <p14:tracePt t="21232" x="231775" y="2894013"/>
          <p14:tracePt t="21234" x="207963" y="2894013"/>
          <p14:tracePt t="21236" x="184150" y="2886075"/>
          <p14:tracePt t="21238" x="158750" y="2886075"/>
          <p14:tracePt t="21240" x="134938" y="2878138"/>
          <p14:tracePt t="21242" x="111125" y="2870200"/>
          <p14:tracePt t="21244" x="95250" y="2870200"/>
          <p14:tracePt t="21246" x="71438" y="2870200"/>
          <p14:tracePt t="21248" x="55563" y="2862263"/>
          <p14:tracePt t="21250" x="39688" y="2854325"/>
          <p14:tracePt t="21252" x="23813" y="2854325"/>
          <p14:tracePt t="21254" x="0" y="2846388"/>
          <p14:tracePt t="21438" x="15875" y="2584450"/>
          <p14:tracePt t="21440" x="23813" y="2584450"/>
          <p14:tracePt t="21442" x="31750" y="2576513"/>
          <p14:tracePt t="21444" x="55563" y="2566988"/>
          <p14:tracePt t="21446" x="71438" y="2566988"/>
          <p14:tracePt t="21448" x="87313" y="2566988"/>
          <p14:tracePt t="21450" x="103188" y="2559050"/>
          <p14:tracePt t="21452" x="127000" y="2551113"/>
          <p14:tracePt t="21454" x="142875" y="2551113"/>
          <p14:tracePt t="21456" x="166688" y="2543175"/>
          <p14:tracePt t="21458" x="200025" y="2543175"/>
          <p14:tracePt t="21460" x="223838" y="2535238"/>
          <p14:tracePt t="21462" x="247650" y="2535238"/>
          <p14:tracePt t="21464" x="271463" y="2527300"/>
          <p14:tracePt t="21466" x="303213" y="2519363"/>
          <p14:tracePt t="21468" x="327025" y="2511425"/>
          <p14:tracePt t="21470" x="350838" y="2511425"/>
          <p14:tracePt t="21472" x="382588" y="2511425"/>
          <p14:tracePt t="21474" x="406400" y="2503488"/>
          <p14:tracePt t="21476" x="438150" y="2503488"/>
          <p14:tracePt t="21478" x="477838" y="2495550"/>
          <p14:tracePt t="21480" x="501650" y="2487613"/>
          <p14:tracePt t="21482" x="534988" y="2479675"/>
          <p14:tracePt t="21484" x="566738" y="2479675"/>
          <p14:tracePt t="21486" x="606425" y="2471738"/>
          <p14:tracePt t="21488" x="638175" y="2471738"/>
          <p14:tracePt t="21490" x="669925" y="2471738"/>
          <p14:tracePt t="21492" x="701675" y="2463800"/>
          <p14:tracePt t="21494" x="749300" y="2455863"/>
          <p14:tracePt t="21496" x="796925" y="2447925"/>
          <p14:tracePt t="21498" x="828675" y="2447925"/>
          <p14:tracePt t="21500" x="868363" y="2439988"/>
          <p14:tracePt t="21502" x="917575" y="2439988"/>
          <p14:tracePt t="21504" x="957263" y="2432050"/>
          <p14:tracePt t="21506" x="1004888" y="2432050"/>
          <p14:tracePt t="21508" x="1044575" y="2424113"/>
          <p14:tracePt t="21510" x="1092200" y="2424113"/>
          <p14:tracePt t="21512" x="1131888" y="2424113"/>
          <p14:tracePt t="21514" x="1179513" y="2416175"/>
          <p14:tracePt t="21516" x="1236663" y="2416175"/>
          <p14:tracePt t="21518" x="1276350" y="2416175"/>
          <p14:tracePt t="21520" x="1323975" y="2416175"/>
          <p14:tracePt t="21522" x="1363663" y="2408238"/>
          <p14:tracePt t="21524" x="1419225" y="2408238"/>
          <p14:tracePt t="21526" x="1458913" y="2408238"/>
          <p14:tracePt t="21528" x="1506538" y="2408238"/>
          <p14:tracePt t="21530" x="1554163" y="2408238"/>
          <p14:tracePt t="21532" x="1603375" y="2408238"/>
          <p14:tracePt t="21534" x="1643063" y="2408238"/>
          <p14:tracePt t="21536" x="1690688" y="2408238"/>
          <p14:tracePt t="21538" x="1730375" y="2408238"/>
          <p14:tracePt t="21540" x="1778000" y="2408238"/>
          <p14:tracePt t="21542" x="1817688" y="2408238"/>
          <p14:tracePt t="21544" x="1857375" y="2408238"/>
          <p14:tracePt t="21546" x="1905000" y="2408238"/>
          <p14:tracePt t="21548" x="1946275" y="2408238"/>
          <p14:tracePt t="21550" x="1993900" y="2408238"/>
          <p14:tracePt t="21552" x="2025650" y="2408238"/>
          <p14:tracePt t="21554" x="2065338" y="2408238"/>
          <p14:tracePt t="21556" x="2097088" y="2408238"/>
          <p14:tracePt t="21558" x="2128838" y="2408238"/>
          <p14:tracePt t="21560" x="2168525" y="2408238"/>
          <p14:tracePt t="21562" x="2200275" y="2408238"/>
          <p14:tracePt t="21564" x="2232025" y="2408238"/>
          <p14:tracePt t="21566" x="2255838" y="2408238"/>
          <p14:tracePt t="21568" x="2289175" y="2408238"/>
          <p14:tracePt t="21570" x="2312988" y="2408238"/>
          <p14:tracePt t="21572" x="2336800" y="2408238"/>
          <p14:tracePt t="21574" x="2360613" y="2408238"/>
          <p14:tracePt t="21576" x="2384425" y="2408238"/>
          <p14:tracePt t="21578" x="2400300" y="2408238"/>
          <p14:tracePt t="21580" x="2416175" y="2408238"/>
          <p14:tracePt t="21582" x="2432050" y="2416175"/>
          <p14:tracePt t="21584" x="2447925" y="2416175"/>
          <p14:tracePt t="21586" x="2471738" y="2416175"/>
          <p14:tracePt t="21588" x="2479675" y="2416175"/>
          <p14:tracePt t="21590" x="2487613" y="2416175"/>
          <p14:tracePt t="21592" x="2503488" y="2416175"/>
          <p14:tracePt t="21594" x="2511425" y="2416175"/>
          <p14:tracePt t="21596" x="2519363" y="2416175"/>
          <p14:tracePt t="21598" x="2527300" y="2416175"/>
          <p14:tracePt t="21600" x="2535238" y="2416175"/>
          <p14:tracePt t="21602" x="2535238" y="2424113"/>
          <p14:tracePt t="21604" x="2543175" y="2424113"/>
          <p14:tracePt t="21606" x="2551113" y="2424113"/>
          <p14:tracePt t="21612" x="2559050" y="2424113"/>
          <p14:tracePt t="21624" x="2566988" y="2424113"/>
          <p14:tracePt t="21674" x="2574925" y="2424113"/>
          <p14:tracePt t="21680" x="2582863" y="2424113"/>
          <p14:tracePt t="21682" x="2582863" y="2432050"/>
          <p14:tracePt t="21686" x="2590800" y="2432050"/>
          <p14:tracePt t="21692" x="2598738" y="2439988"/>
          <p14:tracePt t="21698" x="2606675" y="2439988"/>
          <p14:tracePt t="21700" x="2616200" y="2439988"/>
          <p14:tracePt t="21704" x="2624138" y="2439988"/>
          <p14:tracePt t="21706" x="2624138" y="2447925"/>
          <p14:tracePt t="21708" x="2632075" y="2447925"/>
          <p14:tracePt t="21712" x="2647950" y="2447925"/>
          <p14:tracePt t="21716" x="2655888" y="2447925"/>
          <p14:tracePt t="21720" x="2671763" y="2455863"/>
          <p14:tracePt t="21724" x="2679700" y="2463800"/>
          <p14:tracePt t="21726" x="2687638" y="2463800"/>
          <p14:tracePt t="21728" x="2695575" y="2463800"/>
          <p14:tracePt t="21730" x="2703513" y="2463800"/>
          <p14:tracePt t="21734" x="2719388" y="2463800"/>
          <p14:tracePt t="21738" x="2727325" y="2471738"/>
          <p14:tracePt t="21740" x="2735263" y="2471738"/>
          <p14:tracePt t="21742" x="2743200" y="2471738"/>
          <p14:tracePt t="21746" x="2751138" y="2471738"/>
          <p14:tracePt t="21748" x="2759075" y="2471738"/>
          <p14:tracePt t="21752" x="2767013" y="2471738"/>
          <p14:tracePt t="21754" x="2774950" y="2471738"/>
          <p14:tracePt t="21760" x="2774950" y="2479675"/>
          <p14:tracePt t="21762" x="2782888" y="2479675"/>
          <p14:tracePt t="21858" x="2774950" y="2471738"/>
          <p14:tracePt t="22140" x="2767013" y="2471738"/>
          <p14:tracePt t="22150" x="2759075" y="2471738"/>
          <p14:tracePt t="22154" x="2751138" y="2471738"/>
          <p14:tracePt t="22158" x="2751138" y="2463800"/>
          <p14:tracePt t="22160" x="2743200" y="2463800"/>
          <p14:tracePt t="22162" x="2735263" y="2463800"/>
          <p14:tracePt t="22164" x="2727325" y="2463800"/>
          <p14:tracePt t="22168" x="2719388" y="2463800"/>
          <p14:tracePt t="22170" x="2711450" y="2463800"/>
          <p14:tracePt t="22172" x="2703513" y="2455863"/>
          <p14:tracePt t="22174" x="2695575" y="2455863"/>
          <p14:tracePt t="22178" x="2679700" y="2447925"/>
          <p14:tracePt t="22180" x="2671763" y="2447925"/>
          <p14:tracePt t="22182" x="2663825" y="2447925"/>
          <p14:tracePt t="22184" x="2655888" y="2447925"/>
          <p14:tracePt t="22188" x="2640013" y="2447925"/>
          <p14:tracePt t="22190" x="2640013" y="2439988"/>
          <p14:tracePt t="22192" x="2632075" y="2439988"/>
          <p14:tracePt t="22194" x="2616200" y="2439988"/>
          <p14:tracePt t="22198" x="2606675" y="2439988"/>
          <p14:tracePt t="22200" x="2598738" y="2439988"/>
          <p14:tracePt t="22202" x="2590800" y="2439988"/>
          <p14:tracePt t="22204" x="2574925" y="2432050"/>
          <p14:tracePt t="22208" x="2566988" y="2432050"/>
          <p14:tracePt t="22210" x="2559050" y="2432050"/>
          <p14:tracePt t="22212" x="2559050" y="2424113"/>
          <p14:tracePt t="22214" x="2543175" y="2424113"/>
          <p14:tracePt t="22218" x="2535238" y="2424113"/>
          <p14:tracePt t="22222" x="2519363" y="2424113"/>
          <p14:tracePt t="22226" x="2511425" y="2424113"/>
          <p14:tracePt t="22230" x="2503488" y="2424113"/>
          <p14:tracePt t="22234" x="2503488" y="2416175"/>
          <p14:tracePt t="22236" x="2495550" y="2416175"/>
          <p14:tracePt t="22240" x="2487613" y="2416175"/>
          <p14:tracePt t="22246" x="2479675" y="2416175"/>
          <p14:tracePt t="23936" x="2471738" y="2416175"/>
          <p14:tracePt t="23952" x="2463800" y="2416175"/>
          <p14:tracePt t="23958" x="2455863" y="2416175"/>
          <p14:tracePt t="23972" x="2447925" y="2416175"/>
          <p14:tracePt t="23988" x="2439988" y="2416175"/>
          <p14:tracePt t="24006" x="2432050" y="2416175"/>
          <p14:tracePt t="24018" x="2424113" y="2416175"/>
          <p14:tracePt t="27224" x="2432050" y="2416175"/>
          <p14:tracePt t="27234" x="2439988" y="2416175"/>
          <p14:tracePt t="27236" x="2439988" y="2424113"/>
          <p14:tracePt t="27240" x="2447925" y="2424113"/>
          <p14:tracePt t="27244" x="2455863" y="2424113"/>
          <p14:tracePt t="27246" x="2463800" y="2424113"/>
          <p14:tracePt t="27248" x="2463800" y="2432050"/>
          <p14:tracePt t="27250" x="2471738" y="2432050"/>
          <p14:tracePt t="27252" x="2471738" y="2439988"/>
          <p14:tracePt t="27254" x="2479675" y="2439988"/>
          <p14:tracePt t="27256" x="2487613" y="2439988"/>
          <p14:tracePt t="27258" x="2495550" y="2447925"/>
          <p14:tracePt t="27260" x="2503488" y="2447925"/>
          <p14:tracePt t="27262" x="2511425" y="2447925"/>
          <p14:tracePt t="27264" x="2527300" y="2455863"/>
          <p14:tracePt t="27266" x="2527300" y="2463800"/>
          <p14:tracePt t="27268" x="2535238" y="2463800"/>
          <p14:tracePt t="27270" x="2551113" y="2479675"/>
          <p14:tracePt t="27272" x="2559050" y="2479675"/>
          <p14:tracePt t="27274" x="2574925" y="2487613"/>
          <p14:tracePt t="27276" x="2582863" y="2495550"/>
          <p14:tracePt t="27278" x="2590800" y="2503488"/>
          <p14:tracePt t="27280" x="2606675" y="2511425"/>
          <p14:tracePt t="27282" x="2606675" y="2519363"/>
          <p14:tracePt t="27284" x="2624138" y="2519363"/>
          <p14:tracePt t="27286" x="2624138" y="2527300"/>
          <p14:tracePt t="27288" x="2632075" y="2527300"/>
          <p14:tracePt t="27290" x="2632075" y="2543175"/>
          <p14:tracePt t="27292" x="2640013" y="2543175"/>
          <p14:tracePt t="27294" x="2640013" y="2551113"/>
          <p14:tracePt t="27296" x="2647950" y="2551113"/>
          <p14:tracePt t="27298" x="2647950" y="2559050"/>
          <p14:tracePt t="27300" x="2655888" y="2559050"/>
          <p14:tracePt t="27302" x="2655888" y="2566988"/>
          <p14:tracePt t="27308" x="2655888" y="2576513"/>
          <p14:tracePt t="27310" x="2655888" y="2584450"/>
          <p14:tracePt t="27318" x="2655888" y="2592388"/>
          <p14:tracePt t="27340" x="2655888" y="2600325"/>
          <p14:tracePt t="27370" x="2663825" y="2600325"/>
          <p14:tracePt t="27384" x="2663825" y="2608263"/>
          <p14:tracePt t="27386" x="2671763" y="2608263"/>
          <p14:tracePt t="27406" x="2679700" y="2608263"/>
          <p14:tracePt t="27408" x="2679700" y="2616200"/>
          <p14:tracePt t="27414" x="2687638" y="2616200"/>
          <p14:tracePt t="27426" x="2695575" y="2616200"/>
          <p14:tracePt t="27428" x="2695575" y="2624138"/>
          <p14:tracePt t="27434" x="2703513" y="2624138"/>
          <p14:tracePt t="27436" x="2703513" y="2632075"/>
          <p14:tracePt t="27440" x="2711450" y="2632075"/>
          <p14:tracePt t="27442" x="2719388" y="2640013"/>
          <p14:tracePt t="27444" x="2719388" y="2647950"/>
          <p14:tracePt t="27446" x="2727325" y="2647950"/>
          <p14:tracePt t="27448" x="2735263" y="2655888"/>
          <p14:tracePt t="27450" x="2743200" y="2663825"/>
          <p14:tracePt t="27452" x="2751138" y="2671763"/>
          <p14:tracePt t="27454" x="2759075" y="2671763"/>
          <p14:tracePt t="27456" x="2767013" y="2679700"/>
          <p14:tracePt t="27458" x="2774950" y="2687638"/>
          <p14:tracePt t="27460" x="2782888" y="2687638"/>
          <p14:tracePt t="27462" x="2798763" y="2703513"/>
          <p14:tracePt t="27464" x="2806700" y="2703513"/>
          <p14:tracePt t="27466" x="2822575" y="2711450"/>
          <p14:tracePt t="27468" x="2838450" y="2719388"/>
          <p14:tracePt t="27470" x="2854325" y="2727325"/>
          <p14:tracePt t="27472" x="2862263" y="2735263"/>
          <p14:tracePt t="27474" x="2886075" y="2743200"/>
          <p14:tracePt t="27476" x="2901950" y="2743200"/>
          <p14:tracePt t="27478" x="2909888" y="2751138"/>
          <p14:tracePt t="27480" x="2925763" y="2759075"/>
          <p14:tracePt t="27482" x="2933700" y="2759075"/>
          <p14:tracePt t="27484" x="2941638" y="2767013"/>
          <p14:tracePt t="27486" x="2967038" y="2774950"/>
          <p14:tracePt t="27488" x="2982913" y="2782888"/>
          <p14:tracePt t="27490" x="2998788" y="2782888"/>
          <p14:tracePt t="27492" x="3022600" y="2790825"/>
          <p14:tracePt t="27494" x="3038475" y="2798763"/>
          <p14:tracePt t="27496" x="3062288" y="2806700"/>
          <p14:tracePt t="27498" x="3078163" y="2806700"/>
          <p14:tracePt t="27500" x="3109913" y="2814638"/>
          <p14:tracePt t="27502" x="3133725" y="2822575"/>
          <p14:tracePt t="27504" x="3157538" y="2830513"/>
          <p14:tracePt t="27506" x="3181350" y="2830513"/>
          <p14:tracePt t="27508" x="3205163" y="2830513"/>
          <p14:tracePt t="27510" x="3228975" y="2838450"/>
          <p14:tracePt t="27512" x="3260725" y="2846388"/>
          <p14:tracePt t="27514" x="3300413" y="2854325"/>
          <p14:tracePt t="27516" x="3325813" y="2854325"/>
          <p14:tracePt t="27518" x="3357563" y="2862263"/>
          <p14:tracePt t="27520" x="3389313" y="2870200"/>
          <p14:tracePt t="27522" x="3436938" y="2878138"/>
          <p14:tracePt t="27524" x="3476625" y="2878138"/>
          <p14:tracePt t="27526" x="3524250" y="2886075"/>
          <p14:tracePt t="27528" x="3563938" y="2886075"/>
          <p14:tracePt t="27530" x="3611563" y="2886075"/>
          <p14:tracePt t="27532" x="3651250" y="2894013"/>
          <p14:tracePt t="27534" x="3708400" y="2901950"/>
          <p14:tracePt t="27536" x="3771900" y="2901950"/>
          <p14:tracePt t="27538" x="3835400" y="2909888"/>
          <p14:tracePt t="27540" x="3898900" y="2909888"/>
          <p14:tracePt t="27542" x="3962400" y="2919413"/>
          <p14:tracePt t="27544" x="4035425" y="2919413"/>
          <p14:tracePt t="27546" x="4098925" y="2919413"/>
          <p14:tracePt t="27548" x="4170363" y="2927350"/>
          <p14:tracePt t="27550" x="4241800" y="2927350"/>
          <p14:tracePt t="27552" x="4305300" y="2927350"/>
          <p14:tracePt t="27554" x="4370388" y="2927350"/>
          <p14:tracePt t="27556" x="4449763" y="2927350"/>
          <p14:tracePt t="27558" x="4521200" y="2927350"/>
          <p14:tracePt t="27560" x="4592638" y="2927350"/>
          <p14:tracePt t="27562" x="4672013" y="2927350"/>
          <p14:tracePt t="27564" x="4745038" y="2927350"/>
          <p14:tracePt t="27566" x="4816475" y="2927350"/>
          <p14:tracePt t="27568" x="4879975" y="2927350"/>
          <p14:tracePt t="27570" x="4943475" y="2927350"/>
          <p14:tracePt t="27572" x="5006975" y="2927350"/>
          <p14:tracePt t="27574" x="5072063" y="2927350"/>
          <p14:tracePt t="27576" x="5135563" y="2927350"/>
          <p14:tracePt t="27578" x="5199063" y="2927350"/>
          <p14:tracePt t="27580" x="5254625" y="2927350"/>
          <p14:tracePt t="27582" x="5318125" y="2927350"/>
          <p14:tracePt t="27584" x="5373688" y="2927350"/>
          <p14:tracePt t="27586" x="5430838" y="2927350"/>
          <p14:tracePt t="27588" x="5486400" y="2927350"/>
          <p14:tracePt t="27590" x="5534025" y="2927350"/>
          <p14:tracePt t="27592" x="5581650" y="2927350"/>
          <p14:tracePt t="27594" x="5621338" y="2927350"/>
          <p14:tracePt t="27596" x="5668963" y="2927350"/>
          <p14:tracePt t="27598" x="5708650" y="2927350"/>
          <p14:tracePt t="27600" x="5757863" y="2927350"/>
          <p14:tracePt t="27602" x="5797550" y="2927350"/>
          <p14:tracePt t="27604" x="5845175" y="2919413"/>
          <p14:tracePt t="27606" x="5876925" y="2919413"/>
          <p14:tracePt t="27608" x="5908675" y="2919413"/>
          <p14:tracePt t="27610" x="5940425" y="2919413"/>
          <p14:tracePt t="27612" x="5972175" y="2919413"/>
          <p14:tracePt t="27614" x="6003925" y="2919413"/>
          <p14:tracePt t="27616" x="6035675" y="2919413"/>
          <p14:tracePt t="27618" x="6059488" y="2919413"/>
          <p14:tracePt t="27620" x="6091238" y="2909888"/>
          <p14:tracePt t="27622" x="6116638" y="2909888"/>
          <p14:tracePt t="27624" x="6140450" y="2909888"/>
          <p14:tracePt t="27626" x="6164263" y="2909888"/>
          <p14:tracePt t="27628" x="6196013" y="2909888"/>
          <p14:tracePt t="27630" x="6219825" y="2909888"/>
          <p14:tracePt t="27632" x="6243638" y="2909888"/>
          <p14:tracePt t="27634" x="6267450" y="2909888"/>
          <p14:tracePt t="27636" x="6291263" y="2909888"/>
          <p14:tracePt t="27638" x="6315075" y="2909888"/>
          <p14:tracePt t="27640" x="6338888" y="2909888"/>
          <p14:tracePt t="27642" x="6362700" y="2909888"/>
          <p14:tracePt t="27644" x="6386513" y="2909888"/>
          <p14:tracePt t="27646" x="6410325" y="2909888"/>
          <p14:tracePt t="27648" x="6434138" y="2909888"/>
          <p14:tracePt t="27650" x="6459538" y="2909888"/>
          <p14:tracePt t="27652" x="6483350" y="2909888"/>
          <p14:tracePt t="27654" x="6507163" y="2909888"/>
          <p14:tracePt t="27656" x="6523038" y="2909888"/>
          <p14:tracePt t="27658" x="6546850" y="2909888"/>
          <p14:tracePt t="27660" x="6570663" y="2909888"/>
          <p14:tracePt t="27662" x="6594475" y="2909888"/>
          <p14:tracePt t="27664" x="6618288" y="2909888"/>
          <p14:tracePt t="27666" x="6642100" y="2909888"/>
          <p14:tracePt t="27668" x="6665913" y="2909888"/>
          <p14:tracePt t="27670" x="6689725" y="2909888"/>
          <p14:tracePt t="27672" x="6705600" y="2909888"/>
          <p14:tracePt t="27674" x="6729413" y="2919413"/>
          <p14:tracePt t="27676" x="6753225" y="2919413"/>
          <p14:tracePt t="27678" x="6769100" y="2919413"/>
          <p14:tracePt t="27680" x="6794500" y="2927350"/>
          <p14:tracePt t="27682" x="6810375" y="2927350"/>
          <p14:tracePt t="27684" x="6834188" y="2935288"/>
          <p14:tracePt t="27686" x="6850063" y="2935288"/>
          <p14:tracePt t="27688" x="6873875" y="2935288"/>
          <p14:tracePt t="27690" x="6897688" y="2935288"/>
          <p14:tracePt t="27692" x="6921500" y="2943225"/>
          <p14:tracePt t="27694" x="6937375" y="2951163"/>
          <p14:tracePt t="27696" x="6961188" y="2951163"/>
          <p14:tracePt t="27698" x="6977063" y="2959100"/>
          <p14:tracePt t="27700" x="6992938" y="2959100"/>
          <p14:tracePt t="27702" x="7016750" y="2959100"/>
          <p14:tracePt t="27704" x="7032625" y="2967038"/>
          <p14:tracePt t="27706" x="7056438" y="2967038"/>
          <p14:tracePt t="27708" x="7072313" y="2974975"/>
          <p14:tracePt t="27710" x="7088188" y="2982913"/>
          <p14:tracePt t="27712" x="7104063" y="2982913"/>
          <p14:tracePt t="27714" x="7119938" y="2982913"/>
          <p14:tracePt t="27716" x="7145338" y="2990850"/>
          <p14:tracePt t="27718" x="7169150" y="2990850"/>
          <p14:tracePt t="27720" x="7185025" y="2998788"/>
          <p14:tracePt t="27722" x="7200900" y="2998788"/>
          <p14:tracePt t="27724" x="7216775" y="3006725"/>
          <p14:tracePt t="27726" x="7232650" y="3006725"/>
          <p14:tracePt t="27728" x="7248525" y="3014663"/>
          <p14:tracePt t="27730" x="7264400" y="3022600"/>
          <p14:tracePt t="27732" x="7272338" y="3022600"/>
          <p14:tracePt t="27734" x="7288213" y="3022600"/>
          <p14:tracePt t="27736" x="7304088" y="3022600"/>
          <p14:tracePt t="27738" x="7312025" y="3030538"/>
          <p14:tracePt t="27740" x="7327900" y="3038475"/>
          <p14:tracePt t="27742" x="7335838" y="3038475"/>
          <p14:tracePt t="27744" x="7351713" y="3038475"/>
          <p14:tracePt t="27746" x="7359650" y="3046413"/>
          <p14:tracePt t="27748" x="7367588" y="3046413"/>
          <p14:tracePt t="27750" x="7375525" y="3054350"/>
          <p14:tracePt t="27752" x="7383463" y="3054350"/>
          <p14:tracePt t="27754" x="7391400" y="3054350"/>
          <p14:tracePt t="27756" x="7399338" y="3054350"/>
          <p14:tracePt t="27758" x="7407275" y="3054350"/>
          <p14:tracePt t="27760" x="7415213" y="3062288"/>
          <p14:tracePt t="27764" x="7423150" y="3070225"/>
          <p14:tracePt t="27766" x="7431088" y="3070225"/>
          <p14:tracePt t="27772" x="7439025" y="3070225"/>
          <p14:tracePt t="27778" x="7446963" y="3070225"/>
          <p14:tracePt t="27786" x="7446963" y="3078163"/>
          <p14:tracePt t="27962" x="7439025" y="3078163"/>
          <p14:tracePt t="28014" x="7431088" y="3078163"/>
          <p14:tracePt t="28048" x="7423150" y="3078163"/>
          <p14:tracePt t="28072" x="7415213" y="3078163"/>
          <p14:tracePt t="28088" x="7407275" y="3078163"/>
          <p14:tracePt t="28104" x="7399338" y="3078163"/>
          <p14:tracePt t="28112" x="7391400" y="3078163"/>
          <p14:tracePt t="28124" x="7383463" y="3078163"/>
          <p14:tracePt t="28134" x="7375525" y="3078163"/>
          <p14:tracePt t="28140" x="7367588" y="3078163"/>
          <p14:tracePt t="28144" x="7359650" y="3078163"/>
          <p14:tracePt t="28150" x="7351713" y="3078163"/>
          <p14:tracePt t="28156" x="7343775" y="3078163"/>
          <p14:tracePt t="28158" x="7343775" y="3086100"/>
          <p14:tracePt t="28160" x="7335838" y="3086100"/>
          <p14:tracePt t="28162" x="7327900" y="3086100"/>
          <p14:tracePt t="28166" x="7319963" y="3086100"/>
          <p14:tracePt t="28170" x="7312025" y="3086100"/>
          <p14:tracePt t="28174" x="7304088" y="3086100"/>
          <p14:tracePt t="28176" x="7296150" y="3086100"/>
          <p14:tracePt t="28180" x="7288213" y="3086100"/>
          <p14:tracePt t="28182" x="7288213" y="3094038"/>
          <p14:tracePt t="28184" x="7280275" y="3094038"/>
          <p14:tracePt t="28186" x="7272338" y="3094038"/>
          <p14:tracePt t="28188" x="7264400" y="3094038"/>
          <p14:tracePt t="28190" x="7264400" y="3101975"/>
          <p14:tracePt t="28192" x="7256463" y="3101975"/>
          <p14:tracePt t="28194" x="7248525" y="3101975"/>
          <p14:tracePt t="28198" x="7232650" y="3101975"/>
          <p14:tracePt t="28202" x="7216775" y="3109913"/>
          <p14:tracePt t="28206" x="7208838" y="3109913"/>
          <p14:tracePt t="28208" x="7200900" y="3109913"/>
          <p14:tracePt t="28210" x="7200900" y="3117850"/>
          <p14:tracePt t="28212" x="7185025" y="3117850"/>
          <p14:tracePt t="28216" x="7177088" y="3117850"/>
          <p14:tracePt t="28218" x="7169150" y="3125788"/>
          <p14:tracePt t="28220" x="7161213" y="3125788"/>
          <p14:tracePt t="28222" x="7161213" y="3133725"/>
          <p14:tracePt t="28224" x="7153275" y="3133725"/>
          <p14:tracePt t="28226" x="7145338" y="3133725"/>
          <p14:tracePt t="28228" x="7135813" y="3141663"/>
          <p14:tracePt t="28232" x="7127875" y="3141663"/>
          <p14:tracePt t="28236" x="7119938" y="3149600"/>
          <p14:tracePt t="28238" x="7112000" y="3157538"/>
          <p14:tracePt t="28240" x="7104063" y="3157538"/>
          <p14:tracePt t="28244" x="7096125" y="3157538"/>
          <p14:tracePt t="28246" x="7096125" y="3165475"/>
          <p14:tracePt t="28248" x="7088188" y="3165475"/>
          <p14:tracePt t="28250" x="7080250" y="3165475"/>
          <p14:tracePt t="28252" x="7080250" y="3173413"/>
          <p14:tracePt t="28254" x="7072313" y="3173413"/>
          <p14:tracePt t="28258" x="7064375" y="3173413"/>
          <p14:tracePt t="28260" x="7064375" y="3181350"/>
          <p14:tracePt t="28262" x="7064375" y="3189288"/>
          <p14:tracePt t="28264" x="7056438" y="3189288"/>
          <p14:tracePt t="28268" x="7048500" y="3197225"/>
          <p14:tracePt t="28270" x="7040563" y="3197225"/>
          <p14:tracePt t="28272" x="7040563" y="3205163"/>
          <p14:tracePt t="28274" x="7032625" y="3205163"/>
          <p14:tracePt t="28276" x="7032625" y="3213100"/>
          <p14:tracePt t="28278" x="7032625" y="3221038"/>
          <p14:tracePt t="28280" x="7024688" y="3221038"/>
          <p14:tracePt t="28282" x="7016750" y="3228975"/>
          <p14:tracePt t="28286" x="7016750" y="3236913"/>
          <p14:tracePt t="28288" x="7008813" y="3244850"/>
          <p14:tracePt t="28292" x="7000875" y="3252788"/>
          <p14:tracePt t="28294" x="7000875" y="3262313"/>
          <p14:tracePt t="28298" x="6992938" y="3270250"/>
          <p14:tracePt t="28300" x="6985000" y="3278188"/>
          <p14:tracePt t="28304" x="6977063" y="3286125"/>
          <p14:tracePt t="28306" x="6977063" y="3294063"/>
          <p14:tracePt t="28308" x="6977063" y="3302000"/>
          <p14:tracePt t="28310" x="6969125" y="3302000"/>
          <p14:tracePt t="28312" x="6969125" y="3309938"/>
          <p14:tracePt t="28314" x="6961188" y="3309938"/>
          <p14:tracePt t="28316" x="6953250" y="3317875"/>
          <p14:tracePt t="28320" x="6953250" y="3325813"/>
          <p14:tracePt t="28322" x="6945313" y="3333750"/>
          <p14:tracePt t="28326" x="6945313" y="3341688"/>
          <p14:tracePt t="28328" x="6937375" y="3341688"/>
          <p14:tracePt t="28332" x="6929438" y="3349625"/>
          <p14:tracePt t="28336" x="6921500" y="3357563"/>
          <p14:tracePt t="28338" x="6921500" y="3365500"/>
          <p14:tracePt t="28340" x="6913563" y="3365500"/>
          <p14:tracePt t="28344" x="6913563" y="3373438"/>
          <p14:tracePt t="28346" x="6905625" y="3373438"/>
          <p14:tracePt t="28348" x="6905625" y="3381375"/>
          <p14:tracePt t="28350" x="6897688" y="3381375"/>
          <p14:tracePt t="28352" x="6889750" y="3381375"/>
          <p14:tracePt t="28354" x="6889750" y="3389313"/>
          <p14:tracePt t="28356" x="6881813" y="3389313"/>
          <p14:tracePt t="28358" x="6881813" y="3397250"/>
          <p14:tracePt t="28360" x="6873875" y="3397250"/>
          <p14:tracePt t="28364" x="6865938" y="3405188"/>
          <p14:tracePt t="28366" x="6858000" y="3405188"/>
          <p14:tracePt t="28370" x="6850063" y="3405188"/>
          <p14:tracePt t="28372" x="6842125" y="3413125"/>
          <p14:tracePt t="28376" x="6826250" y="3413125"/>
          <p14:tracePt t="28380" x="6818313" y="3421063"/>
          <p14:tracePt t="28382" x="6810375" y="3421063"/>
          <p14:tracePt t="28384" x="6802438" y="3421063"/>
          <p14:tracePt t="28386" x="6794500" y="3421063"/>
          <p14:tracePt t="28388" x="6784975" y="3421063"/>
          <p14:tracePt t="28390" x="6777038" y="3429000"/>
          <p14:tracePt t="28392" x="6769100" y="3429000"/>
          <p14:tracePt t="28394" x="6769100" y="3436938"/>
          <p14:tracePt t="28396" x="6753225" y="3436938"/>
          <p14:tracePt t="28398" x="6745288" y="3436938"/>
          <p14:tracePt t="28400" x="6737350" y="3436938"/>
          <p14:tracePt t="28402" x="6721475" y="3436938"/>
          <p14:tracePt t="28406" x="6713538" y="3444875"/>
          <p14:tracePt t="28408" x="6697663" y="3444875"/>
          <p14:tracePt t="28410" x="6689725" y="3444875"/>
          <p14:tracePt t="28412" x="6681788" y="3444875"/>
          <p14:tracePt t="28414" x="6665913" y="3452813"/>
          <p14:tracePt t="28416" x="6657975" y="3452813"/>
          <p14:tracePt t="28418" x="6650038" y="3452813"/>
          <p14:tracePt t="28420" x="6642100" y="3452813"/>
          <p14:tracePt t="28422" x="6626225" y="3452813"/>
          <p14:tracePt t="28424" x="6618288" y="3452813"/>
          <p14:tracePt t="28426" x="6610350" y="3452813"/>
          <p14:tracePt t="28428" x="6594475" y="3452813"/>
          <p14:tracePt t="28430" x="6586538" y="3452813"/>
          <p14:tracePt t="28432" x="6570663" y="3452813"/>
          <p14:tracePt t="28434" x="6562725" y="3452813"/>
          <p14:tracePt t="28436" x="6546850" y="3452813"/>
          <p14:tracePt t="28438" x="6538913" y="3452813"/>
          <p14:tracePt t="28440" x="6523038" y="3452813"/>
          <p14:tracePt t="28442" x="6515100" y="3452813"/>
          <p14:tracePt t="28444" x="6499225" y="3452813"/>
          <p14:tracePt t="28446" x="6483350" y="3452813"/>
          <p14:tracePt t="28448" x="6475413" y="3452813"/>
          <p14:tracePt t="28450" x="6459538" y="3452813"/>
          <p14:tracePt t="28452" x="6442075" y="3452813"/>
          <p14:tracePt t="28454" x="6426200" y="3452813"/>
          <p14:tracePt t="28456" x="6410325" y="3452813"/>
          <p14:tracePt t="28458" x="6394450" y="3452813"/>
          <p14:tracePt t="28460" x="6378575" y="3452813"/>
          <p14:tracePt t="28462" x="6362700" y="3452813"/>
          <p14:tracePt t="28464" x="6346825" y="3452813"/>
          <p14:tracePt t="28466" x="6330950" y="3452813"/>
          <p14:tracePt t="28468" x="6323013" y="3452813"/>
          <p14:tracePt t="28470" x="6307138" y="3452813"/>
          <p14:tracePt t="28472" x="6291263" y="3452813"/>
          <p14:tracePt t="28474" x="6275388" y="3452813"/>
          <p14:tracePt t="28476" x="6259513" y="3452813"/>
          <p14:tracePt t="28478" x="6235700" y="3452813"/>
          <p14:tracePt t="28480" x="6219825" y="3452813"/>
          <p14:tracePt t="28482" x="6196013" y="3452813"/>
          <p14:tracePt t="28484" x="6172200" y="3452813"/>
          <p14:tracePt t="28486" x="6148388" y="3452813"/>
          <p14:tracePt t="28488" x="6132513" y="3452813"/>
          <p14:tracePt t="28490" x="6116638" y="3452813"/>
          <p14:tracePt t="28492" x="6100763" y="3452813"/>
          <p14:tracePt t="28494" x="6075363" y="3452813"/>
          <p14:tracePt t="28496" x="6059488" y="3452813"/>
          <p14:tracePt t="28498" x="6043613" y="3452813"/>
          <p14:tracePt t="28500" x="6027738" y="3452813"/>
          <p14:tracePt t="28502" x="6003925" y="3452813"/>
          <p14:tracePt t="28504" x="5988050" y="3452813"/>
          <p14:tracePt t="28506" x="5972175" y="3452813"/>
          <p14:tracePt t="28508" x="5956300" y="3452813"/>
          <p14:tracePt t="28510" x="5940425" y="3452813"/>
          <p14:tracePt t="28512" x="5924550" y="3452813"/>
          <p14:tracePt t="28514" x="5908675" y="3452813"/>
          <p14:tracePt t="28516" x="5884863" y="3452813"/>
          <p14:tracePt t="28518" x="5876925" y="3452813"/>
          <p14:tracePt t="28520" x="5861050" y="3452813"/>
          <p14:tracePt t="28522" x="5853113" y="3452813"/>
          <p14:tracePt t="28524" x="5837238" y="3444875"/>
          <p14:tracePt t="28526" x="5821363" y="3444875"/>
          <p14:tracePt t="28528" x="5813425" y="3444875"/>
          <p14:tracePt t="28530" x="5797550" y="3444875"/>
          <p14:tracePt t="28532" x="5789613" y="3444875"/>
          <p14:tracePt t="28534" x="5773738" y="3444875"/>
          <p14:tracePt t="28536" x="5765800" y="3436938"/>
          <p14:tracePt t="28538" x="5749925" y="3436938"/>
          <p14:tracePt t="28540" x="5732463" y="3436938"/>
          <p14:tracePt t="28542" x="5724525" y="3436938"/>
          <p14:tracePt t="28544" x="5716588" y="3436938"/>
          <p14:tracePt t="28546" x="5708650" y="3436938"/>
          <p14:tracePt t="28548" x="5692775" y="3436938"/>
          <p14:tracePt t="28550" x="5684838" y="3436938"/>
          <p14:tracePt t="28552" x="5676900" y="3429000"/>
          <p14:tracePt t="28554" x="5661025" y="3429000"/>
          <p14:tracePt t="28556" x="5653088" y="3429000"/>
          <p14:tracePt t="28558" x="5637213" y="3421063"/>
          <p14:tracePt t="28560" x="5629275" y="3421063"/>
          <p14:tracePt t="28562" x="5613400" y="3421063"/>
          <p14:tracePt t="28566" x="5605463" y="3421063"/>
          <p14:tracePt t="28568" x="5589588" y="3413125"/>
          <p14:tracePt t="28570" x="5581650" y="3413125"/>
          <p14:tracePt t="28572" x="5573713" y="3413125"/>
          <p14:tracePt t="28574" x="5557838" y="3405188"/>
          <p14:tracePt t="28576" x="5549900" y="3405188"/>
          <p14:tracePt t="28578" x="5541963" y="3405188"/>
          <p14:tracePt t="28580" x="5526088" y="3405188"/>
          <p14:tracePt t="28582" x="5518150" y="3397250"/>
          <p14:tracePt t="28584" x="5510213" y="3397250"/>
          <p14:tracePt t="28586" x="5502275" y="3389313"/>
          <p14:tracePt t="28588" x="5494338" y="3389313"/>
          <p14:tracePt t="28590" x="5486400" y="3389313"/>
          <p14:tracePt t="28592" x="5478463" y="3389313"/>
          <p14:tracePt t="28594" x="5470525" y="3389313"/>
          <p14:tracePt t="28596" x="5462588" y="3381375"/>
          <p14:tracePt t="28598" x="5454650" y="3381375"/>
          <p14:tracePt t="28600" x="5446713" y="3381375"/>
          <p14:tracePt t="28602" x="5438775" y="3373438"/>
          <p14:tracePt t="28604" x="5430838" y="3373438"/>
          <p14:tracePt t="28606" x="5422900" y="3365500"/>
          <p14:tracePt t="28608" x="5414963" y="3365500"/>
          <p14:tracePt t="28610" x="5407025" y="3365500"/>
          <p14:tracePt t="28612" x="5407025" y="3357563"/>
          <p14:tracePt t="28614" x="5397500" y="3357563"/>
          <p14:tracePt t="28616" x="5389563" y="3357563"/>
          <p14:tracePt t="28618" x="5389563" y="3349625"/>
          <p14:tracePt t="28620" x="5381625" y="3349625"/>
          <p14:tracePt t="28622" x="5373688" y="3349625"/>
          <p14:tracePt t="28624" x="5373688" y="3341688"/>
          <p14:tracePt t="28626" x="5365750" y="3341688"/>
          <p14:tracePt t="28628" x="5365750" y="3333750"/>
          <p14:tracePt t="28632" x="5357813" y="3333750"/>
          <p14:tracePt t="28634" x="5357813" y="3325813"/>
          <p14:tracePt t="28636" x="5349875" y="3325813"/>
          <p14:tracePt t="28640" x="5341938" y="3317875"/>
          <p14:tracePt t="28646" x="5341938" y="3309938"/>
          <p14:tracePt t="28648" x="5334000" y="3302000"/>
          <p14:tracePt t="28654" x="5334000" y="3294063"/>
          <p14:tracePt t="28656" x="5326063" y="3294063"/>
          <p14:tracePt t="28658" x="5326063" y="3286125"/>
          <p14:tracePt t="28662" x="5326063" y="3278188"/>
          <p14:tracePt t="28664" x="5326063" y="3270250"/>
          <p14:tracePt t="28668" x="5318125" y="3262313"/>
          <p14:tracePt t="28670" x="5318125" y="3252788"/>
          <p14:tracePt t="28672" x="5310188" y="3252788"/>
          <p14:tracePt t="28674" x="5310188" y="3244850"/>
          <p14:tracePt t="28676" x="5310188" y="3236913"/>
          <p14:tracePt t="28680" x="5310188" y="3228975"/>
          <p14:tracePt t="28682" x="5310188" y="3221038"/>
          <p14:tracePt t="28686" x="5310188" y="3213100"/>
          <p14:tracePt t="28688" x="5310188" y="3205163"/>
          <p14:tracePt t="28690" x="5310188" y="3197225"/>
          <p14:tracePt t="28694" x="5302250" y="3189288"/>
          <p14:tracePt t="28696" x="5302250" y="3181350"/>
          <p14:tracePt t="28698" x="5302250" y="3173413"/>
          <p14:tracePt t="28702" x="5302250" y="3165475"/>
          <p14:tracePt t="28706" x="5302250" y="3149600"/>
          <p14:tracePt t="28710" x="5302250" y="3141663"/>
          <p14:tracePt t="28712" x="5302250" y="3133725"/>
          <p14:tracePt t="28714" x="5302250" y="3125788"/>
          <p14:tracePt t="28718" x="5310188" y="3117850"/>
          <p14:tracePt t="28720" x="5310188" y="3101975"/>
          <p14:tracePt t="28722" x="5318125" y="3101975"/>
          <p14:tracePt t="28724" x="5318125" y="3094038"/>
          <p14:tracePt t="28726" x="5326063" y="3078163"/>
          <p14:tracePt t="28730" x="5334000" y="3062288"/>
          <p14:tracePt t="28732" x="5341938" y="3054350"/>
          <p14:tracePt t="28734" x="5349875" y="3046413"/>
          <p14:tracePt t="28736" x="5349875" y="3038475"/>
          <p14:tracePt t="28738" x="5357813" y="3030538"/>
          <p14:tracePt t="28740" x="5365750" y="3014663"/>
          <p14:tracePt t="28742" x="5373688" y="3006725"/>
          <p14:tracePt t="28744" x="5381625" y="2998788"/>
          <p14:tracePt t="28746" x="5389563" y="2982913"/>
          <p14:tracePt t="28748" x="5397500" y="2974975"/>
          <p14:tracePt t="28750" x="5407025" y="2959100"/>
          <p14:tracePt t="28752" x="5422900" y="2951163"/>
          <p14:tracePt t="28754" x="5422900" y="2943225"/>
          <p14:tracePt t="28756" x="5438775" y="2927350"/>
          <p14:tracePt t="28758" x="5446713" y="2919413"/>
          <p14:tracePt t="28760" x="5462588" y="2901950"/>
          <p14:tracePt t="28762" x="5470525" y="2894013"/>
          <p14:tracePt t="28764" x="5478463" y="2878138"/>
          <p14:tracePt t="28766" x="5486400" y="2870200"/>
          <p14:tracePt t="28768" x="5502275" y="2862263"/>
          <p14:tracePt t="28770" x="5518150" y="2854325"/>
          <p14:tracePt t="28772" x="5518150" y="2846388"/>
          <p14:tracePt t="28774" x="5534025" y="2830513"/>
          <p14:tracePt t="28776" x="5541963" y="2822575"/>
          <p14:tracePt t="28778" x="5557838" y="2814638"/>
          <p14:tracePt t="28780" x="5565775" y="2806700"/>
          <p14:tracePt t="28782" x="5573713" y="2790825"/>
          <p14:tracePt t="28784" x="5589588" y="2782888"/>
          <p14:tracePt t="28786" x="5605463" y="2774950"/>
          <p14:tracePt t="28788" x="5613400" y="2767013"/>
          <p14:tracePt t="28790" x="5629275" y="2759075"/>
          <p14:tracePt t="28792" x="5637213" y="2743200"/>
          <p14:tracePt t="28794" x="5653088" y="2743200"/>
          <p14:tracePt t="28796" x="5661025" y="2727325"/>
          <p14:tracePt t="28798" x="5668963" y="2727325"/>
          <p14:tracePt t="28800" x="5684838" y="2719388"/>
          <p14:tracePt t="28802" x="5692775" y="2711450"/>
          <p14:tracePt t="28804" x="5700713" y="2703513"/>
          <p14:tracePt t="28806" x="5716588" y="2695575"/>
          <p14:tracePt t="28810" x="5732463" y="2687638"/>
          <p14:tracePt t="28812" x="5740400" y="2679700"/>
          <p14:tracePt t="28814" x="5749925" y="2679700"/>
          <p14:tracePt t="28816" x="5765800" y="2671763"/>
          <p14:tracePt t="28818" x="5773738" y="2663825"/>
          <p14:tracePt t="28820" x="5781675" y="2663825"/>
          <p14:tracePt t="28822" x="5797550" y="2655888"/>
          <p14:tracePt t="28824" x="5805488" y="2647950"/>
          <p14:tracePt t="28826" x="5813425" y="2647950"/>
          <p14:tracePt t="28828" x="5829300" y="2647950"/>
          <p14:tracePt t="28830" x="5837238" y="2640013"/>
          <p14:tracePt t="28832" x="5853113" y="2632075"/>
          <p14:tracePt t="28834" x="5861050" y="2632075"/>
          <p14:tracePt t="28836" x="5868988" y="2632075"/>
          <p14:tracePt t="28838" x="5884863" y="2624138"/>
          <p14:tracePt t="28840" x="5892800" y="2616200"/>
          <p14:tracePt t="28842" x="5900738" y="2616200"/>
          <p14:tracePt t="28844" x="5916613" y="2616200"/>
          <p14:tracePt t="28846" x="5924550" y="2616200"/>
          <p14:tracePt t="28848" x="5932488" y="2608263"/>
          <p14:tracePt t="28850" x="5948363" y="2600325"/>
          <p14:tracePt t="28852" x="5956300" y="2600325"/>
          <p14:tracePt t="28854" x="5964238" y="2600325"/>
          <p14:tracePt t="28856" x="5972175" y="2600325"/>
          <p14:tracePt t="28858" x="5988050" y="2600325"/>
          <p14:tracePt t="28860" x="5995988" y="2592388"/>
          <p14:tracePt t="28862" x="6011863" y="2592388"/>
          <p14:tracePt t="28864" x="6027738" y="2592388"/>
          <p14:tracePt t="28866" x="6035675" y="2584450"/>
          <p14:tracePt t="28868" x="6043613" y="2584450"/>
          <p14:tracePt t="28870" x="6051550" y="2584450"/>
          <p14:tracePt t="28872" x="6075363" y="2584450"/>
          <p14:tracePt t="28874" x="6083300" y="2576513"/>
          <p14:tracePt t="28876" x="6091238" y="2576513"/>
          <p14:tracePt t="28878" x="6108700" y="2576513"/>
          <p14:tracePt t="28880" x="6132513" y="2576513"/>
          <p14:tracePt t="28882" x="6140450" y="2576513"/>
          <p14:tracePt t="28884" x="6156325" y="2576513"/>
          <p14:tracePt t="28886" x="6164263" y="2576513"/>
          <p14:tracePt t="28888" x="6180138" y="2576513"/>
          <p14:tracePt t="28890" x="6196013" y="2576513"/>
          <p14:tracePt t="28892" x="6211888" y="2576513"/>
          <p14:tracePt t="28894" x="6219825" y="2576513"/>
          <p14:tracePt t="28896" x="6227763" y="2576513"/>
          <p14:tracePt t="28898" x="6243638" y="2576513"/>
          <p14:tracePt t="28900" x="6259513" y="2576513"/>
          <p14:tracePt t="28902" x="6267450" y="2576513"/>
          <p14:tracePt t="28904" x="6275388" y="2576513"/>
          <p14:tracePt t="28906" x="6291263" y="2576513"/>
          <p14:tracePt t="28908" x="6307138" y="2576513"/>
          <p14:tracePt t="28910" x="6315075" y="2576513"/>
          <p14:tracePt t="28912" x="6323013" y="2576513"/>
          <p14:tracePt t="28914" x="6338888" y="2576513"/>
          <p14:tracePt t="28916" x="6346825" y="2576513"/>
          <p14:tracePt t="28918" x="6354763" y="2584450"/>
          <p14:tracePt t="28920" x="6370638" y="2584450"/>
          <p14:tracePt t="28922" x="6378575" y="2584450"/>
          <p14:tracePt t="28924" x="6386513" y="2584450"/>
          <p14:tracePt t="28926" x="6394450" y="2592388"/>
          <p14:tracePt t="28928" x="6410325" y="2592388"/>
          <p14:tracePt t="28930" x="6418263" y="2592388"/>
          <p14:tracePt t="28932" x="6426200" y="2592388"/>
          <p14:tracePt t="28934" x="6434138" y="2592388"/>
          <p14:tracePt t="28936" x="6442075" y="2592388"/>
          <p14:tracePt t="28938" x="6451600" y="2592388"/>
          <p14:tracePt t="28940" x="6459538" y="2600325"/>
          <p14:tracePt t="28942" x="6467475" y="2600325"/>
          <p14:tracePt t="28944" x="6483350" y="2600325"/>
          <p14:tracePt t="28948" x="6491288" y="2600325"/>
          <p14:tracePt t="28950" x="6499225" y="2608263"/>
          <p14:tracePt t="28952" x="6507163" y="2608263"/>
          <p14:tracePt t="28954" x="6515100" y="2608263"/>
          <p14:tracePt t="28958" x="6523038" y="2616200"/>
          <p14:tracePt t="28960" x="6530975" y="2616200"/>
          <p14:tracePt t="28962" x="6538913" y="2616200"/>
          <p14:tracePt t="28964" x="6546850" y="2624138"/>
          <p14:tracePt t="28968" x="6554788" y="2624138"/>
          <p14:tracePt t="28970" x="6562725" y="2632075"/>
          <p14:tracePt t="28974" x="6570663" y="2632075"/>
          <p14:tracePt t="28976" x="6570663" y="2640013"/>
          <p14:tracePt t="28978" x="6578600" y="2640013"/>
          <p14:tracePt t="28980" x="6578600" y="2647950"/>
          <p14:tracePt t="28982" x="6586538" y="2647950"/>
          <p14:tracePt t="28984" x="6594475" y="2647950"/>
          <p14:tracePt t="28986" x="6602413" y="2655888"/>
          <p14:tracePt t="28990" x="6610350" y="2663825"/>
          <p14:tracePt t="28994" x="6618288" y="2663825"/>
          <p14:tracePt t="28998" x="6626225" y="2679700"/>
          <p14:tracePt t="29000" x="6634163" y="2679700"/>
          <p14:tracePt t="29002" x="6634163" y="2687638"/>
          <p14:tracePt t="29004" x="6642100" y="2687638"/>
          <p14:tracePt t="29006" x="6642100" y="2695575"/>
          <p14:tracePt t="29008" x="6650038" y="2695575"/>
          <p14:tracePt t="29010" x="6657975" y="2703513"/>
          <p14:tracePt t="29012" x="6657975" y="2711450"/>
          <p14:tracePt t="29014" x="6665913" y="2711450"/>
          <p14:tracePt t="29016" x="6665913" y="2719388"/>
          <p14:tracePt t="29018" x="6673850" y="2727325"/>
          <p14:tracePt t="29020" x="6673850" y="2735263"/>
          <p14:tracePt t="29024" x="6681788" y="2743200"/>
          <p14:tracePt t="29026" x="6689725" y="2743200"/>
          <p14:tracePt t="29028" x="6689725" y="2751138"/>
          <p14:tracePt t="29032" x="6697663" y="2759075"/>
          <p14:tracePt t="29036" x="6697663" y="2767013"/>
          <p14:tracePt t="29038" x="6697663" y="2774950"/>
          <p14:tracePt t="29040" x="6705600" y="2774950"/>
          <p14:tracePt t="29042" x="6705600" y="2782888"/>
          <p14:tracePt t="29046" x="6705600" y="2790825"/>
          <p14:tracePt t="29050" x="6713538" y="2798763"/>
          <p14:tracePt t="29052" x="6713538" y="2806700"/>
          <p14:tracePt t="29054" x="6721475" y="2806700"/>
          <p14:tracePt t="29056" x="6721475" y="2814638"/>
          <p14:tracePt t="29058" x="6721475" y="2822575"/>
          <p14:tracePt t="29060" x="6721475" y="2830513"/>
          <p14:tracePt t="29064" x="6721475" y="2838450"/>
          <p14:tracePt t="29068" x="6721475" y="2846388"/>
          <p14:tracePt t="29070" x="6729413" y="2854325"/>
          <p14:tracePt t="29072" x="6729413" y="2862263"/>
          <p14:tracePt t="29076" x="6729413" y="2870200"/>
          <p14:tracePt t="29080" x="6729413" y="2886075"/>
          <p14:tracePt t="29084" x="6729413" y="2894013"/>
          <p14:tracePt t="29088" x="6729413" y="2901950"/>
          <p14:tracePt t="29090" x="6729413" y="2909888"/>
          <p14:tracePt t="29092" x="6729413" y="2919413"/>
          <p14:tracePt t="29096" x="6729413" y="2927350"/>
          <p14:tracePt t="29100" x="6729413" y="2935288"/>
          <p14:tracePt t="29104" x="6729413" y="2943225"/>
          <p14:tracePt t="29106" x="6729413" y="2951163"/>
          <p14:tracePt t="29110" x="6729413" y="2967038"/>
          <p14:tracePt t="29114" x="6729413" y="2974975"/>
          <p14:tracePt t="29118" x="6729413" y="2982913"/>
          <p14:tracePt t="29120" x="6729413" y="2990850"/>
          <p14:tracePt t="29126" x="6729413" y="2998788"/>
          <p14:tracePt t="29130" x="6729413" y="3006725"/>
          <p14:tracePt t="29134" x="6729413" y="3014663"/>
          <p14:tracePt t="29140" x="6729413" y="3022600"/>
          <p14:tracePt t="29142" x="6729413" y="3030538"/>
          <p14:tracePt t="29146" x="6729413" y="3038475"/>
          <p14:tracePt t="29152" x="6729413" y="3046413"/>
          <p14:tracePt t="29156" x="6729413" y="3054350"/>
          <p14:tracePt t="29158" x="6721475" y="3062288"/>
          <p14:tracePt t="29164" x="6721475" y="3070225"/>
          <p14:tracePt t="29168" x="6713538" y="3070225"/>
          <p14:tracePt t="29170" x="6713538" y="3078163"/>
          <p14:tracePt t="29174" x="6705600" y="3078163"/>
          <p14:tracePt t="29176" x="6705600" y="3086100"/>
          <p14:tracePt t="29178" x="6705600" y="3094038"/>
          <p14:tracePt t="29182" x="6697663" y="3094038"/>
          <p14:tracePt t="29186" x="6697663" y="3101975"/>
          <p14:tracePt t="29190" x="6689725" y="3101975"/>
          <p14:tracePt t="29194" x="6689725" y="3109913"/>
          <p14:tracePt t="29200" x="6681788" y="3117850"/>
          <p14:tracePt t="29206" x="6673850" y="3125788"/>
          <p14:tracePt t="29216" x="6665913" y="3133725"/>
          <p14:tracePt t="29224" x="6657975" y="3141663"/>
          <p14:tracePt t="29232" x="6650038" y="3141663"/>
          <p14:tracePt t="29234" x="6650038" y="3149600"/>
          <p14:tracePt t="29236" x="6642100" y="3149600"/>
          <p14:tracePt t="29240" x="6642100" y="3157538"/>
          <p14:tracePt t="29244" x="6634163" y="3157538"/>
          <p14:tracePt t="29250" x="6626225" y="3165475"/>
          <p14:tracePt t="29256" x="6618288" y="3165475"/>
          <p14:tracePt t="29258" x="6618288" y="3173413"/>
          <p14:tracePt t="29260" x="6610350" y="3173413"/>
          <p14:tracePt t="29262" x="6602413" y="3173413"/>
          <p14:tracePt t="29266" x="6594475" y="3181350"/>
          <p14:tracePt t="29268" x="6594475" y="3189288"/>
          <p14:tracePt t="29270" x="6578600" y="3189288"/>
          <p14:tracePt t="29274" x="6570663" y="3197225"/>
          <p14:tracePt t="29278" x="6554788" y="3197225"/>
          <p14:tracePt t="29282" x="6546850" y="3205163"/>
          <p14:tracePt t="29284" x="6538913" y="3213100"/>
          <p14:tracePt t="29288" x="6530975" y="3213100"/>
          <p14:tracePt t="29290" x="6523038" y="3221038"/>
          <p14:tracePt t="29292" x="6515100" y="3221038"/>
          <p14:tracePt t="29296" x="6507163" y="3221038"/>
          <p14:tracePt t="29298" x="6499225" y="3228975"/>
          <p14:tracePt t="29302" x="6491288" y="3228975"/>
          <p14:tracePt t="29306" x="6483350" y="3236913"/>
          <p14:tracePt t="29312" x="6475413" y="3236913"/>
          <p14:tracePt t="29316" x="6475413" y="3244850"/>
          <p14:tracePt t="29318" x="6467475" y="3244850"/>
          <p14:tracePt t="29320" x="6459538" y="3244850"/>
          <p14:tracePt t="29322" x="6459538" y="3252788"/>
          <p14:tracePt t="29330" x="6451600" y="3252788"/>
          <p14:tracePt t="29344" x="6451600" y="3262313"/>
          <p14:tracePt t="29616" x="6459538" y="3262313"/>
          <p14:tracePt t="29618" x="6467475" y="3262313"/>
          <p14:tracePt t="29626" x="6475413" y="3262313"/>
          <p14:tracePt t="29630" x="6483350" y="3262313"/>
          <p14:tracePt t="29636" x="6491288" y="3262313"/>
          <p14:tracePt t="29642" x="6499225" y="3262313"/>
          <p14:tracePt t="29644" x="6507163" y="3262313"/>
          <p14:tracePt t="29650" x="6515100" y="3262313"/>
          <p14:tracePt t="29656" x="6523038" y="3262313"/>
          <p14:tracePt t="29660" x="6530975" y="3262313"/>
          <p14:tracePt t="29664" x="6538913" y="3262313"/>
          <p14:tracePt t="29668" x="6546850" y="3262313"/>
          <p14:tracePt t="29672" x="6554788" y="3262313"/>
          <p14:tracePt t="29678" x="6562725" y="3262313"/>
          <p14:tracePt t="29680" x="6570663" y="3262313"/>
          <p14:tracePt t="29684" x="6578600" y="3262313"/>
          <p14:tracePt t="29690" x="6586538" y="3262313"/>
          <p14:tracePt t="29696" x="6594475" y="3262313"/>
          <p14:tracePt t="29698" x="6602413" y="3262313"/>
          <p14:tracePt t="29706" x="6610350" y="3262313"/>
          <p14:tracePt t="29712" x="6618288" y="3262313"/>
          <p14:tracePt t="29720" x="6626225" y="3262313"/>
          <p14:tracePt t="29724" x="6634163" y="3262313"/>
          <p14:tracePt t="29732" x="6642100" y="3262313"/>
          <p14:tracePt t="29748" x="6650038" y="3262313"/>
          <p14:tracePt t="29808" x="6657975" y="3262313"/>
          <p14:tracePt t="29820" x="6665913" y="3262313"/>
          <p14:tracePt t="29830" x="6673850" y="3262313"/>
          <p14:tracePt t="29832" x="6673850" y="3252788"/>
          <p14:tracePt t="29836" x="6673850" y="3244850"/>
          <p14:tracePt t="29838" x="6681788" y="3244850"/>
          <p14:tracePt t="29840" x="6681788" y="3236913"/>
          <p14:tracePt t="29844" x="6689725" y="3236913"/>
          <p14:tracePt t="29846" x="6697663" y="3228975"/>
          <p14:tracePt t="29850" x="6697663" y="3221038"/>
          <p14:tracePt t="29852" x="6705600" y="3221038"/>
          <p14:tracePt t="29854" x="6705600" y="3205163"/>
          <p14:tracePt t="29856" x="6713538" y="3205163"/>
          <p14:tracePt t="29858" x="6713538" y="3197225"/>
          <p14:tracePt t="29860" x="6721475" y="3197225"/>
          <p14:tracePt t="29862" x="6729413" y="3181350"/>
          <p14:tracePt t="29864" x="6737350" y="3181350"/>
          <p14:tracePt t="29866" x="6745288" y="3165475"/>
          <p14:tracePt t="29870" x="6753225" y="3157538"/>
          <p14:tracePt t="29881" x="6784975" y="3117850"/>
          <p14:tracePt t="29882" x="6784975" y="3109913"/>
          <p14:tracePt t="29884" x="6794500" y="3094038"/>
          <p14:tracePt t="29888" x="6810375" y="3086100"/>
          <p14:tracePt t="29890" x="6810375" y="3078163"/>
          <p14:tracePt t="29892" x="6818313" y="3070225"/>
          <p14:tracePt t="29894" x="6818313" y="3062288"/>
          <p14:tracePt t="29896" x="6826250" y="3062288"/>
          <p14:tracePt t="29898" x="6834188" y="3046413"/>
          <p14:tracePt t="29902" x="6842125" y="3038475"/>
          <p14:tracePt t="29904" x="6842125" y="3030538"/>
          <p14:tracePt t="29906" x="6850063" y="3022600"/>
          <p14:tracePt t="29908" x="6858000" y="3014663"/>
          <p14:tracePt t="29912" x="6865938" y="3006725"/>
          <p14:tracePt t="29914" x="6865938" y="2998788"/>
          <p14:tracePt t="29916" x="6873875" y="2998788"/>
          <p14:tracePt t="29918" x="6881813" y="2990850"/>
          <p14:tracePt t="29920" x="6881813" y="2982913"/>
          <p14:tracePt t="29922" x="6881813" y="2974975"/>
          <p14:tracePt t="29924" x="6889750" y="2974975"/>
          <p14:tracePt t="29926" x="6889750" y="2967038"/>
          <p14:tracePt t="29930" x="6897688" y="2959100"/>
          <p14:tracePt t="29934" x="6897688" y="2951163"/>
          <p14:tracePt t="29938" x="6905625" y="2943225"/>
          <p14:tracePt t="29940" x="6905625" y="2935288"/>
          <p14:tracePt t="29942" x="6913563" y="2935288"/>
          <p14:tracePt t="29944" x="6913563" y="2927350"/>
          <p14:tracePt t="29950" x="6913563" y="2919413"/>
          <p14:tracePt t="29956" x="6913563" y="2909888"/>
          <p14:tracePt t="29958" x="6921500" y="2909888"/>
          <p14:tracePt t="29960" x="6921500" y="2901950"/>
          <p14:tracePt t="29968" x="6921500" y="2894013"/>
          <p14:tracePt t="29980" x="6921500" y="2886075"/>
          <p14:tracePt t="29994" x="6921500" y="2878138"/>
          <p14:tracePt t="30002" x="6921500" y="2870200"/>
          <p14:tracePt t="30014" x="6921500" y="2862263"/>
          <p14:tracePt t="30026" x="6921500" y="2854325"/>
          <p14:tracePt t="30034" x="6921500" y="2846388"/>
          <p14:tracePt t="30038" x="6921500" y="2838450"/>
          <p14:tracePt t="30042" x="6929438" y="2838450"/>
          <p14:tracePt t="30044" x="6929438" y="2830513"/>
          <p14:tracePt t="30050" x="6929438" y="2822575"/>
          <p14:tracePt t="30054" x="6929438" y="2814638"/>
          <p14:tracePt t="30058" x="6929438" y="2806700"/>
          <p14:tracePt t="30062" x="6929438" y="2798763"/>
          <p14:tracePt t="30066" x="6929438" y="2790825"/>
          <p14:tracePt t="30070" x="6929438" y="2782888"/>
          <p14:tracePt t="30072" x="6929438" y="2774950"/>
          <p14:tracePt t="30076" x="6929438" y="2767013"/>
          <p14:tracePt t="30082" x="6929438" y="2759075"/>
          <p14:tracePt t="30086" x="6929438" y="2751138"/>
          <p14:tracePt t="30088" x="6929438" y="2743200"/>
          <p14:tracePt t="30094" x="6921500" y="2735263"/>
          <p14:tracePt t="30098" x="6921500" y="2727325"/>
          <p14:tracePt t="30104" x="6913563" y="2719388"/>
          <p14:tracePt t="30108" x="6905625" y="2711450"/>
          <p14:tracePt t="30112" x="6905625" y="2703513"/>
          <p14:tracePt t="30114" x="6897688" y="2703513"/>
          <p14:tracePt t="30120" x="6897688" y="2695575"/>
          <p14:tracePt t="30122" x="6889750" y="2695575"/>
          <p14:tracePt t="30126" x="6889750" y="2687638"/>
          <p14:tracePt t="30128" x="6881813" y="2687638"/>
          <p14:tracePt t="30132" x="6873875" y="2687638"/>
          <p14:tracePt t="30134" x="6873875" y="2679700"/>
          <p14:tracePt t="30140" x="6865938" y="2679700"/>
          <p14:tracePt t="30142" x="6865938" y="2671763"/>
          <p14:tracePt t="30146" x="6858000" y="2671763"/>
          <p14:tracePt t="30152" x="6850063" y="2671763"/>
          <p14:tracePt t="30156" x="6842125" y="2671763"/>
          <p14:tracePt t="30158" x="6842125" y="2663825"/>
          <p14:tracePt t="30164" x="6834188" y="2663825"/>
          <p14:tracePt t="30170" x="6826250" y="2663825"/>
          <p14:tracePt t="30176" x="6818313" y="2663825"/>
          <p14:tracePt t="30180" x="6810375" y="2663825"/>
          <p14:tracePt t="30184" x="6810375" y="2655888"/>
          <p14:tracePt t="30188" x="6802438" y="2655888"/>
          <p14:tracePt t="30194" x="6794500" y="2655888"/>
          <p14:tracePt t="30200" x="6784975" y="2655888"/>
          <p14:tracePt t="30206" x="6777038" y="2655888"/>
          <p14:tracePt t="30208" x="6769100" y="2655888"/>
          <p14:tracePt t="30214" x="6761163" y="2655888"/>
          <p14:tracePt t="30218" x="6753225" y="2647950"/>
          <p14:tracePt t="30222" x="6745288" y="2647950"/>
          <p14:tracePt t="30226" x="6737350" y="2647950"/>
          <p14:tracePt t="30230" x="6729413" y="2647950"/>
          <p14:tracePt t="30234" x="6721475" y="2647950"/>
          <p14:tracePt t="30238" x="6713538" y="2647950"/>
          <p14:tracePt t="30240" x="6705600" y="2647950"/>
          <p14:tracePt t="30244" x="6697663" y="2647950"/>
          <p14:tracePt t="30248" x="6689725" y="2647950"/>
          <p14:tracePt t="30252" x="6681788" y="2647950"/>
          <p14:tracePt t="30254" x="6673850" y="2647950"/>
          <p14:tracePt t="30258" x="6665913" y="2647950"/>
          <p14:tracePt t="30260" x="6657975" y="2647950"/>
          <p14:tracePt t="30264" x="6650038" y="2647950"/>
          <p14:tracePt t="30266" x="6642100" y="2647950"/>
          <p14:tracePt t="30270" x="6634163" y="2647950"/>
          <p14:tracePt t="30274" x="6626225" y="2647950"/>
          <p14:tracePt t="30278" x="6610350" y="2647950"/>
          <p14:tracePt t="30282" x="6602413" y="2647950"/>
          <p14:tracePt t="30286" x="6594475" y="2647950"/>
          <p14:tracePt t="30288" x="6586538" y="2647950"/>
          <p14:tracePt t="30292" x="6578600" y="2647950"/>
          <p14:tracePt t="30296" x="6570663" y="2647950"/>
          <p14:tracePt t="30300" x="6562725" y="2647950"/>
          <p14:tracePt t="30302" x="6554788" y="2647950"/>
          <p14:tracePt t="30306" x="6546850" y="2647950"/>
          <p14:tracePt t="30312" x="6538913" y="2647950"/>
          <p14:tracePt t="30316" x="6530975" y="2647950"/>
          <p14:tracePt t="30322" x="6523038" y="2647950"/>
          <p14:tracePt t="30324" x="6515100" y="2647950"/>
          <p14:tracePt t="30330" x="6507163" y="2647950"/>
          <p14:tracePt t="30338" x="6499225" y="2647950"/>
          <p14:tracePt t="30346" x="6491288" y="2647950"/>
          <p14:tracePt t="30350" x="6483350" y="2647950"/>
          <p14:tracePt t="30352" x="6483350" y="2655888"/>
          <p14:tracePt t="30358" x="6475413" y="2655888"/>
          <p14:tracePt t="30366" x="6467475" y="2655888"/>
          <p14:tracePt t="30372" x="6467475" y="2663825"/>
          <p14:tracePt t="30378" x="6459538" y="2663825"/>
          <p14:tracePt t="30384" x="6451600" y="2663825"/>
          <p14:tracePt t="30386" x="6451600" y="2671763"/>
          <p14:tracePt t="30394" x="6451600" y="2679700"/>
          <p14:tracePt t="30396" x="6442075" y="2679700"/>
          <p14:tracePt t="30406" x="6442075" y="2687638"/>
          <p14:tracePt t="30412" x="6434138" y="2687638"/>
          <p14:tracePt t="30416" x="6434138" y="2695575"/>
          <p14:tracePt t="30428" x="6434138" y="2703513"/>
          <p14:tracePt t="30430" x="6426200" y="2703513"/>
          <p14:tracePt t="30436" x="6426200" y="2711450"/>
          <p14:tracePt t="30440" x="6418263" y="2719388"/>
          <p14:tracePt t="30448" x="6418263" y="2727325"/>
          <p14:tracePt t="30456" x="6418263" y="2735263"/>
          <p14:tracePt t="30464" x="6418263" y="2743200"/>
          <p14:tracePt t="30468" x="6418263" y="2751138"/>
          <p14:tracePt t="30470" x="6410325" y="2751138"/>
          <p14:tracePt t="30476" x="6410325" y="2759075"/>
          <p14:tracePt t="30486" x="6410325" y="2767013"/>
          <p14:tracePt t="30494" x="6410325" y="2774950"/>
          <p14:tracePt t="30498" x="6410325" y="2782888"/>
          <p14:tracePt t="30506" x="6410325" y="2790825"/>
          <p14:tracePt t="30512" x="6410325" y="2798763"/>
          <p14:tracePt t="30518" x="6410325" y="2806700"/>
          <p14:tracePt t="30522" x="6410325" y="2814638"/>
          <p14:tracePt t="30528" x="6410325" y="2822575"/>
          <p14:tracePt t="30534" x="6410325" y="2830513"/>
          <p14:tracePt t="30538" x="6410325" y="2838450"/>
          <p14:tracePt t="30542" x="6410325" y="2846388"/>
          <p14:tracePt t="30548" x="6410325" y="2854325"/>
          <p14:tracePt t="30552" x="6418263" y="2862263"/>
          <p14:tracePt t="30558" x="6418263" y="2870200"/>
          <p14:tracePt t="30560" x="6426200" y="2870200"/>
          <p14:tracePt t="30562" x="6426200" y="2878138"/>
          <p14:tracePt t="30568" x="6426200" y="2886075"/>
          <p14:tracePt t="30574" x="6434138" y="2894013"/>
          <p14:tracePt t="30580" x="6434138" y="2901950"/>
          <p14:tracePt t="30584" x="6442075" y="2909888"/>
          <p14:tracePt t="30588" x="6442075" y="2919413"/>
          <p14:tracePt t="30594" x="6451600" y="2919413"/>
          <p14:tracePt t="30596" x="6451600" y="2927350"/>
          <p14:tracePt t="30600" x="6459538" y="2935288"/>
          <p14:tracePt t="30602" x="6459538" y="2943225"/>
          <p14:tracePt t="30608" x="6467475" y="2951163"/>
          <p14:tracePt t="30614" x="6467475" y="2959100"/>
          <p14:tracePt t="30616" x="6475413" y="2959100"/>
          <p14:tracePt t="30618" x="6475413" y="2967038"/>
          <p14:tracePt t="30622" x="6483350" y="2967038"/>
          <p14:tracePt t="30624" x="6491288" y="2974975"/>
          <p14:tracePt t="30626" x="6491288" y="2982913"/>
          <p14:tracePt t="30630" x="6491288" y="2990850"/>
          <p14:tracePt t="30632" x="6499225" y="2990850"/>
          <p14:tracePt t="30636" x="6507163" y="2998788"/>
          <p14:tracePt t="30640" x="6507163" y="3006725"/>
          <p14:tracePt t="30642" x="6515100" y="3014663"/>
          <p14:tracePt t="30644" x="6523038" y="3014663"/>
          <p14:tracePt t="30648" x="6523038" y="3022600"/>
          <p14:tracePt t="30650" x="6530975" y="3022600"/>
          <p14:tracePt t="30652" x="6530975" y="3030538"/>
          <p14:tracePt t="30656" x="6538913" y="3030538"/>
          <p14:tracePt t="30658" x="6538913" y="3038475"/>
          <p14:tracePt t="30660" x="6538913" y="3046413"/>
          <p14:tracePt t="30662" x="6546850" y="3046413"/>
          <p14:tracePt t="30666" x="6554788" y="3054350"/>
          <p14:tracePt t="30668" x="6562725" y="3054350"/>
          <p14:tracePt t="30670" x="6562725" y="3062288"/>
          <p14:tracePt t="30674" x="6570663" y="3062288"/>
          <p14:tracePt t="30678" x="6570663" y="3070225"/>
          <p14:tracePt t="30680" x="6578600" y="3078163"/>
          <p14:tracePt t="30684" x="6586538" y="3078163"/>
          <p14:tracePt t="30686" x="6586538" y="3086100"/>
          <p14:tracePt t="30688" x="6594475" y="3086100"/>
          <p14:tracePt t="30692" x="6602413" y="3094038"/>
          <p14:tracePt t="30698" x="6610350" y="3094038"/>
          <p14:tracePt t="30700" x="6610350" y="3101975"/>
          <p14:tracePt t="30702" x="6618288" y="3101975"/>
          <p14:tracePt t="30704" x="6626225" y="3101975"/>
          <p14:tracePt t="30706" x="6626225" y="3109913"/>
          <p14:tracePt t="30710" x="6634163" y="3109913"/>
          <p14:tracePt t="30714" x="6642100" y="3109913"/>
          <p14:tracePt t="30716" x="6642100" y="3117850"/>
          <p14:tracePt t="30718" x="6650038" y="3117850"/>
          <p14:tracePt t="30722" x="6657975" y="3117850"/>
          <p14:tracePt t="30726" x="6665913" y="3117850"/>
          <p14:tracePt t="30732" x="6673850" y="3117850"/>
          <p14:tracePt t="30734" x="6673850" y="3125788"/>
          <p14:tracePt t="30736" x="6681788" y="3125788"/>
          <p14:tracePt t="30740" x="6689725" y="3125788"/>
          <p14:tracePt t="30744" x="6697663" y="3125788"/>
          <p14:tracePt t="30748" x="6705600" y="3125788"/>
          <p14:tracePt t="30754" x="6713538" y="3125788"/>
          <p14:tracePt t="30756" x="6721475" y="3125788"/>
          <p14:tracePt t="30760" x="6729413" y="3125788"/>
          <p14:tracePt t="30764" x="6737350" y="3125788"/>
          <p14:tracePt t="30768" x="6745288" y="3125788"/>
          <p14:tracePt t="30770" x="6753225" y="3125788"/>
          <p14:tracePt t="30774" x="6761163" y="3125788"/>
          <p14:tracePt t="30776" x="6769100" y="3125788"/>
          <p14:tracePt t="30778" x="6769100" y="3117850"/>
          <p14:tracePt t="30782" x="6777038" y="3117850"/>
          <p14:tracePt t="30784" x="6784975" y="3109913"/>
          <p14:tracePt t="30788" x="6794500" y="3101975"/>
          <p14:tracePt t="30792" x="6802438" y="3094038"/>
          <p14:tracePt t="30798" x="6810375" y="3086100"/>
          <p14:tracePt t="30802" x="6818313" y="3078163"/>
          <p14:tracePt t="30804" x="6818313" y="3070225"/>
          <p14:tracePt t="30808" x="6818313" y="3062288"/>
          <p14:tracePt t="30810" x="6826250" y="3062288"/>
          <p14:tracePt t="30812" x="6826250" y="3054350"/>
          <p14:tracePt t="30816" x="6826250" y="3046413"/>
          <p14:tracePt t="30818" x="6826250" y="3038475"/>
          <p14:tracePt t="30822" x="6834188" y="3030538"/>
          <p14:tracePt t="30826" x="6834188" y="3022600"/>
          <p14:tracePt t="30830" x="6834188" y="3014663"/>
          <p14:tracePt t="30832" x="6834188" y="3006725"/>
          <p14:tracePt t="30836" x="6834188" y="2998788"/>
          <p14:tracePt t="30840" x="6834188" y="2990850"/>
          <p14:tracePt t="30844" x="6834188" y="2982913"/>
          <p14:tracePt t="30846" x="6834188" y="2974975"/>
          <p14:tracePt t="30850" x="6834188" y="2967038"/>
          <p14:tracePt t="30852" x="6834188" y="2959100"/>
          <p14:tracePt t="30856" x="6834188" y="2951163"/>
          <p14:tracePt t="30858" x="6834188" y="2943225"/>
          <p14:tracePt t="30862" x="6834188" y="2935288"/>
          <p14:tracePt t="30866" x="6834188" y="2927350"/>
          <p14:tracePt t="30870" x="6834188" y="2919413"/>
          <p14:tracePt t="30881" x="6834188" y="2901950"/>
          <p14:tracePt t="30882" x="6834188" y="2894013"/>
          <p14:tracePt t="30888" x="6834188" y="2886075"/>
          <p14:tracePt t="30890" x="6834188" y="2878138"/>
          <p14:tracePt t="30898" x="6834188" y="2870200"/>
          <p14:tracePt t="30900" x="6826250" y="2870200"/>
          <p14:tracePt t="30906" x="6826250" y="2862263"/>
          <p14:tracePt t="30915" x="6818313" y="2862263"/>
          <p14:tracePt t="30918" x="6818313" y="2854325"/>
          <p14:tracePt t="30920" x="6810375" y="2854325"/>
          <p14:tracePt t="30928" x="6810375" y="2846388"/>
          <p14:tracePt t="30932" x="6802438" y="2846388"/>
          <p14:tracePt t="30944" x="6794500" y="2846388"/>
          <p14:tracePt t="30954" x="6784975" y="2846388"/>
          <p14:tracePt t="30958" x="6784975" y="2838450"/>
          <p14:tracePt t="30962" x="6777038" y="2838450"/>
          <p14:tracePt t="30976" x="6769100" y="2838450"/>
          <p14:tracePt t="30996" x="6761163" y="2838450"/>
          <p14:tracePt t="31192" x="6769100" y="2854325"/>
          <p14:tracePt t="31194" x="6784975" y="2862263"/>
          <p14:tracePt t="31196" x="6810375" y="2878138"/>
          <p14:tracePt t="31198" x="6826250" y="2901950"/>
          <p14:tracePt t="31200" x="6834188" y="2909888"/>
          <p14:tracePt t="31202" x="6858000" y="2927350"/>
          <p14:tracePt t="31204" x="6881813" y="2951163"/>
          <p14:tracePt t="31206" x="6913563" y="2982913"/>
          <p14:tracePt t="31208" x="6945313" y="3022600"/>
          <p14:tracePt t="31210" x="6977063" y="3054350"/>
          <p14:tracePt t="31212" x="7016750" y="3109913"/>
          <p14:tracePt t="31214" x="7048500" y="3141663"/>
          <p14:tracePt t="31216" x="7080250" y="3189288"/>
          <p14:tracePt t="31218" x="7112000" y="3228975"/>
          <p14:tracePt t="31220" x="7135813" y="3278188"/>
          <p14:tracePt t="31222" x="7161213" y="3317875"/>
          <p14:tracePt t="31224" x="7177088" y="3349625"/>
          <p14:tracePt t="31226" x="7185025" y="3389313"/>
          <p14:tracePt t="31228" x="7200900" y="3421063"/>
          <p14:tracePt t="31230" x="7216775" y="3452813"/>
          <p14:tracePt t="31232" x="7224713" y="3468688"/>
          <p14:tracePt t="31234" x="7224713" y="3484563"/>
          <p14:tracePt t="31236" x="7232650" y="3500438"/>
          <p14:tracePt t="31238" x="7248525" y="3516313"/>
          <p14:tracePt t="31240" x="7248525" y="3532188"/>
          <p14:tracePt t="31242" x="7256463" y="3540125"/>
          <p14:tracePt t="31244" x="7264400" y="3548063"/>
          <p14:tracePt t="31246" x="7264400" y="3556000"/>
          <p14:tracePt t="31248" x="7264400" y="3563938"/>
          <p14:tracePt t="31250" x="7272338" y="3571875"/>
          <p14:tracePt t="31252" x="7272338" y="3579813"/>
          <p14:tracePt t="31254" x="7272338" y="3587750"/>
          <p14:tracePt t="31256" x="7272338" y="3595688"/>
          <p14:tracePt t="31258" x="7272338" y="3605213"/>
          <p14:tracePt t="31260" x="7272338" y="3613150"/>
          <p14:tracePt t="31262" x="7272338" y="3621088"/>
          <p14:tracePt t="31264" x="7272338" y="3629025"/>
          <p14:tracePt t="31266" x="7272338" y="3636963"/>
          <p14:tracePt t="31268" x="7272338" y="3644900"/>
          <p14:tracePt t="31270" x="7272338" y="3652838"/>
          <p14:tracePt t="31272" x="7264400" y="3660775"/>
          <p14:tracePt t="31274" x="7256463" y="3668713"/>
          <p14:tracePt t="31276" x="7248525" y="3676650"/>
          <p14:tracePt t="31280" x="7232650" y="3684588"/>
          <p14:tracePt t="31282" x="7216775" y="3684588"/>
          <p14:tracePt t="31284" x="7208838" y="3692525"/>
          <p14:tracePt t="31286" x="7200900" y="3692525"/>
          <p14:tracePt t="31288" x="7192963" y="3692525"/>
          <p14:tracePt t="31294" x="7177088" y="3692525"/>
          <p14:tracePt t="31548" x="7169150" y="3692525"/>
          <p14:tracePt t="31560" x="7161213" y="3692525"/>
          <p14:tracePt t="31562" x="7153275" y="3692525"/>
          <p14:tracePt t="31566" x="7153275" y="3684588"/>
          <p14:tracePt t="31568" x="7145338" y="3684588"/>
          <p14:tracePt t="31570" x="7145338" y="3676650"/>
          <p14:tracePt t="31574" x="7135813" y="3668713"/>
          <p14:tracePt t="31578" x="7135813" y="3660775"/>
          <p14:tracePt t="31580" x="7127875" y="3660775"/>
          <p14:tracePt t="31582" x="7119938" y="3652838"/>
          <p14:tracePt t="31584" x="7119938" y="3644900"/>
          <p14:tracePt t="31588" x="7112000" y="3636963"/>
          <p14:tracePt t="31592" x="7112000" y="3629025"/>
          <p14:tracePt t="31596" x="7104063" y="3621088"/>
          <p14:tracePt t="31598" x="7104063" y="3613150"/>
          <p14:tracePt t="31604" x="7096125" y="3605213"/>
          <p14:tracePt t="31608" x="7088188" y="3595688"/>
          <p14:tracePt t="31618" x="7088188" y="3587750"/>
          <p14:tracePt t="31624" x="7088188" y="3579813"/>
          <p14:tracePt t="31632" x="7080250" y="3579813"/>
          <p14:tracePt t="31656" x="7080250" y="3571875"/>
          <p14:tracePt t="31666" x="7072313" y="3571875"/>
          <p14:tracePt t="31678" x="7072313" y="3563938"/>
          <p14:tracePt t="31686" x="7064375" y="3563938"/>
          <p14:tracePt t="31704" x="7064375" y="3556000"/>
          <p14:tracePt t="31710" x="7056438" y="3556000"/>
          <p14:tracePt t="31768" x="7048500" y="3556000"/>
          <p14:tracePt t="32678" x="7040563" y="3548063"/>
          <p14:tracePt t="32684" x="7032625" y="3548063"/>
          <p14:tracePt t="32688" x="7024688" y="3540125"/>
          <p14:tracePt t="32690" x="7016750" y="3540125"/>
          <p14:tracePt t="32692" x="7000875" y="3540125"/>
          <p14:tracePt t="32694" x="7000875" y="3532188"/>
          <p14:tracePt t="32696" x="6992938" y="3524250"/>
          <p14:tracePt t="32698" x="6977063" y="3516313"/>
          <p14:tracePt t="32700" x="6969125" y="3508375"/>
          <p14:tracePt t="32702" x="6953250" y="3500438"/>
          <p14:tracePt t="32704" x="6945313" y="3492500"/>
          <p14:tracePt t="32706" x="6937375" y="3484563"/>
          <p14:tracePt t="32708" x="6913563" y="3468688"/>
          <p14:tracePt t="32710" x="6905625" y="3460750"/>
          <p14:tracePt t="32712" x="6889750" y="3452813"/>
          <p14:tracePt t="32714" x="6881813" y="3436938"/>
          <p14:tracePt t="32716" x="6865938" y="3429000"/>
          <p14:tracePt t="32718" x="6850063" y="3421063"/>
          <p14:tracePt t="32720" x="6842125" y="3413125"/>
          <p14:tracePt t="32722" x="6826250" y="3397250"/>
          <p14:tracePt t="32724" x="6818313" y="3397250"/>
          <p14:tracePt t="32726" x="6802438" y="3381375"/>
          <p14:tracePt t="32730" x="6784975" y="3365500"/>
          <p14:tracePt t="32734" x="6777038" y="3357563"/>
          <p14:tracePt t="32736" x="6769100" y="3349625"/>
          <p14:tracePt t="32738" x="6761163" y="3341688"/>
          <p14:tracePt t="32742" x="6753225" y="3333750"/>
          <p14:tracePt t="32746" x="6745288" y="3325813"/>
          <p14:tracePt t="32748" x="6745288" y="3317875"/>
          <p14:tracePt t="32750" x="6737350" y="3317875"/>
          <p14:tracePt t="32754" x="6737350" y="3309938"/>
          <p14:tracePt t="32758" x="6737350" y="3302000"/>
          <p14:tracePt t="32764" x="6737350" y="3294063"/>
          <p14:tracePt t="32766" x="6737350" y="3286125"/>
          <p14:tracePt t="32770" x="6737350" y="3278188"/>
          <p14:tracePt t="32774" x="6737350" y="3270250"/>
          <p14:tracePt t="32778" x="6737350" y="3252788"/>
          <p14:tracePt t="32780" x="6745288" y="3252788"/>
          <p14:tracePt t="32782" x="6745288" y="3236913"/>
          <p14:tracePt t="32784" x="6753225" y="3228975"/>
          <p14:tracePt t="32786" x="6761163" y="3221038"/>
          <p14:tracePt t="32788" x="6769100" y="3205163"/>
          <p14:tracePt t="32790" x="6784975" y="3197225"/>
          <p14:tracePt t="32792" x="6794500" y="3189288"/>
          <p14:tracePt t="32794" x="6802438" y="3173413"/>
          <p14:tracePt t="32796" x="6810375" y="3165475"/>
          <p14:tracePt t="32798" x="6818313" y="3149600"/>
          <p14:tracePt t="32800" x="6834188" y="3141663"/>
          <p14:tracePt t="32802" x="6842125" y="3133725"/>
          <p14:tracePt t="32804" x="6850063" y="3125788"/>
          <p14:tracePt t="32806" x="6865938" y="3109913"/>
          <p14:tracePt t="32808" x="6873875" y="3101975"/>
          <p14:tracePt t="32810" x="6889750" y="3094038"/>
          <p14:tracePt t="32812" x="6897688" y="3086100"/>
          <p14:tracePt t="32814" x="6913563" y="3078163"/>
          <p14:tracePt t="32816" x="6913563" y="3062288"/>
          <p14:tracePt t="32818" x="6929438" y="3054350"/>
          <p14:tracePt t="32820" x="6937375" y="3046413"/>
          <p14:tracePt t="32822" x="6945313" y="3038475"/>
          <p14:tracePt t="32824" x="6953250" y="3030538"/>
          <p14:tracePt t="32826" x="6961188" y="3022600"/>
          <p14:tracePt t="32828" x="6969125" y="3014663"/>
          <p14:tracePt t="32830" x="6977063" y="3006725"/>
          <p14:tracePt t="32832" x="6992938" y="3006725"/>
          <p14:tracePt t="32834" x="7000875" y="2990850"/>
          <p14:tracePt t="32838" x="7008813" y="2982913"/>
          <p14:tracePt t="32840" x="7016750" y="2974975"/>
          <p14:tracePt t="32844" x="7024688" y="2974975"/>
          <p14:tracePt t="32846" x="7032625" y="2967038"/>
          <p14:tracePt t="32848" x="7040563" y="2967038"/>
          <p14:tracePt t="32852" x="7048500" y="2967038"/>
          <p14:tracePt t="32854" x="7056438" y="2967038"/>
          <p14:tracePt t="32856" x="7056438" y="2959100"/>
          <p14:tracePt t="32858" x="7064375" y="2959100"/>
          <p14:tracePt t="32862" x="7072313" y="2959100"/>
          <p14:tracePt t="32866" x="7080250" y="2959100"/>
          <p14:tracePt t="32868" x="7088188" y="2959100"/>
          <p14:tracePt t="32872" x="7096125" y="2959100"/>
          <p14:tracePt t="32876" x="7104063" y="2959100"/>
          <p14:tracePt t="32882" x="7112000" y="2959100"/>
          <p14:tracePt t="32884" x="7119938" y="2959100"/>
          <p14:tracePt t="32928" x="7119938" y="2967038"/>
          <p14:tracePt t="32938" x="7119938" y="2974975"/>
          <p14:tracePt t="32942" x="7119938" y="2982913"/>
          <p14:tracePt t="32946" x="7119938" y="2990850"/>
          <p14:tracePt t="32952" x="7119938" y="2998788"/>
          <p14:tracePt t="32958" x="7119938" y="3006725"/>
          <p14:tracePt t="32960" x="7119938" y="3014663"/>
          <p14:tracePt t="32964" x="7119938" y="3022600"/>
          <p14:tracePt t="32970" x="7119938" y="3030538"/>
          <p14:tracePt t="32976" x="7119938" y="3038475"/>
          <p14:tracePt t="32984" x="7119938" y="3046413"/>
          <p14:tracePt t="32988" x="7119938" y="3054350"/>
          <p14:tracePt t="32994" x="7119938" y="3062288"/>
          <p14:tracePt t="33004" x="7119938" y="3070225"/>
          <p14:tracePt t="33012" x="7119938" y="3078163"/>
          <p14:tracePt t="33018" x="7119938" y="3086100"/>
          <p14:tracePt t="33032" x="7119938" y="3094038"/>
          <p14:tracePt t="33038" x="7127875" y="3094038"/>
          <p14:tracePt t="33040" x="7127875" y="3101975"/>
          <p14:tracePt t="33052" x="7127875" y="3109913"/>
          <p14:tracePt t="33514" x="7119938" y="3109913"/>
          <p14:tracePt t="33620" x="7119938" y="3101975"/>
          <p14:tracePt t="33622" x="7112000" y="3101975"/>
          <p14:tracePt t="33626" x="7112000" y="3094038"/>
          <p14:tracePt t="33632" x="7112000" y="3086100"/>
          <p14:tracePt t="33634" x="7112000" y="3078163"/>
          <p14:tracePt t="33638" x="7112000" y="3070225"/>
          <p14:tracePt t="33642" x="7112000" y="3062288"/>
          <p14:tracePt t="33646" x="7112000" y="3054350"/>
          <p14:tracePt t="33648" x="7112000" y="3046413"/>
          <p14:tracePt t="33654" x="7104063" y="3038475"/>
          <p14:tracePt t="33658" x="7104063" y="3030538"/>
          <p14:tracePt t="33664" x="7104063" y="3022600"/>
          <p14:tracePt t="33670" x="7104063" y="3014663"/>
          <p14:tracePt t="33672" x="7104063" y="3006725"/>
          <p14:tracePt t="33680" x="7104063" y="2998788"/>
          <p14:tracePt t="33684" x="7096125" y="2998788"/>
          <p14:tracePt t="33690" x="7096125" y="2990850"/>
          <p14:tracePt t="33702" x="7096125" y="2982913"/>
          <p14:tracePt t="33710" x="7096125" y="2974975"/>
          <p14:tracePt t="33736" x="7096125" y="2967038"/>
          <p14:tracePt t="33752" x="7096125" y="2959100"/>
          <p14:tracePt t="33764" x="7096125" y="2951163"/>
          <p14:tracePt t="33768" x="7096125" y="2943225"/>
          <p14:tracePt t="33776" x="7096125" y="2935288"/>
          <p14:tracePt t="33786" x="7096125" y="2927350"/>
          <p14:tracePt t="33788" x="7104063" y="2927350"/>
          <p14:tracePt t="33796" x="7104063" y="2919413"/>
          <p14:tracePt t="33800" x="7104063" y="2909888"/>
          <p14:tracePt t="33810" x="7104063" y="2901950"/>
          <p14:tracePt t="33816" x="7112000" y="2901950"/>
          <p14:tracePt t="33820" x="7112000" y="2894013"/>
          <p14:tracePt t="33824" x="7119938" y="2894013"/>
          <p14:tracePt t="33828" x="7119938" y="2886075"/>
          <p14:tracePt t="33832" x="7119938" y="2878138"/>
          <p14:tracePt t="33836" x="7127875" y="2878138"/>
          <p14:tracePt t="33838" x="7127875" y="2870200"/>
          <p14:tracePt t="33842" x="7135813" y="2870200"/>
          <p14:tracePt t="33844" x="7135813" y="2862263"/>
          <p14:tracePt t="33848" x="7145338" y="2854325"/>
          <p14:tracePt t="33850" x="7153275" y="2846388"/>
          <p14:tracePt t="33854" x="7161213" y="2838450"/>
          <p14:tracePt t="33856" x="7161213" y="2830513"/>
          <p14:tracePt t="33858" x="7169150" y="2830513"/>
          <p14:tracePt t="33860" x="7177088" y="2822575"/>
          <p14:tracePt t="33862" x="7185025" y="2814638"/>
          <p14:tracePt t="33864" x="7185025" y="2806700"/>
          <p14:tracePt t="33866" x="7200900" y="2798763"/>
          <p14:tracePt t="33868" x="7208838" y="2782888"/>
          <p14:tracePt t="33870" x="7216775" y="2782888"/>
          <p14:tracePt t="33872" x="7224713" y="2767013"/>
          <p14:tracePt t="33874" x="7232650" y="2759075"/>
          <p14:tracePt t="33881" x="7264400" y="2727325"/>
          <p14:tracePt t="33882" x="7264400" y="2719388"/>
          <p14:tracePt t="33884" x="7280275" y="2711450"/>
          <p14:tracePt t="33886" x="7280275" y="2703513"/>
          <p14:tracePt t="33888" x="7296150" y="2695575"/>
          <p14:tracePt t="33890" x="7296150" y="2687638"/>
          <p14:tracePt t="33892" x="7312025" y="2679700"/>
          <p14:tracePt t="33894" x="7312025" y="2671763"/>
          <p14:tracePt t="33896" x="7319963" y="2663825"/>
          <p14:tracePt t="33898" x="7327900" y="2663825"/>
          <p14:tracePt t="33900" x="7335838" y="2655888"/>
          <p14:tracePt t="33902" x="7343775" y="2647950"/>
          <p14:tracePt t="33906" x="7351713" y="2640013"/>
          <p14:tracePt t="33908" x="7359650" y="2632075"/>
          <p14:tracePt t="33910" x="7367588" y="2624138"/>
          <p14:tracePt t="33914" x="7383463" y="2616200"/>
          <p14:tracePt t="33918" x="7391400" y="2608263"/>
          <p14:tracePt t="33920" x="7399338" y="2600325"/>
          <p14:tracePt t="33922" x="7407275" y="2600325"/>
          <p14:tracePt t="33924" x="7415213" y="2592388"/>
          <p14:tracePt t="33926" x="7423150" y="2592388"/>
          <p14:tracePt t="33928" x="7431088" y="2592388"/>
          <p14:tracePt t="33930" x="7439025" y="2584450"/>
          <p14:tracePt t="33932" x="7446963" y="2576513"/>
          <p14:tracePt t="33934" x="7454900" y="2576513"/>
          <p14:tracePt t="33936" x="7462838" y="2576513"/>
          <p14:tracePt t="33938" x="7470775" y="2566988"/>
          <p14:tracePt t="33940" x="7478713" y="2566988"/>
          <p14:tracePt t="33944" x="7496175" y="2559050"/>
          <p14:tracePt t="33946" x="7504113" y="2559050"/>
          <p14:tracePt t="33948" x="7512050" y="2551113"/>
          <p14:tracePt t="33950" x="7519988" y="2551113"/>
          <p14:tracePt t="33952" x="7527925" y="2551113"/>
          <p14:tracePt t="33954" x="7535863" y="2551113"/>
          <p14:tracePt t="33956" x="7543800" y="2551113"/>
          <p14:tracePt t="33958" x="7551738" y="2543175"/>
          <p14:tracePt t="33960" x="7567613" y="2543175"/>
          <p14:tracePt t="33962" x="7575550" y="2543175"/>
          <p14:tracePt t="33964" x="7583488" y="2535238"/>
          <p14:tracePt t="33966" x="7591425" y="2535238"/>
          <p14:tracePt t="33968" x="7615238" y="2535238"/>
          <p14:tracePt t="33970" x="7623175" y="2535238"/>
          <p14:tracePt t="33972" x="7639050" y="2535238"/>
          <p14:tracePt t="33974" x="7654925" y="2535238"/>
          <p14:tracePt t="33976" x="7670800" y="2535238"/>
          <p14:tracePt t="33978" x="7686675" y="2535238"/>
          <p14:tracePt t="33980" x="7710488" y="2535238"/>
          <p14:tracePt t="33982" x="7718425" y="2535238"/>
          <p14:tracePt t="33984" x="7734300" y="2535238"/>
          <p14:tracePt t="33986" x="7750175" y="2535238"/>
          <p14:tracePt t="33988" x="7773988" y="2535238"/>
          <p14:tracePt t="33990" x="7797800" y="2535238"/>
          <p14:tracePt t="33992" x="7821613" y="2535238"/>
          <p14:tracePt t="33994" x="7854950" y="2535238"/>
          <p14:tracePt t="33996" x="7878763" y="2535238"/>
          <p14:tracePt t="33998" x="7910513" y="2535238"/>
          <p14:tracePt t="34000" x="7942263" y="2535238"/>
          <p14:tracePt t="34002" x="7974013" y="2535238"/>
          <p14:tracePt t="34004" x="8005763" y="2535238"/>
          <p14:tracePt t="34006" x="8045450" y="2535238"/>
          <p14:tracePt t="34008" x="8077200" y="2535238"/>
          <p14:tracePt t="34010" x="8108950" y="2535238"/>
          <p14:tracePt t="34012" x="8140700" y="2535238"/>
          <p14:tracePt t="34014" x="8172450" y="2535238"/>
          <p14:tracePt t="34016" x="8205788" y="2535238"/>
          <p14:tracePt t="34018" x="8237538" y="2535238"/>
          <p14:tracePt t="34020" x="8269288" y="2535238"/>
          <p14:tracePt t="34022" x="8316913" y="2535238"/>
          <p14:tracePt t="34024" x="8356600" y="2535238"/>
          <p14:tracePt t="34026" x="8388350" y="2535238"/>
          <p14:tracePt t="34028" x="8435975" y="2535238"/>
          <p14:tracePt t="34030" x="8475663" y="2535238"/>
          <p14:tracePt t="34032" x="8523288" y="2535238"/>
          <p14:tracePt t="34034" x="8556625" y="2535238"/>
          <p14:tracePt t="34036" x="8596313" y="2535238"/>
          <p14:tracePt t="34038" x="8643938" y="2527300"/>
          <p14:tracePt t="34040" x="8683625" y="2527300"/>
          <p14:tracePt t="34042" x="8731250" y="2519363"/>
          <p14:tracePt t="34044" x="8786813" y="2519363"/>
          <p14:tracePt t="34046" x="8826500" y="2519363"/>
          <p14:tracePt t="34048" x="8883650" y="2511425"/>
          <p14:tracePt t="34050" x="8923338" y="2511425"/>
          <p14:tracePt t="34052" x="8978900" y="2511425"/>
          <p14:tracePt t="34054" x="9026525" y="2503488"/>
          <p14:tracePt t="34056" x="9074150" y="2503488"/>
          <p14:tracePt t="34058" x="9121775" y="2503488"/>
          <p14:tracePt t="34060" x="9161463" y="2495550"/>
          <p14:tracePt t="34062" x="9217025" y="2495550"/>
          <p14:tracePt t="34064" x="9266238" y="2487613"/>
          <p14:tracePt t="34066" x="9305925" y="2487613"/>
          <p14:tracePt t="34068" x="9353550" y="2487613"/>
          <p14:tracePt t="34070" x="9393238" y="2479675"/>
          <p14:tracePt t="34072" x="9440863" y="2479675"/>
          <p14:tracePt t="34074" x="9480550" y="2479675"/>
          <p14:tracePt t="34076" x="9528175" y="2479675"/>
          <p14:tracePt t="34078" x="9567863" y="2471738"/>
          <p14:tracePt t="34080" x="9601200" y="2471738"/>
          <p14:tracePt t="34082" x="9648825" y="2471738"/>
          <p14:tracePt t="34084" x="9680575" y="2463800"/>
          <p14:tracePt t="34086" x="9712325" y="2463800"/>
          <p14:tracePt t="34088" x="9744075" y="2463800"/>
          <p14:tracePt t="34090" x="9791700" y="2463800"/>
          <p14:tracePt t="34092" x="9823450" y="2463800"/>
          <p14:tracePt t="34094" x="9855200" y="2463800"/>
          <p14:tracePt t="34096" x="9886950" y="2463800"/>
          <p14:tracePt t="34098" x="9918700" y="2463800"/>
          <p14:tracePt t="34100" x="9959975" y="2455863"/>
          <p14:tracePt t="34102" x="9983788" y="2455863"/>
          <p14:tracePt t="34104" x="10015538" y="2455863"/>
          <p14:tracePt t="34106" x="10039350" y="2455863"/>
          <p14:tracePt t="34108" x="10071100" y="2455863"/>
          <p14:tracePt t="34110" x="10086975" y="2455863"/>
          <p14:tracePt t="34112" x="10118725" y="2455863"/>
          <p14:tracePt t="34114" x="10142538" y="2455863"/>
          <p14:tracePt t="34116" x="10166350" y="2455863"/>
          <p14:tracePt t="34118" x="10190163" y="2455863"/>
          <p14:tracePt t="34120" x="10213975" y="2455863"/>
          <p14:tracePt t="34122" x="10245725" y="2455863"/>
          <p14:tracePt t="34124" x="10269538" y="2455863"/>
          <p14:tracePt t="34126" x="10294938" y="2455863"/>
          <p14:tracePt t="34128" x="10318750" y="2455863"/>
          <p14:tracePt t="34130" x="10342563" y="2455863"/>
          <p14:tracePt t="34132" x="10366375" y="2455863"/>
          <p14:tracePt t="34134" x="10390188" y="2463800"/>
          <p14:tracePt t="34136" x="10414000" y="2463800"/>
          <p14:tracePt t="34138" x="10429875" y="2463800"/>
          <p14:tracePt t="34140" x="10453688" y="2471738"/>
          <p14:tracePt t="34142" x="10469563" y="2471738"/>
          <p14:tracePt t="34144" x="10485438" y="2471738"/>
          <p14:tracePt t="34146" x="10509250" y="2471738"/>
          <p14:tracePt t="34148" x="10525125" y="2479675"/>
          <p14:tracePt t="34150" x="10548938" y="2479675"/>
          <p14:tracePt t="34152" x="10564813" y="2487613"/>
          <p14:tracePt t="34154" x="10580688" y="2487613"/>
          <p14:tracePt t="34156" x="10596563" y="2495550"/>
          <p14:tracePt t="34158" x="10612438" y="2495550"/>
          <p14:tracePt t="34160" x="10629900" y="2495550"/>
          <p14:tracePt t="34162" x="10653713" y="2495550"/>
          <p14:tracePt t="34164" x="10669588" y="2503488"/>
          <p14:tracePt t="34166" x="10677525" y="2511425"/>
          <p14:tracePt t="34168" x="10685463" y="2511425"/>
          <p14:tracePt t="34170" x="10709275" y="2511425"/>
          <p14:tracePt t="34172" x="10717213" y="2511425"/>
          <p14:tracePt t="34174" x="10725150" y="2519363"/>
          <p14:tracePt t="34176" x="10733088" y="2519363"/>
          <p14:tracePt t="34178" x="10741025" y="2527300"/>
          <p14:tracePt t="34180" x="10748963" y="2527300"/>
          <p14:tracePt t="34182" x="10756900" y="2527300"/>
          <p14:tracePt t="34184" x="10764838" y="2535238"/>
          <p14:tracePt t="34186" x="10772775" y="2535238"/>
          <p14:tracePt t="34188" x="10772775" y="2543175"/>
          <p14:tracePt t="34190" x="10780713" y="2543175"/>
          <p14:tracePt t="34192" x="10780713" y="2551113"/>
          <p14:tracePt t="34194" x="10788650" y="2551113"/>
          <p14:tracePt t="34196" x="10796588" y="2551113"/>
          <p14:tracePt t="34198" x="10796588" y="2559050"/>
          <p14:tracePt t="34202" x="10804525" y="2566988"/>
          <p14:tracePt t="34206" x="10804525" y="2576513"/>
          <p14:tracePt t="34208" x="10804525" y="2584450"/>
          <p14:tracePt t="34210" x="10812463" y="2584450"/>
          <p14:tracePt t="34212" x="10812463" y="2592388"/>
          <p14:tracePt t="34216" x="10820400" y="2600325"/>
          <p14:tracePt t="34218" x="10820400" y="2608263"/>
          <p14:tracePt t="34220" x="10828338" y="2616200"/>
          <p14:tracePt t="34224" x="10828338" y="2624138"/>
          <p14:tracePt t="34226" x="10836275" y="2632075"/>
          <p14:tracePt t="34228" x="10836275" y="2640013"/>
          <p14:tracePt t="34230" x="10844213" y="2647950"/>
          <p14:tracePt t="34232" x="10844213" y="2655888"/>
          <p14:tracePt t="34234" x="10852150" y="2663825"/>
          <p14:tracePt t="34236" x="10860088" y="2671763"/>
          <p14:tracePt t="34238" x="10868025" y="2679700"/>
          <p14:tracePt t="34240" x="10875963" y="2687638"/>
          <p14:tracePt t="34244" x="10883900" y="2703513"/>
          <p14:tracePt t="34246" x="10891838" y="2703513"/>
          <p14:tracePt t="34248" x="10891838" y="2711450"/>
          <p14:tracePt t="34250" x="10899775" y="2711450"/>
          <p14:tracePt t="34252" x="10907713" y="2727325"/>
          <p14:tracePt t="34254" x="10915650" y="2727325"/>
          <p14:tracePt t="34256" x="10923588" y="2735263"/>
          <p14:tracePt t="34258" x="10931525" y="2743200"/>
          <p14:tracePt t="34260" x="10931525" y="2751138"/>
          <p14:tracePt t="34262" x="10939463" y="2751138"/>
          <p14:tracePt t="34264" x="10947400" y="2759075"/>
          <p14:tracePt t="34266" x="10955338" y="2759075"/>
          <p14:tracePt t="34268" x="10963275" y="2774950"/>
          <p14:tracePt t="34272" x="10971213" y="2782888"/>
          <p14:tracePt t="34274" x="10971213" y="2790825"/>
          <p14:tracePt t="34278" x="10980738" y="2798763"/>
          <p14:tracePt t="34282" x="10980738" y="2806700"/>
          <p14:tracePt t="34286" x="10988675" y="2814638"/>
          <p14:tracePt t="34290" x="10988675" y="2822575"/>
          <p14:tracePt t="34294" x="10996613" y="2830513"/>
          <p14:tracePt t="34298" x="10996613" y="2838450"/>
          <p14:tracePt t="34302" x="10996613" y="2846388"/>
          <p14:tracePt t="34306" x="10996613" y="2854325"/>
          <p14:tracePt t="34310" x="10996613" y="2862263"/>
          <p14:tracePt t="34312" x="10988675" y="2870200"/>
          <p14:tracePt t="34316" x="10988675" y="2878138"/>
          <p14:tracePt t="34318" x="10980738" y="2886075"/>
          <p14:tracePt t="34322" x="10971213" y="2894013"/>
          <p14:tracePt t="34324" x="10971213" y="2901950"/>
          <p14:tracePt t="34328" x="10963275" y="2909888"/>
          <p14:tracePt t="34330" x="10955338" y="2919413"/>
          <p14:tracePt t="34332" x="10955338" y="2927350"/>
          <p14:tracePt t="34334" x="10947400" y="2935288"/>
          <p14:tracePt t="34336" x="10947400" y="2943225"/>
          <p14:tracePt t="34338" x="10939463" y="2943225"/>
          <p14:tracePt t="34340" x="10931525" y="2951163"/>
          <p14:tracePt t="34342" x="10931525" y="2959100"/>
          <p14:tracePt t="34344" x="10931525" y="2967038"/>
          <p14:tracePt t="34346" x="10923588" y="2974975"/>
          <p14:tracePt t="34350" x="10915650" y="2990850"/>
          <p14:tracePt t="34354" x="10907713" y="2998788"/>
          <p14:tracePt t="34356" x="10907713" y="3006725"/>
          <p14:tracePt t="34358" x="10899775" y="3014663"/>
          <p14:tracePt t="34362" x="10899775" y="3022600"/>
          <p14:tracePt t="34366" x="10891838" y="3038475"/>
          <p14:tracePt t="34370" x="10891838" y="3046413"/>
          <p14:tracePt t="34372" x="10883900" y="3046413"/>
          <p14:tracePt t="34374" x="10875963" y="3046413"/>
          <p14:tracePt t="34376" x="10875963" y="3054350"/>
          <p14:tracePt t="34380" x="10875963" y="3062288"/>
          <p14:tracePt t="34382" x="10868025" y="3070225"/>
          <p14:tracePt t="34388" x="10868025" y="3078163"/>
          <p14:tracePt t="34390" x="10860088" y="3078163"/>
          <p14:tracePt t="34394" x="10860088" y="3086100"/>
          <p14:tracePt t="34398" x="10852150" y="3086100"/>
          <p14:tracePt t="34402" x="10852150" y="3094038"/>
          <p14:tracePt t="34404" x="10844213" y="3094038"/>
          <p14:tracePt t="34406" x="10844213" y="3101975"/>
          <p14:tracePt t="34414" x="10836275" y="3101975"/>
          <p14:tracePt t="34416" x="10836275" y="3109913"/>
          <p14:tracePt t="34432" x="10828338" y="3109913"/>
          <p14:tracePt t="34448" x="10828338" y="3117850"/>
          <p14:tracePt t="34746" x="10820400" y="3117850"/>
          <p14:tracePt t="34752" x="10812463" y="3117850"/>
          <p14:tracePt t="34758" x="10804525" y="3117850"/>
          <p14:tracePt t="34764" x="10796588" y="3117850"/>
          <p14:tracePt t="34768" x="10788650" y="3117850"/>
          <p14:tracePt t="34770" x="10780713" y="3117850"/>
          <p14:tracePt t="34772" x="10772775" y="3117850"/>
          <p14:tracePt t="34776" x="10764838" y="3117850"/>
          <p14:tracePt t="34778" x="10756900" y="3117850"/>
          <p14:tracePt t="34782" x="10748963" y="3117850"/>
          <p14:tracePt t="34784" x="10741025" y="3117850"/>
          <p14:tracePt t="34788" x="10725150" y="3117850"/>
          <p14:tracePt t="34790" x="10717213" y="3117850"/>
          <p14:tracePt t="34792" x="10709275" y="3117850"/>
          <p14:tracePt t="34794" x="10701338" y="3117850"/>
          <p14:tracePt t="34798" x="10685463" y="3117850"/>
          <p14:tracePt t="34800" x="10677525" y="3117850"/>
          <p14:tracePt t="34802" x="10669588" y="3117850"/>
          <p14:tracePt t="34804" x="10661650" y="3117850"/>
          <p14:tracePt t="34806" x="10653713" y="3117850"/>
          <p14:tracePt t="34808" x="10645775" y="3117850"/>
          <p14:tracePt t="34810" x="10637838" y="3117850"/>
          <p14:tracePt t="34812" x="10620375" y="3117850"/>
          <p14:tracePt t="34814" x="10612438" y="3117850"/>
          <p14:tracePt t="34816" x="10604500" y="3117850"/>
          <p14:tracePt t="34818" x="10588625" y="3117850"/>
          <p14:tracePt t="34822" x="10580688" y="3117850"/>
          <p14:tracePt t="34824" x="10564813" y="3117850"/>
          <p14:tracePt t="34826" x="10556875" y="3117850"/>
          <p14:tracePt t="34828" x="10548938" y="3117850"/>
          <p14:tracePt t="34830" x="10533063" y="3117850"/>
          <p14:tracePt t="34834" x="10525125" y="3117850"/>
          <p14:tracePt t="34836" x="10509250" y="3117850"/>
          <p14:tracePt t="34838" x="10501313" y="3117850"/>
          <p14:tracePt t="34840" x="10493375" y="3117850"/>
          <p14:tracePt t="34842" x="10485438" y="3117850"/>
          <p14:tracePt t="34844" x="10477500" y="3117850"/>
          <p14:tracePt t="34846" x="10469563" y="3117850"/>
          <p14:tracePt t="34848" x="10461625" y="3117850"/>
          <p14:tracePt t="34850" x="10453688" y="3117850"/>
          <p14:tracePt t="34852" x="10445750" y="3117850"/>
          <p14:tracePt t="34854" x="10429875" y="3117850"/>
          <p14:tracePt t="34856" x="10421938" y="3117850"/>
          <p14:tracePt t="34860" x="10406063" y="3117850"/>
          <p14:tracePt t="34864" x="10390188" y="3117850"/>
          <p14:tracePt t="34866" x="10382250" y="3117850"/>
          <p14:tracePt t="34870" x="10366375" y="3117850"/>
          <p14:tracePt t="34881" x="10334625" y="3125788"/>
          <p14:tracePt t="34882" x="10326688" y="3125788"/>
          <p14:tracePt t="34886" x="10310813" y="3133725"/>
          <p14:tracePt t="34888" x="10302875" y="3133725"/>
          <p14:tracePt t="34890" x="10294938" y="3133725"/>
          <p14:tracePt t="34892" x="10287000" y="3133725"/>
          <p14:tracePt t="34896" x="10269538" y="3141663"/>
          <p14:tracePt t="34900" x="10261600" y="3141663"/>
          <p14:tracePt t="34902" x="10253663" y="3141663"/>
          <p14:tracePt t="34904" x="10245725" y="3141663"/>
          <p14:tracePt t="34906" x="10237788" y="3141663"/>
          <p14:tracePt t="34910" x="10229850" y="3141663"/>
          <p14:tracePt t="34912" x="10229850" y="3149600"/>
          <p14:tracePt t="34914" x="10221913" y="3149600"/>
          <p14:tracePt t="34916" x="10213975" y="3149600"/>
          <p14:tracePt t="34920" x="10206038" y="3149600"/>
          <p14:tracePt t="34926" x="10198100" y="3157538"/>
          <p14:tracePt t="34936" x="10190163" y="3157538"/>
          <p14:tracePt t="35054" x="10182225" y="3157538"/>
          <p14:tracePt t="35066" x="10174288" y="3157538"/>
          <p14:tracePt t="35072" x="10166350" y="3157538"/>
          <p14:tracePt t="35078" x="10158413" y="3165475"/>
          <p14:tracePt t="35080" x="10150475" y="3165475"/>
          <p14:tracePt t="35084" x="10142538" y="3165475"/>
          <p14:tracePt t="35090" x="10134600" y="3165475"/>
          <p14:tracePt t="35092" x="10134600" y="3173413"/>
          <p14:tracePt t="35094" x="10126663" y="3173413"/>
          <p14:tracePt t="35096" x="10118725" y="3173413"/>
          <p14:tracePt t="35100" x="10110788" y="3173413"/>
          <p14:tracePt t="35102" x="10110788" y="3181350"/>
          <p14:tracePt t="35104" x="10102850" y="3181350"/>
          <p14:tracePt t="35106" x="10102850" y="3189288"/>
          <p14:tracePt t="35110" x="10094913" y="3189288"/>
          <p14:tracePt t="35112" x="10086975" y="3197225"/>
          <p14:tracePt t="35116" x="10079038" y="3197225"/>
          <p14:tracePt t="35120" x="10079038" y="3205163"/>
          <p14:tracePt t="35122" x="10071100" y="3205163"/>
          <p14:tracePt t="35126" x="10063163" y="3213100"/>
          <p14:tracePt t="35130" x="10055225" y="3213100"/>
          <p14:tracePt t="35132" x="10055225" y="3221038"/>
          <p14:tracePt t="35134" x="10055225" y="3228975"/>
          <p14:tracePt t="35136" x="10047288" y="3228975"/>
          <p14:tracePt t="35140" x="10047288" y="3236913"/>
          <p14:tracePt t="35142" x="10039350" y="3236913"/>
          <p14:tracePt t="35144" x="10039350" y="3244850"/>
          <p14:tracePt t="35146" x="10031413" y="3244850"/>
          <p14:tracePt t="35148" x="10023475" y="3244850"/>
          <p14:tracePt t="35150" x="10023475" y="3252788"/>
          <p14:tracePt t="35152" x="10023475" y="3262313"/>
          <p14:tracePt t="35154" x="10015538" y="3262313"/>
          <p14:tracePt t="35156" x="10015538" y="3270250"/>
          <p14:tracePt t="35158" x="10007600" y="3270250"/>
          <p14:tracePt t="35160" x="10007600" y="3278188"/>
          <p14:tracePt t="35162" x="9999663" y="3278188"/>
          <p14:tracePt t="35166" x="9991725" y="3286125"/>
          <p14:tracePt t="35168" x="9983788" y="3294063"/>
          <p14:tracePt t="35172" x="9975850" y="3302000"/>
          <p14:tracePt t="35176" x="9959975" y="3309938"/>
          <p14:tracePt t="35180" x="9952038" y="3317875"/>
          <p14:tracePt t="35184" x="9944100" y="3325813"/>
          <p14:tracePt t="35188" x="9926638" y="3325813"/>
          <p14:tracePt t="35190" x="9926638" y="3333750"/>
          <p14:tracePt t="35192" x="9918700" y="3333750"/>
          <p14:tracePt t="35194" x="9910763" y="3341688"/>
          <p14:tracePt t="35196" x="9902825" y="3341688"/>
          <p14:tracePt t="35198" x="9902825" y="3349625"/>
          <p14:tracePt t="35200" x="9894888" y="3349625"/>
          <p14:tracePt t="35202" x="9886950" y="3349625"/>
          <p14:tracePt t="35204" x="9879013" y="3357563"/>
          <p14:tracePt t="35208" x="9871075" y="3357563"/>
          <p14:tracePt t="35210" x="9863138" y="3357563"/>
          <p14:tracePt t="35212" x="9863138" y="3365500"/>
          <p14:tracePt t="35214" x="9855200" y="3365500"/>
          <p14:tracePt t="35216" x="9847263" y="3365500"/>
          <p14:tracePt t="35218" x="9839325" y="3365500"/>
          <p14:tracePt t="35220" x="9839325" y="3373438"/>
          <p14:tracePt t="35222" x="9831388" y="3373438"/>
          <p14:tracePt t="35224" x="9823450" y="3373438"/>
          <p14:tracePt t="35226" x="9815513" y="3381375"/>
          <p14:tracePt t="35230" x="9807575" y="3381375"/>
          <p14:tracePt t="35232" x="9799638" y="3381375"/>
          <p14:tracePt t="35234" x="9791700" y="3381375"/>
          <p14:tracePt t="35238" x="9783763" y="3381375"/>
          <p14:tracePt t="35240" x="9775825" y="3381375"/>
          <p14:tracePt t="35242" x="9767888" y="3381375"/>
          <p14:tracePt t="35246" x="9759950" y="3389313"/>
          <p14:tracePt t="35250" x="9752013" y="3389313"/>
          <p14:tracePt t="35254" x="9744075" y="3389313"/>
          <p14:tracePt t="35256" x="9736138" y="3389313"/>
          <p14:tracePt t="35258" x="9728200" y="3389313"/>
          <p14:tracePt t="35262" x="9720263" y="3389313"/>
          <p14:tracePt t="35264" x="9712325" y="3389313"/>
          <p14:tracePt t="35266" x="9704388" y="3389313"/>
          <p14:tracePt t="35270" x="9696450" y="3389313"/>
          <p14:tracePt t="35274" x="9680575" y="3389313"/>
          <p14:tracePt t="35278" x="9672638" y="3389313"/>
          <p14:tracePt t="35282" x="9664700" y="3389313"/>
          <p14:tracePt t="35284" x="9656763" y="3389313"/>
          <p14:tracePt t="35286" x="9648825" y="3389313"/>
          <p14:tracePt t="35288" x="9640888" y="3389313"/>
          <p14:tracePt t="35292" x="9625013" y="3389313"/>
          <p14:tracePt t="35296" x="9617075" y="3389313"/>
          <p14:tracePt t="35298" x="9609138" y="3389313"/>
          <p14:tracePt t="35300" x="9601200" y="3389313"/>
          <p14:tracePt t="35302" x="9593263" y="3389313"/>
          <p14:tracePt t="35304" x="9585325" y="3389313"/>
          <p14:tracePt t="35306" x="9585325" y="3381375"/>
          <p14:tracePt t="35308" x="9567863" y="3381375"/>
          <p14:tracePt t="35310" x="9567863" y="3373438"/>
          <p14:tracePt t="35312" x="9559925" y="3373438"/>
          <p14:tracePt t="35314" x="9551988" y="3373438"/>
          <p14:tracePt t="35316" x="9544050" y="3373438"/>
          <p14:tracePt t="35318" x="9536113" y="3373438"/>
          <p14:tracePt t="35322" x="9520238" y="3365500"/>
          <p14:tracePt t="35326" x="9512300" y="3365500"/>
          <p14:tracePt t="35328" x="9504363" y="3365500"/>
          <p14:tracePt t="35330" x="9496425" y="3365500"/>
          <p14:tracePt t="35332" x="9488488" y="3365500"/>
          <p14:tracePt t="35334" x="9480550" y="3365500"/>
          <p14:tracePt t="35336" x="9472613" y="3357563"/>
          <p14:tracePt t="35338" x="9464675" y="3357563"/>
          <p14:tracePt t="35342" x="9448800" y="3349625"/>
          <p14:tracePt t="35346" x="9440863" y="3349625"/>
          <p14:tracePt t="35348" x="9432925" y="3349625"/>
          <p14:tracePt t="35350" x="9424988" y="3349625"/>
          <p14:tracePt t="35352" x="9417050" y="3349625"/>
          <p14:tracePt t="35356" x="9401175" y="3349625"/>
          <p14:tracePt t="35360" x="9393238" y="3349625"/>
          <p14:tracePt t="35362" x="9385300" y="3349625"/>
          <p14:tracePt t="35366" x="9369425" y="3349625"/>
          <p14:tracePt t="35370" x="9361488" y="3349625"/>
          <p14:tracePt t="35372" x="9353550" y="3349625"/>
          <p14:tracePt t="35374" x="9345613" y="3349625"/>
          <p14:tracePt t="35378" x="9337675" y="3349625"/>
          <p14:tracePt t="35380" x="9329738" y="3349625"/>
          <p14:tracePt t="35384" x="9321800" y="3349625"/>
          <p14:tracePt t="35386" x="9313863" y="3349625"/>
          <p14:tracePt t="35388" x="9305925" y="3349625"/>
          <p14:tracePt t="35392" x="9297988" y="3349625"/>
          <p14:tracePt t="35394" x="9290050" y="3349625"/>
          <p14:tracePt t="35398" x="9282113" y="3349625"/>
          <p14:tracePt t="35400" x="9274175" y="3349625"/>
          <p14:tracePt t="35402" x="9274175" y="3357563"/>
          <p14:tracePt t="35404" x="9266238" y="3357563"/>
          <p14:tracePt t="35406" x="9258300" y="3357563"/>
          <p14:tracePt t="35410" x="9250363" y="3357563"/>
          <p14:tracePt t="35412" x="9242425" y="3357563"/>
          <p14:tracePt t="35414" x="9234488" y="3357563"/>
          <p14:tracePt t="35416" x="9234488" y="3365500"/>
          <p14:tracePt t="35418" x="9224963" y="3365500"/>
          <p14:tracePt t="35422" x="9217025" y="3365500"/>
          <p14:tracePt t="35424" x="9209088" y="3373438"/>
          <p14:tracePt t="35426" x="9201150" y="3373438"/>
          <p14:tracePt t="35430" x="9193213" y="3373438"/>
          <p14:tracePt t="35432" x="9185275" y="3373438"/>
          <p14:tracePt t="35434" x="9177338" y="3373438"/>
          <p14:tracePt t="35436" x="9177338" y="3381375"/>
          <p14:tracePt t="35438" x="9169400" y="3381375"/>
          <p14:tracePt t="35440" x="9161463" y="3389313"/>
          <p14:tracePt t="35444" x="9145588" y="3389313"/>
          <p14:tracePt t="35448" x="9137650" y="3397250"/>
          <p14:tracePt t="35450" x="9129713" y="3397250"/>
          <p14:tracePt t="35452" x="9121775" y="3397250"/>
          <p14:tracePt t="35454" x="9113838" y="3397250"/>
          <p14:tracePt t="35458" x="9097963" y="3405188"/>
          <p14:tracePt t="35462" x="9090025" y="3413125"/>
          <p14:tracePt t="35464" x="9082088" y="3413125"/>
          <p14:tracePt t="35466" x="9074150" y="3413125"/>
          <p14:tracePt t="35468" x="9066213" y="3413125"/>
          <p14:tracePt t="35470" x="9058275" y="3413125"/>
          <p14:tracePt t="35472" x="9050338" y="3413125"/>
          <p14:tracePt t="35474" x="9042400" y="3421063"/>
          <p14:tracePt t="35478" x="9026525" y="3421063"/>
          <p14:tracePt t="35482" x="9018588" y="3421063"/>
          <p14:tracePt t="35484" x="9002713" y="3429000"/>
          <p14:tracePt t="35488" x="8986838" y="3436938"/>
          <p14:tracePt t="35492" x="8978900" y="3436938"/>
          <p14:tracePt t="35494" x="8970963" y="3436938"/>
          <p14:tracePt t="35496" x="8963025" y="3436938"/>
          <p14:tracePt t="35498" x="8955088" y="3444875"/>
          <p14:tracePt t="35500" x="8947150" y="3444875"/>
          <p14:tracePt t="35502" x="8939213" y="3444875"/>
          <p14:tracePt t="35504" x="8931275" y="3444875"/>
          <p14:tracePt t="35508" x="8915400" y="3444875"/>
          <p14:tracePt t="35512" x="8907463" y="3444875"/>
          <p14:tracePt t="35514" x="8899525" y="3452813"/>
          <p14:tracePt t="35518" x="8883650" y="3452813"/>
          <p14:tracePt t="35522" x="8874125" y="3452813"/>
          <p14:tracePt t="35526" x="8858250" y="3460750"/>
          <p14:tracePt t="35530" x="8850313" y="3460750"/>
          <p14:tracePt t="35532" x="8842375" y="3460750"/>
          <p14:tracePt t="35534" x="8834438" y="3460750"/>
          <p14:tracePt t="35536" x="8826500" y="3460750"/>
          <p14:tracePt t="35540" x="8818563" y="3460750"/>
          <p14:tracePt t="35542" x="8810625" y="3460750"/>
          <p14:tracePt t="35544" x="8802688" y="3460750"/>
          <p14:tracePt t="35546" x="8794750" y="3460750"/>
          <p14:tracePt t="35548" x="8786813" y="3460750"/>
          <p14:tracePt t="35550" x="8778875" y="3460750"/>
          <p14:tracePt t="35552" x="8763000" y="3460750"/>
          <p14:tracePt t="35554" x="8755063" y="3460750"/>
          <p14:tracePt t="35556" x="8747125" y="3460750"/>
          <p14:tracePt t="35558" x="8731250" y="3452813"/>
          <p14:tracePt t="35560" x="8723313" y="3452813"/>
          <p14:tracePt t="35562" x="8707438" y="3452813"/>
          <p14:tracePt t="35564" x="8699500" y="3452813"/>
          <p14:tracePt t="35566" x="8683625" y="3452813"/>
          <p14:tracePt t="35568" x="8667750" y="3444875"/>
          <p14:tracePt t="35570" x="8659813" y="3444875"/>
          <p14:tracePt t="35572" x="8643938" y="3444875"/>
          <p14:tracePt t="35574" x="8620125" y="3436938"/>
          <p14:tracePt t="35576" x="8612188" y="3436938"/>
          <p14:tracePt t="35578" x="8596313" y="3429000"/>
          <p14:tracePt t="35580" x="8588375" y="3429000"/>
          <p14:tracePt t="35582" x="8572500" y="3429000"/>
          <p14:tracePt t="35584" x="8548688" y="3429000"/>
          <p14:tracePt t="35586" x="8540750" y="3429000"/>
          <p14:tracePt t="35588" x="8523288" y="3421063"/>
          <p14:tracePt t="35590" x="8507413" y="3421063"/>
          <p14:tracePt t="35592" x="8491538" y="3421063"/>
          <p14:tracePt t="35594" x="8475663" y="3413125"/>
          <p14:tracePt t="35596" x="8459788" y="3413125"/>
          <p14:tracePt t="35598" x="8451850" y="3413125"/>
          <p14:tracePt t="35600" x="8435975" y="3413125"/>
          <p14:tracePt t="35602" x="8420100" y="3413125"/>
          <p14:tracePt t="35604" x="8404225" y="3405188"/>
          <p14:tracePt t="35606" x="8396288" y="3405188"/>
          <p14:tracePt t="35608" x="8388350" y="3405188"/>
          <p14:tracePt t="35610" x="8364538" y="3397250"/>
          <p14:tracePt t="35612" x="8356600" y="3397250"/>
          <p14:tracePt t="35614" x="8348663" y="3397250"/>
          <p14:tracePt t="35616" x="8332788" y="3389313"/>
          <p14:tracePt t="35618" x="8324850" y="3389313"/>
          <p14:tracePt t="35620" x="8316913" y="3389313"/>
          <p14:tracePt t="35622" x="8301038" y="3389313"/>
          <p14:tracePt t="35624" x="8293100" y="3389313"/>
          <p14:tracePt t="35626" x="8285163" y="3389313"/>
          <p14:tracePt t="35628" x="8277225" y="3389313"/>
          <p14:tracePt t="35630" x="8269288" y="3381375"/>
          <p14:tracePt t="35632" x="8261350" y="3381375"/>
          <p14:tracePt t="35634" x="8253413" y="3381375"/>
          <p14:tracePt t="35636" x="8245475" y="3381375"/>
          <p14:tracePt t="35640" x="8237538" y="3381375"/>
          <p14:tracePt t="35642" x="8229600" y="3381375"/>
          <p14:tracePt t="35644" x="8221663" y="3381375"/>
          <p14:tracePt t="35648" x="8213725" y="3381375"/>
          <p14:tracePt t="35650" x="8205788" y="3381375"/>
          <p14:tracePt t="35652" x="8205788" y="3373438"/>
          <p14:tracePt t="35656" x="8197850" y="3373438"/>
          <p14:tracePt t="35660" x="8189913" y="3373438"/>
          <p14:tracePt t="35670" x="8180388" y="3373438"/>
          <p14:tracePt t="35672" x="8180388" y="3365500"/>
          <p14:tracePt t="35676" x="8172450" y="3365500"/>
          <p14:tracePt t="35706" x="8164513" y="3365500"/>
          <p14:tracePt t="35974" x="8156575" y="3365500"/>
          <p14:tracePt t="35996" x="8148638" y="3365500"/>
          <p14:tracePt t="35998" x="8148638" y="3357563"/>
          <p14:tracePt t="36038" x="8140700" y="3357563"/>
          <p14:tracePt t="36068" x="8140700" y="3349625"/>
          <p14:tracePt t="36154" x="8140700" y="3341688"/>
          <p14:tracePt t="36188" x="8140700" y="3333750"/>
          <p14:tracePt t="36332" x="8140700" y="3325813"/>
          <p14:tracePt t="36358" x="8132763" y="3317875"/>
          <p14:tracePt t="36376" x="8132763" y="3309938"/>
          <p14:tracePt t="36380" x="8124825" y="3309938"/>
          <p14:tracePt t="36396" x="8124825" y="3302000"/>
          <p14:tracePt t="36404" x="8116888" y="3294063"/>
          <p14:tracePt t="36422" x="8108950" y="3286125"/>
          <p14:tracePt t="36426" x="8101013" y="3286125"/>
          <p14:tracePt t="36434" x="8093075" y="3286125"/>
          <p14:tracePt t="36436" x="8093075" y="3278188"/>
          <p14:tracePt t="36440" x="8085138" y="3278188"/>
          <p14:tracePt t="36444" x="8077200" y="3278188"/>
          <p14:tracePt t="36446" x="8069263" y="3278188"/>
          <p14:tracePt t="36448" x="8069263" y="3270250"/>
          <p14:tracePt t="36450" x="8061325" y="3270250"/>
          <p14:tracePt t="36452" x="8061325" y="3262313"/>
          <p14:tracePt t="36454" x="8045450" y="3262313"/>
          <p14:tracePt t="36458" x="8037513" y="3262313"/>
          <p14:tracePt t="36462" x="8029575" y="3262313"/>
          <p14:tracePt t="36464" x="8013700" y="3252788"/>
          <p14:tracePt t="36468" x="7997825" y="3252788"/>
          <p14:tracePt t="36470" x="7989888" y="3252788"/>
          <p14:tracePt t="36472" x="7981950" y="3252788"/>
          <p14:tracePt t="36474" x="7966075" y="3244850"/>
          <p14:tracePt t="36476" x="7958138" y="3244850"/>
          <p14:tracePt t="36478" x="7950200" y="3244850"/>
          <p14:tracePt t="36480" x="7942263" y="3236913"/>
          <p14:tracePt t="36482" x="7926388" y="3236913"/>
          <p14:tracePt t="36484" x="7910513" y="3228975"/>
          <p14:tracePt t="36486" x="7902575" y="3228975"/>
          <p14:tracePt t="36488" x="7886700" y="3228975"/>
          <p14:tracePt t="36490" x="7862888" y="3228975"/>
          <p14:tracePt t="36492" x="7847013" y="3228975"/>
          <p14:tracePt t="36494" x="7829550" y="3221038"/>
          <p14:tracePt t="36496" x="7813675" y="3221038"/>
          <p14:tracePt t="36498" x="7797800" y="3213100"/>
          <p14:tracePt t="36500" x="7789863" y="3213100"/>
          <p14:tracePt t="36502" x="7766050" y="3213100"/>
          <p14:tracePt t="36504" x="7750175" y="3205163"/>
          <p14:tracePt t="36506" x="7726363" y="3205163"/>
          <p14:tracePt t="36508" x="7702550" y="3205163"/>
          <p14:tracePt t="36510" x="7670800" y="3197225"/>
          <p14:tracePt t="36512" x="7646988" y="3197225"/>
          <p14:tracePt t="36514" x="7615238" y="3189288"/>
          <p14:tracePt t="36516" x="7575550" y="3181350"/>
          <p14:tracePt t="36518" x="7543800" y="3181350"/>
          <p14:tracePt t="36520" x="7512050" y="3173413"/>
          <p14:tracePt t="36522" x="7478713" y="3173413"/>
          <p14:tracePt t="36524" x="7439025" y="3165475"/>
          <p14:tracePt t="36526" x="7399338" y="3165475"/>
          <p14:tracePt t="36528" x="7351713" y="3157538"/>
          <p14:tracePt t="36530" x="7312025" y="3157538"/>
          <p14:tracePt t="36532" x="7280275" y="3157538"/>
          <p14:tracePt t="36534" x="7232650" y="3157538"/>
          <p14:tracePt t="36536" x="7192963" y="3149600"/>
          <p14:tracePt t="36538" x="7145338" y="3149600"/>
          <p14:tracePt t="36540" x="7104063" y="3149600"/>
          <p14:tracePt t="36542" x="7048500" y="3149600"/>
          <p14:tracePt t="36544" x="6992938" y="3149600"/>
          <p14:tracePt t="36546" x="6953250" y="3141663"/>
          <p14:tracePt t="36548" x="6897688" y="3141663"/>
          <p14:tracePt t="36550" x="6858000" y="3141663"/>
          <p14:tracePt t="36552" x="6802438" y="3141663"/>
          <p14:tracePt t="36554" x="6745288" y="3141663"/>
          <p14:tracePt t="36556" x="6705600" y="3141663"/>
          <p14:tracePt t="36558" x="6650038" y="3141663"/>
          <p14:tracePt t="36560" x="6594475" y="3141663"/>
          <p14:tracePt t="36562" x="6554788" y="3141663"/>
          <p14:tracePt t="36564" x="6499225" y="3141663"/>
          <p14:tracePt t="36566" x="6459538" y="3141663"/>
          <p14:tracePt t="36568" x="6410325" y="3141663"/>
          <p14:tracePt t="36570" x="6370638" y="3141663"/>
          <p14:tracePt t="36572" x="6315075" y="3141663"/>
          <p14:tracePt t="36574" x="6275388" y="3141663"/>
          <p14:tracePt t="36576" x="6227763" y="3141663"/>
          <p14:tracePt t="36578" x="6188075" y="3141663"/>
          <p14:tracePt t="36580" x="6140450" y="3141663"/>
          <p14:tracePt t="36582" x="6100763" y="3141663"/>
          <p14:tracePt t="36584" x="6059488" y="3141663"/>
          <p14:tracePt t="36586" x="6011863" y="3141663"/>
          <p14:tracePt t="36588" x="5980113" y="3141663"/>
          <p14:tracePt t="36590" x="5948363" y="3141663"/>
          <p14:tracePt t="36592" x="5916613" y="3141663"/>
          <p14:tracePt t="36594" x="5876925" y="3133725"/>
          <p14:tracePt t="36596" x="5845175" y="3133725"/>
          <p14:tracePt t="36598" x="5813425" y="3133725"/>
          <p14:tracePt t="36600" x="5789613" y="3133725"/>
          <p14:tracePt t="36602" x="5765800" y="3133725"/>
          <p14:tracePt t="36604" x="5740400" y="3125788"/>
          <p14:tracePt t="36606" x="5716588" y="3125788"/>
          <p14:tracePt t="36608" x="5692775" y="3125788"/>
          <p14:tracePt t="36610" x="5668963" y="3125788"/>
          <p14:tracePt t="36612" x="5645150" y="3125788"/>
          <p14:tracePt t="36614" x="5629275" y="3117850"/>
          <p14:tracePt t="36616" x="5613400" y="3117850"/>
          <p14:tracePt t="36618" x="5597525" y="3117850"/>
          <p14:tracePt t="36620" x="5581650" y="3117850"/>
          <p14:tracePt t="36622" x="5557838" y="3117850"/>
          <p14:tracePt t="36624" x="5549900" y="3117850"/>
          <p14:tracePt t="36626" x="5541963" y="3117850"/>
          <p14:tracePt t="36628" x="5526088" y="3117850"/>
          <p14:tracePt t="36630" x="5518150" y="3117850"/>
          <p14:tracePt t="36634" x="5502275" y="3117850"/>
          <p14:tracePt t="36638" x="5494338" y="3117850"/>
          <p14:tracePt t="36640" x="5494338" y="3109913"/>
          <p14:tracePt t="36642" x="5486400" y="3109913"/>
          <p14:tracePt t="36646" x="5478463" y="3109913"/>
          <p14:tracePt t="36650" x="5470525" y="3109913"/>
          <p14:tracePt t="37416" x="5470525" y="3101975"/>
          <p14:tracePt t="37564" x="5478463" y="3101975"/>
          <p14:tracePt t="37570" x="5486400" y="3101975"/>
          <p14:tracePt t="37572" x="5486400" y="3094038"/>
          <p14:tracePt t="37574" x="5494338" y="3094038"/>
          <p14:tracePt t="37578" x="5502275" y="3094038"/>
          <p14:tracePt t="37580" x="5510213" y="3094038"/>
          <p14:tracePt t="37582" x="5518150" y="3094038"/>
          <p14:tracePt t="37584" x="5526088" y="3086100"/>
          <p14:tracePt t="37586" x="5534025" y="3086100"/>
          <p14:tracePt t="37588" x="5541963" y="3086100"/>
          <p14:tracePt t="37590" x="5549900" y="3078163"/>
          <p14:tracePt t="37592" x="5565775" y="3078163"/>
          <p14:tracePt t="37594" x="5581650" y="3078163"/>
          <p14:tracePt t="37596" x="5589588" y="3070225"/>
          <p14:tracePt t="37598" x="5597525" y="3070225"/>
          <p14:tracePt t="37600" x="5613400" y="3070225"/>
          <p14:tracePt t="37602" x="5629275" y="3062288"/>
          <p14:tracePt t="37604" x="5645150" y="3062288"/>
          <p14:tracePt t="37606" x="5661025" y="3062288"/>
          <p14:tracePt t="37608" x="5684838" y="3054350"/>
          <p14:tracePt t="37610" x="5708650" y="3054350"/>
          <p14:tracePt t="37612" x="5732463" y="3046413"/>
          <p14:tracePt t="37614" x="5757863" y="3038475"/>
          <p14:tracePt t="37616" x="5781675" y="3030538"/>
          <p14:tracePt t="37618" x="5821363" y="3030538"/>
          <p14:tracePt t="37620" x="5853113" y="3030538"/>
          <p14:tracePt t="37622" x="5876925" y="3022600"/>
          <p14:tracePt t="37624" x="5908675" y="3014663"/>
          <p14:tracePt t="37626" x="5948363" y="3006725"/>
          <p14:tracePt t="37628" x="5988050" y="2998788"/>
          <p14:tracePt t="37630" x="6027738" y="2990850"/>
          <p14:tracePt t="37632" x="6067425" y="2982913"/>
          <p14:tracePt t="37634" x="6116638" y="2967038"/>
          <p14:tracePt t="37636" x="6164263" y="2959100"/>
          <p14:tracePt t="37638" x="6219825" y="2943225"/>
          <p14:tracePt t="37640" x="6275388" y="2935288"/>
          <p14:tracePt t="37642" x="6330950" y="2919413"/>
          <p14:tracePt t="37644" x="6378575" y="2919413"/>
          <p14:tracePt t="37646" x="6451600" y="2894013"/>
          <p14:tracePt t="37648" x="6515100" y="2878138"/>
          <p14:tracePt t="37650" x="6594475" y="2862263"/>
          <p14:tracePt t="37652" x="6657975" y="2846388"/>
          <p14:tracePt t="37654" x="6729413" y="2830513"/>
          <p14:tracePt t="37656" x="6810375" y="2814638"/>
          <p14:tracePt t="37658" x="6897688" y="2806700"/>
          <p14:tracePt t="37660" x="6985000" y="2790825"/>
          <p14:tracePt t="37662" x="7064375" y="2774950"/>
          <p14:tracePt t="37664" x="7153275" y="2751138"/>
          <p14:tracePt t="37666" x="7248525" y="2735263"/>
          <p14:tracePt t="37668" x="7351713" y="2711450"/>
          <p14:tracePt t="37670" x="7446963" y="2695575"/>
          <p14:tracePt t="37672" x="7551738" y="2663825"/>
          <p14:tracePt t="37674" x="7646988" y="2640013"/>
          <p14:tracePt t="37676" x="7750175" y="2624138"/>
          <p14:tracePt t="37678" x="7847013" y="2600325"/>
          <p14:tracePt t="37680" x="7942263" y="2576513"/>
          <p14:tracePt t="37682" x="8037513" y="2551113"/>
          <p14:tracePt t="37684" x="8132763" y="2527300"/>
          <p14:tracePt t="37686" x="8229600" y="2503488"/>
          <p14:tracePt t="37688" x="8332788" y="2479675"/>
          <p14:tracePt t="37690" x="8412163" y="2463800"/>
          <p14:tracePt t="37692" x="8499475" y="2439988"/>
          <p14:tracePt t="37694" x="8588375" y="2408238"/>
          <p14:tracePt t="37696" x="8675688" y="2392363"/>
          <p14:tracePt t="37698" x="8763000" y="2368550"/>
          <p14:tracePt t="37700" x="8842375" y="2352675"/>
          <p14:tracePt t="37702" x="8915400" y="2320925"/>
          <p14:tracePt t="37704" x="8994775" y="2305050"/>
          <p14:tracePt t="37706" x="9058275" y="2289175"/>
          <p14:tracePt t="37708" x="9121775" y="2273300"/>
          <p14:tracePt t="37710" x="9193213" y="2249488"/>
          <p14:tracePt t="37712" x="9250363" y="2233613"/>
          <p14:tracePt t="37714" x="9313863" y="2216150"/>
          <p14:tracePt t="37716" x="9369425" y="2200275"/>
          <p14:tracePt t="37718" x="9417050" y="2184400"/>
          <p14:tracePt t="37720" x="9464675" y="2168525"/>
          <p14:tracePt t="37722" x="9504363" y="2152650"/>
          <p14:tracePt t="37724" x="9551988" y="2136775"/>
          <p14:tracePt t="37726" x="9593263" y="2128838"/>
          <p14:tracePt t="37728" x="9625013" y="2120900"/>
          <p14:tracePt t="37730" x="9656763" y="2112963"/>
          <p14:tracePt t="37732" x="9688513" y="2097088"/>
          <p14:tracePt t="37734" x="9712325" y="2089150"/>
          <p14:tracePt t="37736" x="9736138" y="2089150"/>
          <p14:tracePt t="37738" x="9759950" y="2081213"/>
          <p14:tracePt t="37740" x="9775825" y="2065338"/>
          <p14:tracePt t="37742" x="9791700" y="2065338"/>
          <p14:tracePt t="37744" x="9815513" y="2057400"/>
          <p14:tracePt t="37746" x="9823450" y="2049463"/>
          <p14:tracePt t="37748" x="9831388" y="2049463"/>
          <p14:tracePt t="37750" x="9847263" y="2041525"/>
          <p14:tracePt t="37754" x="9855200" y="2041525"/>
          <p14:tracePt t="37756" x="9863138" y="2041525"/>
          <p14:tracePt t="37760" x="9871075" y="2041525"/>
          <p14:tracePt t="37846" x="9879013" y="2041525"/>
          <p14:tracePt t="37850" x="9879013" y="2049463"/>
          <p14:tracePt t="37862" x="9886950" y="2049463"/>
          <p14:tracePt t="37870" x="9894888" y="2057400"/>
          <p14:tracePt t="37881" x="9902825" y="2057400"/>
          <p14:tracePt t="37882" x="9910763" y="2065338"/>
          <p14:tracePt t="37890" x="9918700" y="2065338"/>
          <p14:tracePt t="37898" x="9926638" y="2073275"/>
          <p14:tracePt t="37902" x="9936163" y="2073275"/>
          <p14:tracePt t="37904" x="9936163" y="2081213"/>
          <p14:tracePt t="37908" x="9944100" y="2081213"/>
          <p14:tracePt t="37916" x="9952038" y="2081213"/>
          <p14:tracePt t="37918" x="9952038" y="2089150"/>
          <p14:tracePt t="37922" x="9959975" y="2089150"/>
          <p14:tracePt t="37926" x="9967913" y="2089150"/>
          <p14:tracePt t="37930" x="9967913" y="2097088"/>
          <p14:tracePt t="37934" x="9975850" y="2097088"/>
          <p14:tracePt t="37938" x="9983788" y="2097088"/>
          <p14:tracePt t="37942" x="9983788" y="2105025"/>
          <p14:tracePt t="37946" x="9991725" y="2105025"/>
          <p14:tracePt t="37950" x="9999663" y="2112963"/>
          <p14:tracePt t="37956" x="10007600" y="2112963"/>
          <p14:tracePt t="37964" x="10015538" y="2112963"/>
          <p14:tracePt t="37966" x="10015538" y="2120900"/>
          <p14:tracePt t="37976" x="10023475" y="2120900"/>
          <p14:tracePt t="37982" x="10031413" y="2120900"/>
          <p14:tracePt t="37996" x="10031413" y="2128838"/>
          <p14:tracePt t="38048" x="10031413" y="2136775"/>
          <p14:tracePt t="38054" x="10031413" y="2144713"/>
          <p14:tracePt t="38068" x="10031413" y="2152650"/>
          <p14:tracePt t="38074" x="10023475" y="2152650"/>
          <p14:tracePt t="38076" x="10023475" y="2160588"/>
          <p14:tracePt t="38086" x="10023475" y="2168525"/>
          <p14:tracePt t="38094" x="10015538" y="2168525"/>
          <p14:tracePt t="38096" x="10015538" y="2176463"/>
          <p14:tracePt t="38102" x="10015538" y="2184400"/>
          <p14:tracePt t="38114" x="10015538" y="2192338"/>
          <p14:tracePt t="38122" x="10007600" y="2192338"/>
          <p14:tracePt t="38126" x="10007600" y="2200275"/>
          <p14:tracePt t="38136" x="10007600" y="2208213"/>
          <p14:tracePt t="38140" x="10007600" y="2216150"/>
          <p14:tracePt t="38150" x="10007600" y="2224088"/>
          <p14:tracePt t="38158" x="10007600" y="2233613"/>
          <p14:tracePt t="38166" x="10007600" y="2241550"/>
          <p14:tracePt t="38168" x="9999663" y="2241550"/>
          <p14:tracePt t="38170" x="9999663" y="2249488"/>
          <p14:tracePt t="38178" x="9999663" y="2257425"/>
          <p14:tracePt t="38186" x="9999663" y="2265363"/>
          <p14:tracePt t="38198" x="9999663" y="2273300"/>
          <p14:tracePt t="38204" x="9999663" y="2281238"/>
          <p14:tracePt t="38220" x="9999663" y="2289175"/>
          <p14:tracePt t="38240" x="9999663" y="2297113"/>
          <p14:tracePt t="38254" x="9999663" y="2305050"/>
          <p14:tracePt t="38260" x="9999663" y="2312988"/>
          <p14:tracePt t="38270" x="9999663" y="2320925"/>
          <p14:tracePt t="38278" x="9999663" y="2328863"/>
          <p14:tracePt t="38282" x="10007600" y="2328863"/>
          <p14:tracePt t="38284" x="10007600" y="2336800"/>
          <p14:tracePt t="38286" x="10007600" y="2344738"/>
          <p14:tracePt t="38292" x="10007600" y="2352675"/>
          <p14:tracePt t="38298" x="10007600" y="2360613"/>
          <p14:tracePt t="38300" x="10015538" y="2360613"/>
          <p14:tracePt t="38304" x="10015538" y="2368550"/>
          <p14:tracePt t="38306" x="10015538" y="2376488"/>
          <p14:tracePt t="38310" x="10015538" y="2384425"/>
          <p14:tracePt t="38316" x="10015538" y="2392363"/>
          <p14:tracePt t="38320" x="10015538" y="2400300"/>
          <p14:tracePt t="38324" x="10015538" y="2408238"/>
          <p14:tracePt t="38326" x="10015538" y="2416175"/>
          <p14:tracePt t="38330" x="10015538" y="2424113"/>
          <p14:tracePt t="38334" x="10015538" y="2439988"/>
          <p14:tracePt t="38336" x="10015538" y="2447925"/>
          <p14:tracePt t="38340" x="10015538" y="2463800"/>
          <p14:tracePt t="38342" x="10015538" y="2471738"/>
          <p14:tracePt t="38344" x="10015538" y="2479675"/>
          <p14:tracePt t="38346" x="10015538" y="2495550"/>
          <p14:tracePt t="38348" x="10015538" y="2511425"/>
          <p14:tracePt t="38350" x="10007600" y="2519363"/>
          <p14:tracePt t="38352" x="10007600" y="2535238"/>
          <p14:tracePt t="38354" x="10007600" y="2551113"/>
          <p14:tracePt t="38356" x="9999663" y="2566988"/>
          <p14:tracePt t="38358" x="9991725" y="2584450"/>
          <p14:tracePt t="38360" x="9983788" y="2600325"/>
          <p14:tracePt t="38362" x="9975850" y="2616200"/>
          <p14:tracePt t="38364" x="9967913" y="2640013"/>
          <p14:tracePt t="38366" x="9959975" y="2647950"/>
          <p14:tracePt t="38368" x="9952038" y="2663825"/>
          <p14:tracePt t="38370" x="9944100" y="2679700"/>
          <p14:tracePt t="38372" x="9944100" y="2703513"/>
          <p14:tracePt t="38374" x="9926638" y="2719388"/>
          <p14:tracePt t="38376" x="9918700" y="2735263"/>
          <p14:tracePt t="38378" x="9910763" y="2751138"/>
          <p14:tracePt t="38380" x="9902825" y="2774950"/>
          <p14:tracePt t="38382" x="9894888" y="2782888"/>
          <p14:tracePt t="38384" x="9894888" y="2790825"/>
          <p14:tracePt t="38386" x="9886950" y="2806700"/>
          <p14:tracePt t="38388" x="9879013" y="2814638"/>
          <p14:tracePt t="38390" x="9871075" y="2830513"/>
          <p14:tracePt t="38392" x="9855200" y="2846388"/>
          <p14:tracePt t="38394" x="9847263" y="2862263"/>
          <p14:tracePt t="38396" x="9839325" y="2878138"/>
          <p14:tracePt t="38398" x="9831388" y="2894013"/>
          <p14:tracePt t="38400" x="9815513" y="2909888"/>
          <p14:tracePt t="38402" x="9807575" y="2927350"/>
          <p14:tracePt t="38404" x="9799638" y="2935288"/>
          <p14:tracePt t="38406" x="9791700" y="2959100"/>
          <p14:tracePt t="38408" x="9783763" y="2967038"/>
          <p14:tracePt t="38410" x="9775825" y="2974975"/>
          <p14:tracePt t="38412" x="9767888" y="2998788"/>
          <p14:tracePt t="38414" x="9759950" y="3006725"/>
          <p14:tracePt t="38416" x="9752013" y="3014663"/>
          <p14:tracePt t="38418" x="9752013" y="3038475"/>
          <p14:tracePt t="38420" x="9736138" y="3046413"/>
          <p14:tracePt t="38422" x="9736138" y="3054350"/>
          <p14:tracePt t="38424" x="9728200" y="3078163"/>
          <p14:tracePt t="38426" x="9720263" y="3086100"/>
          <p14:tracePt t="38428" x="9712325" y="3094038"/>
          <p14:tracePt t="38430" x="9712325" y="3109913"/>
          <p14:tracePt t="38432" x="9704388" y="3117850"/>
          <p14:tracePt t="38434" x="9696450" y="3125788"/>
          <p14:tracePt t="38436" x="9696450" y="3141663"/>
          <p14:tracePt t="38438" x="9688513" y="3149600"/>
          <p14:tracePt t="38440" x="9680575" y="3157538"/>
          <p14:tracePt t="38442" x="9680575" y="3165475"/>
          <p14:tracePt t="38444" x="9672638" y="3173413"/>
          <p14:tracePt t="38446" x="9672638" y="3181350"/>
          <p14:tracePt t="38448" x="9672638" y="3189288"/>
          <p14:tracePt t="38450" x="9672638" y="3197225"/>
          <p14:tracePt t="38452" x="9664700" y="3205163"/>
          <p14:tracePt t="38456" x="9656763" y="3213100"/>
          <p14:tracePt t="38458" x="9656763" y="3221038"/>
          <p14:tracePt t="38462" x="9648825" y="3228975"/>
          <p14:tracePt t="38466" x="9648825" y="3236913"/>
          <p14:tracePt t="38472" x="9640888" y="3244850"/>
          <p14:tracePt t="38476" x="9632950" y="3252788"/>
          <p14:tracePt t="38484" x="9625013" y="3252788"/>
          <p14:tracePt t="38492" x="9617075" y="3252788"/>
          <p14:tracePt t="38498" x="9609138" y="3252788"/>
          <p14:tracePt t="38502" x="9601200" y="3252788"/>
          <p14:tracePt t="38504" x="9593263" y="3252788"/>
          <p14:tracePt t="38508" x="9585325" y="3252788"/>
          <p14:tracePt t="38512" x="9575800" y="3252788"/>
          <p14:tracePt t="38516" x="9567863" y="3252788"/>
          <p14:tracePt t="38518" x="9559925" y="3244850"/>
          <p14:tracePt t="38522" x="9551988" y="3244850"/>
          <p14:tracePt t="38526" x="9544050" y="3236913"/>
          <p14:tracePt t="38530" x="9536113" y="3228975"/>
          <p14:tracePt t="38532" x="9528175" y="3228975"/>
          <p14:tracePt t="38536" x="9520238" y="3221038"/>
          <p14:tracePt t="38538" x="9520238" y="3213100"/>
          <p14:tracePt t="38540" x="9512300" y="3213100"/>
          <p14:tracePt t="38544" x="9512300" y="3205163"/>
          <p14:tracePt t="38546" x="9504363" y="3205163"/>
          <p14:tracePt t="38550" x="9496425" y="3197225"/>
          <p14:tracePt t="38556" x="9496425" y="3189288"/>
          <p14:tracePt t="38560" x="9488488" y="3189288"/>
          <p14:tracePt t="38562" x="9488488" y="3181350"/>
          <p14:tracePt t="38566" x="9488488" y="3173413"/>
          <p14:tracePt t="38572" x="9488488" y="3165475"/>
          <p14:tracePt t="38576" x="9480550" y="3165475"/>
          <p14:tracePt t="38578" x="9480550" y="3157538"/>
          <p14:tracePt t="38584" x="9480550" y="3149600"/>
          <p14:tracePt t="38588" x="9480550" y="3141663"/>
          <p14:tracePt t="38592" x="9480550" y="3133725"/>
          <p14:tracePt t="38598" x="9480550" y="3125788"/>
          <p14:tracePt t="38604" x="9480550" y="3117850"/>
          <p14:tracePt t="38606" x="9480550" y="3109913"/>
          <p14:tracePt t="38614" x="9480550" y="3101975"/>
          <p14:tracePt t="38618" x="9488488" y="3101975"/>
          <p14:tracePt t="38622" x="9488488" y="3094038"/>
          <p14:tracePt t="38626" x="9496425" y="3094038"/>
          <p14:tracePt t="38628" x="9504363" y="3086100"/>
          <p14:tracePt t="38634" x="9512300" y="3078163"/>
          <p14:tracePt t="38638" x="9520238" y="3078163"/>
          <p14:tracePt t="38644" x="9528175" y="3070225"/>
          <p14:tracePt t="38646" x="9536113" y="3070225"/>
          <p14:tracePt t="38650" x="9544050" y="3070225"/>
          <p14:tracePt t="38652" x="9551988" y="3070225"/>
          <p14:tracePt t="38656" x="9559925" y="3070225"/>
          <p14:tracePt t="38658" x="9567863" y="3062288"/>
          <p14:tracePt t="38660" x="9575800" y="3062288"/>
          <p14:tracePt t="38664" x="9593263" y="3062288"/>
          <p14:tracePt t="38668" x="9601200" y="3062288"/>
          <p14:tracePt t="38670" x="9617075" y="3062288"/>
          <p14:tracePt t="38674" x="9625013" y="3062288"/>
          <p14:tracePt t="38676" x="9640888" y="3062288"/>
          <p14:tracePt t="38678" x="9648825" y="3062288"/>
          <p14:tracePt t="38680" x="9656763" y="3062288"/>
          <p14:tracePt t="38682" x="9672638" y="3062288"/>
          <p14:tracePt t="38684" x="9680575" y="3062288"/>
          <p14:tracePt t="38688" x="9696450" y="3062288"/>
          <p14:tracePt t="38690" x="9704388" y="3062288"/>
          <p14:tracePt t="38692" x="9712325" y="3062288"/>
          <p14:tracePt t="38694" x="9728200" y="3062288"/>
          <p14:tracePt t="38696" x="9736138" y="3062288"/>
          <p14:tracePt t="38700" x="9752013" y="3062288"/>
          <p14:tracePt t="38702" x="9759950" y="3062288"/>
          <p14:tracePt t="38704" x="9767888" y="3062288"/>
          <p14:tracePt t="38706" x="9775825" y="3062288"/>
          <p14:tracePt t="38708" x="9783763" y="3070225"/>
          <p14:tracePt t="38710" x="9791700" y="3070225"/>
          <p14:tracePt t="38712" x="9799638" y="3070225"/>
          <p14:tracePt t="38714" x="9807575" y="3078163"/>
          <p14:tracePt t="38716" x="9815513" y="3078163"/>
          <p14:tracePt t="38718" x="9823450" y="3078163"/>
          <p14:tracePt t="38720" x="9831388" y="3078163"/>
          <p14:tracePt t="38722" x="9839325" y="3078163"/>
          <p14:tracePt t="38724" x="9847263" y="3078163"/>
          <p14:tracePt t="38726" x="9855200" y="3078163"/>
          <p14:tracePt t="38728" x="9863138" y="3078163"/>
          <p14:tracePt t="38730" x="9863138" y="3086100"/>
          <p14:tracePt t="38732" x="9871075" y="3086100"/>
          <p14:tracePt t="38734" x="9879013" y="3086100"/>
          <p14:tracePt t="38736" x="9886950" y="3086100"/>
          <p14:tracePt t="38738" x="9894888" y="3086100"/>
          <p14:tracePt t="38742" x="9910763" y="3086100"/>
          <p14:tracePt t="38746" x="9918700" y="3086100"/>
          <p14:tracePt t="38750" x="9926638" y="3086100"/>
          <p14:tracePt t="38752" x="9936163" y="3086100"/>
          <p14:tracePt t="38758" x="9944100" y="3086100"/>
          <p14:tracePt t="38760" x="9944100" y="3094038"/>
          <p14:tracePt t="38766" x="9952038" y="3094038"/>
          <p14:tracePt t="38794" x="9959975" y="3094038"/>
          <p14:tracePt t="38802" x="9967913" y="3094038"/>
          <p14:tracePt t="38806" x="9975850" y="3094038"/>
          <p14:tracePt t="38812" x="9983788" y="3094038"/>
          <p14:tracePt t="38816" x="9991725" y="3094038"/>
          <p14:tracePt t="38820" x="9999663" y="3094038"/>
          <p14:tracePt t="38822" x="10007600" y="3094038"/>
          <p14:tracePt t="38828" x="10015538" y="3094038"/>
          <p14:tracePt t="38832" x="10023475" y="3094038"/>
          <p14:tracePt t="38836" x="10031413" y="3094038"/>
          <p14:tracePt t="38840" x="10039350" y="3094038"/>
          <p14:tracePt t="38846" x="10047288" y="3094038"/>
          <p14:tracePt t="38852" x="10055225" y="3094038"/>
          <p14:tracePt t="38858" x="10063163" y="3094038"/>
          <p14:tracePt t="38862" x="10071100" y="3094038"/>
          <p14:tracePt t="38864" x="10071100" y="3086100"/>
          <p14:tracePt t="38870" x="10079038" y="3086100"/>
          <p14:tracePt t="38880" x="10086975" y="3078163"/>
          <p14:tracePt t="38890" x="10094913" y="3078163"/>
          <p14:tracePt t="38892" x="10094913" y="3070225"/>
          <p14:tracePt t="38896" x="10102850" y="3070225"/>
          <p14:tracePt t="38898" x="10102850" y="3062288"/>
          <p14:tracePt t="38910" x="10110788" y="3054350"/>
          <p14:tracePt t="38924" x="10118725" y="3046413"/>
          <p14:tracePt t="38947" x="10134600" y="3038475"/>
          <p14:tracePt t="38952" x="10142538" y="3030538"/>
          <p14:tracePt t="38960" x="10150475" y="3030538"/>
          <p14:tracePt t="38962" x="10150475" y="3022600"/>
          <p14:tracePt t="38968" x="10158413" y="3022600"/>
          <p14:tracePt t="38972" x="10166350" y="3022600"/>
          <p14:tracePt t="38978" x="10174288" y="3022600"/>
          <p14:tracePt t="38980" x="10174288" y="3014663"/>
          <p14:tracePt t="38984" x="10182225" y="3014663"/>
          <p14:tracePt t="38988" x="10190163" y="3014663"/>
          <p14:tracePt t="38992" x="10198100" y="3014663"/>
          <p14:tracePt t="38998" x="10206038" y="3014663"/>
          <p14:tracePt t="39002" x="10213975" y="3014663"/>
          <p14:tracePt t="39008" x="10221913" y="3014663"/>
          <p14:tracePt t="39016" x="10229850" y="3014663"/>
          <p14:tracePt t="39018" x="10237788" y="3014663"/>
          <p14:tracePt t="39026" x="10245725" y="3014663"/>
          <p14:tracePt t="39034" x="10253663" y="3014663"/>
          <p14:tracePt t="39040" x="10261600" y="3014663"/>
          <p14:tracePt t="39044" x="10269538" y="3014663"/>
          <p14:tracePt t="39052" x="10279063" y="3014663"/>
          <p14:tracePt t="39058" x="10287000" y="3014663"/>
          <p14:tracePt t="39064" x="10287000" y="3022600"/>
          <p14:tracePt t="39066" x="10294938" y="3022600"/>
          <p14:tracePt t="39070" x="10302875" y="3022600"/>
          <p14:tracePt t="39082" x="10310813" y="3022600"/>
          <p14:tracePt t="39086" x="10310813" y="3030538"/>
          <p14:tracePt t="39092" x="10318750" y="3030538"/>
          <p14:tracePt t="39104" x="10326688" y="3030538"/>
          <p14:tracePt t="39108" x="10334625" y="3030538"/>
          <p14:tracePt t="39118" x="10342563" y="3030538"/>
          <p14:tracePt t="39126" x="10350500" y="3030538"/>
          <p14:tracePt t="39134" x="10358438" y="3030538"/>
          <p14:tracePt t="39138" x="10366375" y="3022600"/>
          <p14:tracePt t="39144" x="10374313" y="3022600"/>
          <p14:tracePt t="39152" x="10382250" y="3022600"/>
          <p14:tracePt t="39154" x="10382250" y="3014663"/>
          <p14:tracePt t="39158" x="10390188" y="3014663"/>
          <p14:tracePt t="39162" x="10398125" y="3014663"/>
          <p14:tracePt t="39170" x="10406063" y="3014663"/>
          <p14:tracePt t="39180" x="10414000" y="3014663"/>
          <p14:tracePt t="39184" x="10414000" y="3006725"/>
          <p14:tracePt t="39194" x="10421938" y="3006725"/>
          <p14:tracePt t="39502" x="10429875" y="3006725"/>
          <p14:tracePt t="39520" x="10437813" y="3006725"/>
          <p14:tracePt t="39530" x="10445750" y="3006725"/>
          <p14:tracePt t="39536" x="10453688" y="3006725"/>
          <p14:tracePt t="39542" x="10461625" y="2998788"/>
          <p14:tracePt t="39546" x="10469563" y="2998788"/>
          <p14:tracePt t="39548" x="10469563" y="2990850"/>
          <p14:tracePt t="39550" x="10477500" y="2990850"/>
          <p14:tracePt t="39556" x="10485438" y="2990850"/>
          <p14:tracePt t="39560" x="10493375" y="2982913"/>
          <p14:tracePt t="39562" x="10501313" y="2982913"/>
          <p14:tracePt t="39566" x="10509250" y="2974975"/>
          <p14:tracePt t="39572" x="10517188" y="2974975"/>
          <p14:tracePt t="39574" x="10517188" y="2967038"/>
          <p14:tracePt t="39576" x="10525125" y="2967038"/>
          <p14:tracePt t="39578" x="10533063" y="2959100"/>
          <p14:tracePt t="39584" x="10541000" y="2951163"/>
          <p14:tracePt t="39588" x="10548938" y="2951163"/>
          <p14:tracePt t="39590" x="10548938" y="2943225"/>
          <p14:tracePt t="39594" x="10556875" y="2943225"/>
          <p14:tracePt t="39598" x="10564813" y="2935288"/>
          <p14:tracePt t="39602" x="10564813" y="2927350"/>
          <p14:tracePt t="39606" x="10572750" y="2927350"/>
          <p14:tracePt t="39610" x="10572750" y="2919413"/>
          <p14:tracePt t="39618" x="10580688" y="2919413"/>
          <p14:tracePt t="39622" x="10580688" y="2909888"/>
          <p14:tracePt t="39678" x="10588625" y="2909888"/>
          <p14:tracePt t="39694" x="10596563" y="2909888"/>
          <p14:tracePt t="39722" x="10604500" y="2919413"/>
          <p14:tracePt t="39732" x="10604500" y="2927350"/>
          <p14:tracePt t="39738" x="10604500" y="2935288"/>
          <p14:tracePt t="39750" x="10604500" y="2943225"/>
          <p14:tracePt t="39760" x="10612438" y="2943225"/>
          <p14:tracePt t="39764" x="10612438" y="2951163"/>
          <p14:tracePt t="39784" x="10612438" y="2959100"/>
          <p14:tracePt t="39882" x="10620375" y="2959100"/>
          <p14:tracePt t="39890" x="10629900" y="2959100"/>
          <p14:tracePt t="39896" x="10629900" y="2951163"/>
          <p14:tracePt t="39902" x="10637838" y="2943225"/>
          <p14:tracePt t="39910" x="10637838" y="2935288"/>
          <p14:tracePt t="39912" x="10637838" y="2927350"/>
          <p14:tracePt t="39920" x="10645775" y="2919413"/>
          <p14:tracePt t="39930" x="10645775" y="2909888"/>
          <p14:tracePt t="40004" x="10653713" y="2909888"/>
          <p14:tracePt t="40014" x="10661650" y="2909888"/>
          <p14:tracePt t="40020" x="10661650" y="2919413"/>
          <p14:tracePt t="40024" x="10669588" y="2919413"/>
          <p14:tracePt t="40026" x="10669588" y="2927350"/>
          <p14:tracePt t="40028" x="10669588" y="2935288"/>
          <p14:tracePt t="40034" x="10677525" y="2943225"/>
          <p14:tracePt t="40038" x="10677525" y="2951163"/>
          <p14:tracePt t="40044" x="10685463" y="2959100"/>
          <p14:tracePt t="40046" x="10685463" y="2967038"/>
          <p14:tracePt t="40050" x="10693400" y="2974975"/>
          <p14:tracePt t="40056" x="10693400" y="2982913"/>
          <p14:tracePt t="40064" x="10693400" y="2990850"/>
          <p14:tracePt t="40068" x="10701338" y="2998788"/>
          <p14:tracePt t="40078" x="10701338" y="3006725"/>
          <p14:tracePt t="40092" x="10701338" y="3014663"/>
          <p14:tracePt t="40098" x="10709275" y="3014663"/>
          <p14:tracePt t="40228" x="10701338" y="3022600"/>
          <p14:tracePt t="40238" x="10693400" y="3022600"/>
          <p14:tracePt t="40244" x="10685463" y="3030538"/>
          <p14:tracePt t="40254" x="10677525" y="3030538"/>
          <p14:tracePt t="40262" x="10669588" y="3030538"/>
          <p14:tracePt t="40268" x="10669588" y="3038475"/>
          <p14:tracePt t="40272" x="10661650" y="3038475"/>
          <p14:tracePt t="40276" x="10653713" y="3038475"/>
          <p14:tracePt t="40286" x="10645775" y="3038475"/>
          <p14:tracePt t="40292" x="10645775" y="3046413"/>
          <p14:tracePt t="40298" x="10637838" y="3046413"/>
          <p14:tracePt t="40308" x="10629900" y="3046413"/>
          <p14:tracePt t="40314" x="10620375" y="3046413"/>
          <p14:tracePt t="40320" x="10620375" y="3054350"/>
          <p14:tracePt t="40326" x="10612438" y="3054350"/>
          <p14:tracePt t="40336" x="10604500" y="3062288"/>
          <p14:tracePt t="40346" x="10604500" y="3070225"/>
          <p14:tracePt t="40350" x="10596563" y="3070225"/>
          <p14:tracePt t="40364" x="10588625" y="3070225"/>
          <p14:tracePt t="40388" x="10588625" y="3078163"/>
          <p14:tracePt t="40718" x="10580688" y="3078163"/>
          <p14:tracePt t="40722" x="10580688" y="3086100"/>
          <p14:tracePt t="40730" x="10580688" y="3094038"/>
          <p14:tracePt t="40732" x="10572750" y="3094038"/>
          <p14:tracePt t="40734" x="10572750" y="3101975"/>
          <p14:tracePt t="40740" x="10572750" y="3109913"/>
          <p14:tracePt t="40746" x="10564813" y="3109913"/>
          <p14:tracePt t="40750" x="10564813" y="3117850"/>
          <p14:tracePt t="40754" x="10556875" y="3117850"/>
          <p14:tracePt t="40758" x="10556875" y="3125788"/>
          <p14:tracePt t="40764" x="10556875" y="3133725"/>
          <p14:tracePt t="40772" x="10548938" y="3133725"/>
          <p14:tracePt t="40780" x="10548938" y="3141663"/>
          <p14:tracePt t="40796" x="10541000" y="3141663"/>
          <p14:tracePt t="40826" x="10541000" y="3149600"/>
          <p14:tracePt t="40832" x="10533063" y="3149600"/>
          <p14:tracePt t="40846" x="10525125" y="3149600"/>
          <p14:tracePt t="40862" x="10517188" y="3157538"/>
          <p14:tracePt t="40880" x="10509250" y="3165475"/>
          <p14:tracePt t="40882" x="10501313" y="3165475"/>
          <p14:tracePt t="40886" x="10493375" y="3173413"/>
          <p14:tracePt t="40892" x="10485438" y="3173413"/>
          <p14:tracePt t="40900" x="10477500" y="3173413"/>
          <p14:tracePt t="40902" x="10477500" y="3181350"/>
          <p14:tracePt t="40906" x="10469563" y="3181350"/>
          <p14:tracePt t="40910" x="10461625" y="3181350"/>
          <p14:tracePt t="40918" x="10453688" y="3181350"/>
          <p14:tracePt t="40920" x="10453688" y="3189288"/>
          <p14:tracePt t="40928" x="10445750" y="3197225"/>
          <p14:tracePt t="40940" x="10437813" y="3197225"/>
          <p14:tracePt t="40958" x="10429875" y="3197225"/>
          <p14:tracePt t="40968" x="10421938" y="3197225"/>
          <p14:tracePt t="40984" x="10414000" y="3197225"/>
          <p14:tracePt t="40996" x="10406063" y="3205163"/>
          <p14:tracePt t="41004" x="10398125" y="3205163"/>
          <p14:tracePt t="41008" x="10390188" y="3205163"/>
          <p14:tracePt t="41014" x="10382250" y="3205163"/>
          <p14:tracePt t="41020" x="10374313" y="3205163"/>
          <p14:tracePt t="41024" x="10374313" y="3213100"/>
          <p14:tracePt t="41026" x="10366375" y="3213100"/>
          <p14:tracePt t="41030" x="10358438" y="3213100"/>
          <p14:tracePt t="41036" x="10350500" y="3213100"/>
          <p14:tracePt t="41042" x="10342563" y="3221038"/>
          <p14:tracePt t="41050" x="10334625" y="3221038"/>
          <p14:tracePt t="41054" x="10326688" y="3221038"/>
          <p14:tracePt t="41056" x="10326688" y="3228975"/>
          <p14:tracePt t="41064" x="10318750" y="3228975"/>
          <p14:tracePt t="41074" x="10310813" y="3228975"/>
          <p14:tracePt t="41080" x="10310813" y="3236913"/>
          <p14:tracePt t="41082" x="10302875" y="3236913"/>
          <p14:tracePt t="41086" x="10294938" y="3236913"/>
          <p14:tracePt t="41088" x="10294938" y="3244850"/>
          <p14:tracePt t="41094" x="10287000" y="3244850"/>
          <p14:tracePt t="41096" x="10287000" y="3252788"/>
          <p14:tracePt t="41098" x="10279063" y="3252788"/>
          <p14:tracePt t="41100" x="10279063" y="3262313"/>
          <p14:tracePt t="41104" x="10269538" y="3270250"/>
          <p14:tracePt t="41108" x="10261600" y="3270250"/>
          <p14:tracePt t="41110" x="10261600" y="3278188"/>
          <p14:tracePt t="41112" x="10253663" y="3278188"/>
          <p14:tracePt t="41114" x="10253663" y="3286125"/>
          <p14:tracePt t="41118" x="10245725" y="3286125"/>
          <p14:tracePt t="41120" x="10245725" y="3294063"/>
          <p14:tracePt t="41122" x="10245725" y="3302000"/>
          <p14:tracePt t="41124" x="10237788" y="3302000"/>
          <p14:tracePt t="41126" x="10229850" y="3309938"/>
          <p14:tracePt t="41130" x="10229850" y="3317875"/>
          <p14:tracePt t="41134" x="10221913" y="3317875"/>
          <p14:tracePt t="41136" x="10221913" y="3325813"/>
          <p14:tracePt t="41140" x="10213975" y="3333750"/>
          <p14:tracePt t="41144" x="10213975" y="3341688"/>
          <p14:tracePt t="41150" x="10206038" y="3341688"/>
          <p14:tracePt t="41152" x="10206038" y="3349625"/>
          <p14:tracePt t="41158" x="10206038" y="3357563"/>
          <p14:tracePt t="41164" x="10198100" y="3365500"/>
          <p14:tracePt t="41174" x="10190163" y="3373438"/>
          <p14:tracePt t="41196" x="10190163" y="3381375"/>
          <p14:tracePt t="41258" x="10182225" y="3381375"/>
          <p14:tracePt t="41268" x="10182225" y="3389313"/>
          <p14:tracePt t="41276" x="10182225" y="3397250"/>
          <p14:tracePt t="41286" x="10174288" y="3397250"/>
          <p14:tracePt t="41296" x="10174288" y="3405188"/>
          <p14:tracePt t="41320" x="10166350" y="3405188"/>
          <p14:tracePt t="41328" x="10166350" y="3413125"/>
          <p14:tracePt t="41334" x="10158413" y="3413125"/>
          <p14:tracePt t="41352" x="10150475" y="3421063"/>
          <p14:tracePt t="41364" x="10150475" y="3429000"/>
          <p14:tracePt t="41368" x="10142538" y="3429000"/>
          <p14:tracePt t="41380" x="10134600" y="3436938"/>
          <p14:tracePt t="41386" x="10126663" y="3436938"/>
          <p14:tracePt t="41398" x="10126663" y="3444875"/>
          <p14:tracePt t="41402" x="10118725" y="3444875"/>
          <p14:tracePt t="41416" x="10110788" y="3452813"/>
          <p14:tracePt t="41428" x="10110788" y="3460750"/>
          <p14:tracePt t="41432" x="10102850" y="3460750"/>
          <p14:tracePt t="41442" x="10094913" y="3460750"/>
          <p14:tracePt t="41486" x="10086975" y="3460750"/>
          <p14:tracePt t="41520" x="10086975" y="3468688"/>
          <p14:tracePt t="41548" x="10079038" y="3468688"/>
          <p14:tracePt t="41568" x="10071100" y="3468688"/>
          <p14:tracePt t="41580" x="10063163" y="3468688"/>
          <p14:tracePt t="41890" x="10063163" y="3476625"/>
          <p14:tracePt t="41906" x="10063163" y="3484563"/>
          <p14:tracePt t="41912" x="10063163" y="3492500"/>
          <p14:tracePt t="41924" x="10063163" y="3500438"/>
          <p14:tracePt t="41936" x="10063163" y="3508375"/>
          <p14:tracePt t="41944" x="10071100" y="3508375"/>
          <p14:tracePt t="41950" x="10071100" y="3516313"/>
          <p14:tracePt t="41956" x="10071100" y="3524250"/>
          <p14:tracePt t="41970" x="10079038" y="3524250"/>
          <p14:tracePt t="41978" x="10079038" y="3532188"/>
          <p14:tracePt t="42058" x="10086975" y="3532188"/>
          <p14:tracePt t="42076" x="10094913" y="3532188"/>
          <p14:tracePt t="42082" x="10102850" y="3532188"/>
          <p14:tracePt t="42090" x="10110788" y="3532188"/>
          <p14:tracePt t="42098" x="10118725" y="3532188"/>
          <p14:tracePt t="42104" x="10126663" y="3532188"/>
          <p14:tracePt t="42108" x="10134600" y="3532188"/>
          <p14:tracePt t="42114" x="10142538" y="3532188"/>
          <p14:tracePt t="42120" x="10150475" y="3532188"/>
          <p14:tracePt t="42124" x="10158413" y="3532188"/>
          <p14:tracePt t="42128" x="10166350" y="3532188"/>
          <p14:tracePt t="42134" x="10174288" y="3532188"/>
          <p14:tracePt t="42142" x="10182225" y="3532188"/>
          <p14:tracePt t="42148" x="10190163" y="3532188"/>
          <p14:tracePt t="42152" x="10198100" y="3532188"/>
          <p14:tracePt t="42162" x="10206038" y="3532188"/>
          <p14:tracePt t="42172" x="10213975" y="3532188"/>
          <p14:tracePt t="42184" x="10221913" y="3532188"/>
          <p14:tracePt t="42188" x="10221913" y="3540125"/>
          <p14:tracePt t="42200" x="10229850" y="3540125"/>
          <p14:tracePt t="42206" x="10229850" y="3548063"/>
          <p14:tracePt t="42210" x="10237788" y="3548063"/>
          <p14:tracePt t="42224" x="10237788" y="3556000"/>
          <p14:tracePt t="42232" x="10245725" y="3556000"/>
          <p14:tracePt t="42234" x="10245725" y="3563938"/>
          <p14:tracePt t="42320" x="10253663" y="3563938"/>
          <p14:tracePt t="42344" x="10261600" y="3563938"/>
          <p14:tracePt t="42352" x="10269538" y="3563938"/>
          <p14:tracePt t="42372" x="10279063" y="3563938"/>
          <p14:tracePt t="42390" x="10287000" y="3563938"/>
          <p14:tracePt t="42408" x="10294938" y="3563938"/>
          <p14:tracePt t="42416" x="10302875" y="3563938"/>
          <p14:tracePt t="42438" x="10310813" y="3563938"/>
          <p14:tracePt t="42450" x="10310813" y="3556000"/>
          <p14:tracePt t="42458" x="10318750" y="3556000"/>
          <p14:tracePt t="42478" x="10326688" y="3548063"/>
          <p14:tracePt t="42486" x="10334625" y="3548063"/>
          <p14:tracePt t="42498" x="10334625" y="3540125"/>
          <p14:tracePt t="42500" x="10342563" y="3540125"/>
          <p14:tracePt t="42514" x="10350500" y="3540125"/>
          <p14:tracePt t="42518" x="10350500" y="3532188"/>
          <p14:tracePt t="42532" x="10358438" y="3532188"/>
          <p14:tracePt t="42540" x="10366375" y="3532188"/>
          <p14:tracePt t="42544" x="10366375" y="3524250"/>
          <p14:tracePt t="42560" x="10374313" y="3524250"/>
          <p14:tracePt t="42566" x="10374313" y="3516313"/>
          <p14:tracePt t="42592" x="10374313" y="3508375"/>
          <p14:tracePt t="42600" x="10366375" y="3500438"/>
          <p14:tracePt t="42604" x="10358438" y="3500438"/>
          <p14:tracePt t="42606" x="10358438" y="3492500"/>
          <p14:tracePt t="42608" x="10358438" y="3484563"/>
          <p14:tracePt t="42610" x="10350500" y="3484563"/>
          <p14:tracePt t="42612" x="10350500" y="3476625"/>
          <p14:tracePt t="42616" x="10342563" y="3468688"/>
          <p14:tracePt t="42620" x="10334625" y="3460750"/>
          <p14:tracePt t="42622" x="10334625" y="3452813"/>
          <p14:tracePt t="42624" x="10326688" y="3452813"/>
          <p14:tracePt t="42626" x="10326688" y="3444875"/>
          <p14:tracePt t="42630" x="10318750" y="3436938"/>
          <p14:tracePt t="42632" x="10318750" y="3429000"/>
          <p14:tracePt t="42634" x="10318750" y="3421063"/>
          <p14:tracePt t="42636" x="10310813" y="3421063"/>
          <p14:tracePt t="42640" x="10310813" y="3413125"/>
          <p14:tracePt t="42642" x="10302875" y="3405188"/>
          <p14:tracePt t="42646" x="10294938" y="3397250"/>
          <p14:tracePt t="42650" x="10294938" y="3389313"/>
          <p14:tracePt t="42656" x="10287000" y="3381375"/>
          <p14:tracePt t="42664" x="10287000" y="3373438"/>
          <p14:tracePt t="42668" x="10287000" y="3365500"/>
          <p14:tracePt t="42686" x="10279063" y="3365500"/>
          <p14:tracePt t="42756" x="10287000" y="3365500"/>
          <p14:tracePt t="42768" x="10287000" y="3373438"/>
          <p14:tracePt t="42770" x="10294938" y="3373438"/>
          <p14:tracePt t="42782" x="10302875" y="3381375"/>
          <p14:tracePt t="42788" x="10310813" y="3381375"/>
          <p14:tracePt t="42798" x="10318750" y="3389313"/>
          <p14:tracePt t="42808" x="10326688" y="3389313"/>
          <p14:tracePt t="42814" x="10326688" y="3397250"/>
          <p14:tracePt t="42818" x="10334625" y="3397250"/>
          <p14:tracePt t="42822" x="10342563" y="3397250"/>
          <p14:tracePt t="42828" x="10350500" y="3405188"/>
          <p14:tracePt t="42834" x="10358438" y="3413125"/>
          <p14:tracePt t="42840" x="10366375" y="3413125"/>
          <p14:tracePt t="42842" x="10374313" y="3413125"/>
          <p14:tracePt t="42844" x="10374313" y="3421063"/>
          <p14:tracePt t="42848" x="10382250" y="3421063"/>
          <p14:tracePt t="42854" x="10390188" y="3429000"/>
          <p14:tracePt t="42860" x="10398125" y="3429000"/>
          <p14:tracePt t="42862" x="10406063" y="3429000"/>
          <p14:tracePt t="42866" x="10406063" y="3436938"/>
          <p14:tracePt t="42868" x="10414000" y="3436938"/>
          <p14:tracePt t="42870" x="10414000" y="3444875"/>
          <p14:tracePt t="42872" x="10421938" y="3444875"/>
          <p14:tracePt t="42881" x="10437813" y="3452813"/>
          <p14:tracePt t="42884" x="10445750" y="3452813"/>
          <p14:tracePt t="42890" x="10453688" y="3452813"/>
          <p14:tracePt t="42892" x="10453688" y="3460750"/>
          <p14:tracePt t="42896" x="10461625" y="3460750"/>
          <p14:tracePt t="42900" x="10469563" y="3460750"/>
          <p14:tracePt t="42904" x="10469563" y="3468688"/>
          <p14:tracePt t="42906" x="10477500" y="3468688"/>
          <p14:tracePt t="42912" x="10485438" y="3476625"/>
          <p14:tracePt t="42920" x="10493375" y="3476625"/>
          <p14:tracePt t="42926" x="10501313" y="3476625"/>
          <p14:tracePt t="42932" x="10501313" y="3484563"/>
          <p14:tracePt t="42934" x="10509250" y="3484563"/>
          <p14:tracePt t="42946" x="10517188" y="3484563"/>
          <p14:tracePt t="42960" x="10525125" y="3484563"/>
          <p14:tracePt t="42974" x="10533063" y="3484563"/>
          <p14:tracePt t="42986" x="10541000" y="3484563"/>
          <p14:tracePt t="43126" x="10541000" y="3492500"/>
          <p14:tracePt t="43160" x="10541000" y="3500438"/>
          <p14:tracePt t="43164" x="10548938" y="3500438"/>
          <p14:tracePt t="43180" x="10548938" y="3508375"/>
          <p14:tracePt t="43302" x="10541000" y="3508375"/>
          <p14:tracePt t="43304" x="10533063" y="3508375"/>
          <p14:tracePt t="43310" x="10525125" y="3508375"/>
          <p14:tracePt t="43314" x="10517188" y="3508375"/>
          <p14:tracePt t="43318" x="10501313" y="3508375"/>
          <p14:tracePt t="43322" x="10493375" y="3508375"/>
          <p14:tracePt t="43324" x="10485438" y="3508375"/>
          <p14:tracePt t="43326" x="10469563" y="3508375"/>
          <p14:tracePt t="43328" x="10461625" y="3508375"/>
          <p14:tracePt t="43330" x="10445750" y="3508375"/>
          <p14:tracePt t="43332" x="10429875" y="3516313"/>
          <p14:tracePt t="43334" x="10421938" y="3516313"/>
          <p14:tracePt t="43336" x="10406063" y="3516313"/>
          <p14:tracePt t="43338" x="10390188" y="3524250"/>
          <p14:tracePt t="43340" x="10366375" y="3524250"/>
          <p14:tracePt t="43342" x="10342563" y="3524250"/>
          <p14:tracePt t="43344" x="10302875" y="3532188"/>
          <p14:tracePt t="43346" x="10269538" y="3540125"/>
          <p14:tracePt t="43348" x="10221913" y="3548063"/>
          <p14:tracePt t="43350" x="10182225" y="3556000"/>
          <p14:tracePt t="43352" x="10134600" y="3571875"/>
          <p14:tracePt t="43354" x="10086975" y="3587750"/>
          <p14:tracePt t="43356" x="10031413" y="3605213"/>
          <p14:tracePt t="43358" x="9991725" y="3621088"/>
          <p14:tracePt t="43360" x="9926638" y="3636963"/>
          <p14:tracePt t="43362" x="9886950" y="3660775"/>
          <p14:tracePt t="43364" x="9823450" y="3684588"/>
          <p14:tracePt t="43366" x="9767888" y="3708400"/>
          <p14:tracePt t="43368" x="9712325" y="3732213"/>
          <p14:tracePt t="43370" x="9656763" y="3748088"/>
          <p14:tracePt t="43372" x="9601200" y="3763963"/>
          <p14:tracePt t="43374" x="9544050" y="3779838"/>
          <p14:tracePt t="43376" x="9496425" y="3795713"/>
          <p14:tracePt t="43380" x="9488488" y="3795713"/>
          <p14:tracePt t="43382" x="9480550" y="3811588"/>
          <p14:tracePt t="43384" x="9456738" y="3835400"/>
          <p14:tracePt t="43912" x="9440863" y="3843338"/>
          <p14:tracePt t="43914" x="9440863" y="3851275"/>
          <p14:tracePt t="43916" x="9432925" y="3851275"/>
          <p14:tracePt t="43920" x="9424988" y="3851275"/>
          <p14:tracePt t="43922" x="9417050" y="3851275"/>
          <p14:tracePt t="43924" x="9409113" y="3851275"/>
          <p14:tracePt t="43926" x="9401175" y="3843338"/>
          <p14:tracePt t="43928" x="9393238" y="3835400"/>
          <p14:tracePt t="43930" x="9385300" y="3819525"/>
          <p14:tracePt t="43932" x="9377363" y="3811588"/>
          <p14:tracePt t="43934" x="9361488" y="3795713"/>
          <p14:tracePt t="43936" x="9361488" y="3787775"/>
          <p14:tracePt t="43938" x="9353550" y="3779838"/>
          <p14:tracePt t="43940" x="9345613" y="3771900"/>
          <p14:tracePt t="43948" x="9345613" y="3763963"/>
          <p14:tracePt t="43952" x="9337675" y="3763963"/>
          <p14:tracePt t="43956" x="9337675" y="3756025"/>
          <p14:tracePt t="43960" x="9329738" y="3748088"/>
          <p14:tracePt t="43962" x="9329738" y="3740150"/>
          <p14:tracePt t="43972" x="9329738" y="3732213"/>
          <p14:tracePt t="43982" x="9321800" y="3724275"/>
          <p14:tracePt t="43988" x="9313863" y="3724275"/>
          <p14:tracePt t="43992" x="9297988" y="3724275"/>
          <p14:tracePt t="43996" x="9290050" y="3724275"/>
          <p14:tracePt t="43998" x="9282113" y="3724275"/>
          <p14:tracePt t="44000" x="9274175" y="3724275"/>
          <p14:tracePt t="44002" x="9266238" y="3724275"/>
          <p14:tracePt t="44004" x="9258300" y="3724275"/>
          <p14:tracePt t="44006" x="9242425" y="3724275"/>
          <p14:tracePt t="44008" x="9224963" y="3732213"/>
          <p14:tracePt t="44010" x="9209088" y="3740150"/>
          <p14:tracePt t="44012" x="9193213" y="3740150"/>
          <p14:tracePt t="44014" x="9177338" y="3748088"/>
          <p14:tracePt t="44016" x="9161463" y="3748088"/>
          <p14:tracePt t="44018" x="9137650" y="3756025"/>
          <p14:tracePt t="44020" x="9129713" y="3756025"/>
          <p14:tracePt t="44022" x="9121775" y="3756025"/>
          <p14:tracePt t="44024" x="9105900" y="3763963"/>
          <p14:tracePt t="44026" x="9082088" y="3771900"/>
          <p14:tracePt t="44028" x="9058275" y="3771900"/>
          <p14:tracePt t="44031" x="9026525" y="3779838"/>
          <p14:tracePt t="44032" x="8994775" y="3787775"/>
          <p14:tracePt t="44034" x="8963025" y="3803650"/>
          <p14:tracePt t="44036" x="8923338" y="3811588"/>
          <p14:tracePt t="44038" x="8891588" y="3819525"/>
          <p14:tracePt t="44040" x="8850313" y="3827463"/>
          <p14:tracePt t="44042" x="8818563" y="3835400"/>
          <p14:tracePt t="44044" x="8786813" y="3843338"/>
          <p14:tracePt t="44046" x="8739188" y="3859213"/>
          <p14:tracePt t="44048" x="8691563" y="3875088"/>
          <p14:tracePt t="44050" x="8651875" y="3883025"/>
          <p14:tracePt t="44052" x="8596313" y="3898900"/>
          <p14:tracePt t="44054" x="8540750" y="3914775"/>
          <p14:tracePt t="44056" x="8475663" y="3930650"/>
          <p14:tracePt t="44058" x="8420100" y="3948113"/>
          <p14:tracePt t="44060" x="8372475" y="3956050"/>
          <p14:tracePt t="44062" x="8316913" y="3971925"/>
          <p14:tracePt t="44064" x="8245475" y="3987800"/>
          <p14:tracePt t="44066" x="8180388" y="4003675"/>
          <p14:tracePt t="44068" x="8116888" y="4019550"/>
          <p14:tracePt t="44070" x="8045450" y="4035425"/>
          <p14:tracePt t="44072" x="7981950" y="4051300"/>
          <p14:tracePt t="44074" x="7918450" y="4067175"/>
          <p14:tracePt t="44076" x="7839075" y="4083050"/>
          <p14:tracePt t="44078" x="7766050" y="4106863"/>
          <p14:tracePt t="44081" x="7694613" y="4122738"/>
          <p14:tracePt t="44082" x="7623175" y="4138613"/>
          <p14:tracePt t="44084" x="7543800" y="4154488"/>
          <p14:tracePt t="44086" x="7470775" y="4170363"/>
          <p14:tracePt t="44088" x="7391400" y="4186238"/>
          <p14:tracePt t="44090" x="7319963" y="4202113"/>
          <p14:tracePt t="44092" x="7240588" y="4217988"/>
          <p14:tracePt t="44094" x="7161213" y="4233863"/>
          <p14:tracePt t="44096" x="7080250" y="4257675"/>
          <p14:tracePt t="44098" x="7000875" y="4273550"/>
          <p14:tracePt t="44100" x="6913563" y="4291013"/>
          <p14:tracePt t="44102" x="6826250" y="4306888"/>
          <p14:tracePt t="44104" x="6753225" y="4322763"/>
          <p14:tracePt t="44106" x="6665913" y="4338638"/>
          <p14:tracePt t="44108" x="6578600" y="4346575"/>
          <p14:tracePt t="44110" x="6491288" y="4370388"/>
          <p14:tracePt t="44112" x="6418263" y="4386263"/>
          <p14:tracePt t="44114" x="6330950" y="4394200"/>
          <p14:tracePt t="44116" x="6243638" y="4402138"/>
          <p14:tracePt t="44118" x="6164263" y="4418013"/>
          <p14:tracePt t="44120" x="6075363" y="4425950"/>
          <p14:tracePt t="44122" x="5980113" y="4433888"/>
          <p14:tracePt t="44124" x="5884863" y="4449763"/>
          <p14:tracePt t="44126" x="5773738" y="4465638"/>
          <p14:tracePt t="44128" x="5676900" y="4473575"/>
          <p14:tracePt t="44130" x="5573713" y="4481513"/>
          <p14:tracePt t="44132" x="5470525" y="4489450"/>
          <p14:tracePt t="44134" x="5357813" y="4505325"/>
          <p14:tracePt t="44136" x="5254625" y="4513263"/>
          <p14:tracePt t="44138" x="5151438" y="4521200"/>
          <p14:tracePt t="44140" x="5056188" y="4529138"/>
          <p14:tracePt t="44142" x="4943475" y="4545013"/>
          <p14:tracePt t="44144" x="4840288" y="4552950"/>
          <p14:tracePt t="44146" x="4737100" y="4560888"/>
          <p14:tracePt t="44148" x="4624388" y="4568825"/>
          <p14:tracePt t="44150" x="4521200" y="4576763"/>
          <p14:tracePt t="44152" x="4418013" y="4584700"/>
          <p14:tracePt t="44154" x="4321175" y="4592638"/>
          <p14:tracePt t="44156" x="4210050" y="4608513"/>
          <p14:tracePt t="44158" x="4106863" y="4624388"/>
          <p14:tracePt t="44160" x="4011613" y="4633913"/>
          <p14:tracePt t="44162" x="3914775" y="4641850"/>
          <p14:tracePt t="44164" x="3819525" y="4649788"/>
          <p14:tracePt t="44166" x="3716338" y="4649788"/>
          <p14:tracePt t="44168" x="3619500" y="4657725"/>
          <p14:tracePt t="44170" x="3524250" y="4657725"/>
          <p14:tracePt t="44172" x="3429000" y="4665663"/>
          <p14:tracePt t="44174" x="3333750" y="4665663"/>
          <p14:tracePt t="44176" x="3221038" y="4665663"/>
          <p14:tracePt t="44178" x="3125788" y="4673600"/>
          <p14:tracePt t="44181" x="3038475" y="4673600"/>
          <p14:tracePt t="44182" x="2949575" y="4681538"/>
          <p14:tracePt t="44184" x="2854325" y="4681538"/>
          <p14:tracePt t="44186" x="2767013" y="4689475"/>
          <p14:tracePt t="44188" x="2687638" y="4689475"/>
          <p14:tracePt t="44190" x="2598738" y="4689475"/>
          <p14:tracePt t="44192" x="2511425" y="4697413"/>
          <p14:tracePt t="44194" x="2439988" y="4697413"/>
          <p14:tracePt t="44196" x="2360613" y="4705350"/>
          <p14:tracePt t="44198" x="2289175" y="4705350"/>
          <p14:tracePt t="44200" x="2216150" y="4713288"/>
          <p14:tracePt t="44202" x="2152650" y="4713288"/>
          <p14:tracePt t="44204" x="2081213" y="4721225"/>
          <p14:tracePt t="44206" x="2017713" y="4721225"/>
          <p14:tracePt t="44208" x="1954213" y="4729163"/>
          <p14:tracePt t="44210" x="1897063" y="4729163"/>
          <p14:tracePt t="44212" x="1849438" y="4737100"/>
          <p14:tracePt t="44214" x="1793875" y="4737100"/>
          <p14:tracePt t="44216" x="1738313" y="4745038"/>
          <p14:tracePt t="44218" x="1698625" y="4745038"/>
          <p14:tracePt t="44220" x="1651000" y="4745038"/>
          <p14:tracePt t="44222" x="1611313" y="4752975"/>
          <p14:tracePt t="44224" x="1562100" y="4752975"/>
          <p14:tracePt t="44226" x="1530350" y="4760913"/>
          <p14:tracePt t="44228" x="1498600" y="4760913"/>
          <p14:tracePt t="44231" x="1466850" y="4760913"/>
          <p14:tracePt t="44232" x="1443038" y="4760913"/>
          <p14:tracePt t="44234" x="1419225" y="4760913"/>
          <p14:tracePt t="44236" x="1395413" y="4760913"/>
          <p14:tracePt t="44238" x="1371600" y="4760913"/>
          <p14:tracePt t="44240" x="1347788" y="4760913"/>
          <p14:tracePt t="44242" x="1323975" y="4760913"/>
          <p14:tracePt t="44244" x="1308100" y="4760913"/>
          <p14:tracePt t="44246" x="1292225" y="4760913"/>
          <p14:tracePt t="44248" x="1276350" y="4760913"/>
          <p14:tracePt t="44250" x="1268413" y="4760913"/>
          <p14:tracePt t="44252" x="1252538" y="4760913"/>
          <p14:tracePt t="44254" x="1244600" y="4760913"/>
          <p14:tracePt t="44256" x="1236663" y="4760913"/>
          <p14:tracePt t="44258" x="1228725" y="4760913"/>
          <p14:tracePt t="44262" x="1220788" y="4760913"/>
          <p14:tracePt t="44264" x="1211263" y="4760913"/>
          <p14:tracePt t="44266" x="1203325" y="4760913"/>
          <p14:tracePt t="44272" x="1195388" y="4760913"/>
          <p14:tracePt t="44276" x="1187450" y="4760913"/>
          <p14:tracePt t="44286" x="1179513" y="4760913"/>
          <p14:tracePt t="44292" x="1171575" y="4760913"/>
          <p14:tracePt t="44306" x="1171575" y="4752975"/>
          <p14:tracePt t="44394" x="1179513" y="4752975"/>
          <p14:tracePt t="44398" x="1179513" y="4760913"/>
          <p14:tracePt t="44400" x="1187450" y="4760913"/>
          <p14:tracePt t="44406" x="1195388" y="4760913"/>
          <p14:tracePt t="44408" x="1203325" y="4768850"/>
          <p14:tracePt t="44410" x="1211263" y="4768850"/>
          <p14:tracePt t="44414" x="1220788" y="4768850"/>
          <p14:tracePt t="44416" x="1228725" y="4768850"/>
          <p14:tracePt t="44418" x="1236663" y="4776788"/>
          <p14:tracePt t="44420" x="1244600" y="4784725"/>
          <p14:tracePt t="44424" x="1252538" y="4792663"/>
          <p14:tracePt t="44426" x="1260475" y="4800600"/>
          <p14:tracePt t="44428" x="1268413" y="4808538"/>
          <p14:tracePt t="44431" x="1276350" y="4832350"/>
          <p14:tracePt t="44432" x="1284288" y="4848225"/>
          <p14:tracePt t="44434" x="1284288" y="4856163"/>
          <p14:tracePt t="44436" x="1292225" y="4872038"/>
          <p14:tracePt t="44438" x="1300163" y="4895850"/>
          <p14:tracePt t="44440" x="1308100" y="4935538"/>
          <p14:tracePt t="44442" x="1308100" y="4967288"/>
          <p14:tracePt t="44444" x="1323975" y="5016500"/>
          <p14:tracePt t="44446" x="1339850" y="5064125"/>
          <p14:tracePt t="44448" x="1347788" y="5103813"/>
          <p14:tracePt t="44450" x="1363663" y="5159375"/>
          <p14:tracePt t="44452" x="1379538" y="5207000"/>
          <p14:tracePt t="44454" x="1395413" y="5254625"/>
          <p14:tracePt t="44456" x="1411288" y="5302250"/>
          <p14:tracePt t="44458" x="1427163" y="5343525"/>
          <p14:tracePt t="44460" x="1450975" y="5391150"/>
          <p14:tracePt t="44462" x="1474788" y="5438775"/>
          <p14:tracePt t="44768" x="1474788" y="5430838"/>
          <p14:tracePt t="44772" x="1474788" y="5422900"/>
          <p14:tracePt t="44774" x="1466850" y="5422900"/>
          <p14:tracePt t="44776" x="1466850" y="5414963"/>
          <p14:tracePt t="44782" x="1458913" y="5407025"/>
          <p14:tracePt t="44784" x="1450975" y="5399088"/>
          <p14:tracePt t="44788" x="1450975" y="5391150"/>
          <p14:tracePt t="44792" x="1450975" y="5383213"/>
          <p14:tracePt t="44796" x="1450975" y="5375275"/>
          <p14:tracePt t="44798" x="1443038" y="5367338"/>
          <p14:tracePt t="44802" x="1443038" y="5359400"/>
          <p14:tracePt t="44806" x="1443038" y="5351463"/>
          <p14:tracePt t="44808" x="1443038" y="5343525"/>
          <p14:tracePt t="44810" x="1443038" y="5335588"/>
          <p14:tracePt t="44814" x="1443038" y="5327650"/>
          <p14:tracePt t="44818" x="1435100" y="5310188"/>
          <p14:tracePt t="44822" x="1435100" y="5302250"/>
          <p14:tracePt t="44826" x="1435100" y="5294313"/>
          <p14:tracePt t="44828" x="1435100" y="5286375"/>
          <p14:tracePt t="44831" x="1427163" y="5278438"/>
          <p14:tracePt t="44832" x="1427163" y="5270500"/>
          <p14:tracePt t="44834" x="1419225" y="5270500"/>
          <p14:tracePt t="44836" x="1419225" y="5262563"/>
          <p14:tracePt t="44838" x="1419225" y="5254625"/>
          <p14:tracePt t="44840" x="1419225" y="5246688"/>
          <p14:tracePt t="44844" x="1419225" y="5238750"/>
          <p14:tracePt t="44846" x="1411288" y="5230813"/>
          <p14:tracePt t="44848" x="1411288" y="5222875"/>
          <p14:tracePt t="44856" x="1411288" y="5214938"/>
          <p14:tracePt t="44862" x="1411288" y="5207000"/>
          <p14:tracePt t="44864" x="1411288" y="5199063"/>
          <p14:tracePt t="44866" x="1403350" y="5199063"/>
          <p14:tracePt t="44881" x="1395413" y="5183188"/>
          <p14:tracePt t="44882" x="1395413" y="5175250"/>
          <p14:tracePt t="44884" x="1395413" y="5167313"/>
          <p14:tracePt t="44890" x="1395413" y="5159375"/>
          <p14:tracePt t="44894" x="1395413" y="5151438"/>
          <p14:tracePt t="44898" x="1387475" y="5151438"/>
          <p14:tracePt t="44900" x="1387475" y="5143500"/>
          <p14:tracePt t="44902" x="1387475" y="5135563"/>
          <p14:tracePt t="44906" x="1387475" y="5127625"/>
          <p14:tracePt t="44912" x="1387475" y="5119688"/>
          <p14:tracePt t="44916" x="1379538" y="5119688"/>
          <p14:tracePt t="44918" x="1379538" y="5111750"/>
          <p14:tracePt t="44920" x="1379538" y="5103813"/>
          <p14:tracePt t="44931" x="1379538" y="5095875"/>
          <p14:tracePt t="44940" x="1379538" y="5087938"/>
          <p14:tracePt t="44950" x="1371600" y="5087938"/>
          <p14:tracePt t="44952" x="1371600" y="5080000"/>
          <p14:tracePt t="44960" x="1371600" y="5072063"/>
          <p14:tracePt t="44968" x="1363663" y="5072063"/>
          <p14:tracePt t="44976" x="1363663" y="5064125"/>
          <p14:tracePt t="44994" x="1363663" y="5056188"/>
          <p14:tracePt t="45006" x="1355725" y="5056188"/>
          <p14:tracePt t="45020" x="1355725" y="5048250"/>
          <p14:tracePt t="45031" x="1355725" y="5040313"/>
          <p14:tracePt t="45062" x="1355725" y="5032375"/>
          <p14:tracePt t="45084" x="1347788" y="5032375"/>
          <p14:tracePt t="45110" x="1347788" y="5024438"/>
          <p14:tracePt t="45140" x="1347788" y="5016500"/>
          <p14:tracePt t="45144" x="1339850" y="5016500"/>
          <p14:tracePt t="45156" x="1339850" y="5008563"/>
          <p14:tracePt t="45160" x="1331913" y="5008563"/>
          <p14:tracePt t="45180" x="1331913" y="5000625"/>
          <p14:tracePt t="45184" x="1323975" y="5000625"/>
          <p14:tracePt t="45198" x="1323975" y="4992688"/>
          <p14:tracePt t="45202" x="1316038" y="4992688"/>
          <p14:tracePt t="45214" x="1316038" y="4984750"/>
          <p14:tracePt t="45216" x="1308100" y="4984750"/>
          <p14:tracePt t="45226" x="1308100" y="4976813"/>
          <p14:tracePt t="45228" x="1300163" y="4976813"/>
          <p14:tracePt t="45231" x="1300163" y="4967288"/>
          <p14:tracePt t="45232" x="1292225" y="4967288"/>
          <p14:tracePt t="45240" x="1292225" y="4959350"/>
          <p14:tracePt t="45242" x="1284288" y="4959350"/>
          <p14:tracePt t="45248" x="1284288" y="4951413"/>
          <p14:tracePt t="45252" x="1276350" y="4951413"/>
          <p14:tracePt t="45256" x="1276350" y="4943475"/>
          <p14:tracePt t="45262" x="1268413" y="4935538"/>
          <p14:tracePt t="45266" x="1260475" y="4935538"/>
          <p14:tracePt t="45270" x="1260475" y="4927600"/>
          <p14:tracePt t="45278" x="1252538" y="4919663"/>
          <p14:tracePt t="45288" x="1252538" y="4911725"/>
          <p14:tracePt t="45290" x="1244600" y="4911725"/>
          <p14:tracePt t="45294" x="1244600" y="4903788"/>
          <p14:tracePt t="45306" x="1236663" y="4903788"/>
          <p14:tracePt t="45310" x="1236663" y="4895850"/>
          <p14:tracePt t="45316" x="1228725" y="4895850"/>
          <p14:tracePt t="45494" x="1228725" y="4887913"/>
          <p14:tracePt t="45496" x="1220788" y="4887913"/>
          <p14:tracePt t="45576" x="1211263" y="4879975"/>
          <p14:tracePt t="45594" x="1211263" y="4872038"/>
          <p14:tracePt t="45618" x="1203325" y="4864100"/>
          <p14:tracePt t="45630" x="1195388" y="4856163"/>
          <p14:tracePt t="45640" x="1195388" y="4848225"/>
          <p14:tracePt t="45644" x="1195388" y="4840288"/>
          <p14:tracePt t="45648" x="1187450" y="4840288"/>
          <p14:tracePt t="45652" x="1187450" y="4832350"/>
          <p14:tracePt t="45660" x="1187450" y="4824413"/>
          <p14:tracePt t="45668" x="1179513" y="4816475"/>
          <p14:tracePt t="45672" x="1179513" y="4808538"/>
          <p14:tracePt t="45681" x="1179513" y="4800600"/>
          <p14:tracePt t="45686" x="1179513" y="4792663"/>
          <p14:tracePt t="45690" x="1171575" y="4792663"/>
          <p14:tracePt t="45694" x="1171575" y="4784725"/>
          <p14:tracePt t="45698" x="1171575" y="4776788"/>
          <p14:tracePt t="45702" x="1163638" y="4776788"/>
          <p14:tracePt t="45704" x="1163638" y="4768850"/>
          <p14:tracePt t="45712" x="1163638" y="4760913"/>
          <p14:tracePt t="45720" x="1163638" y="4752975"/>
          <p14:tracePt t="45728" x="1163638" y="4745038"/>
          <p14:tracePt t="45734" x="1163638" y="4737100"/>
          <p14:tracePt t="45742" x="1163638" y="4729163"/>
          <p14:tracePt t="45752" x="1163638" y="4721225"/>
          <p14:tracePt t="45762" x="1163638" y="4713288"/>
          <p14:tracePt t="45768" x="1163638" y="4705350"/>
          <p14:tracePt t="45776" x="1163638" y="4697413"/>
          <p14:tracePt t="45786" x="1163638" y="4689475"/>
          <p14:tracePt t="45796" x="1163638" y="4681538"/>
          <p14:tracePt t="45800" x="1171575" y="4681538"/>
          <p14:tracePt t="45802" x="1171575" y="4673600"/>
          <p14:tracePt t="45812" x="1179513" y="4673600"/>
          <p14:tracePt t="45814" x="1179513" y="4665663"/>
          <p14:tracePt t="45824" x="1187450" y="4665663"/>
          <p14:tracePt t="45826" x="1187450" y="4657725"/>
          <p14:tracePt t="45834" x="1195388" y="4657725"/>
          <p14:tracePt t="45840" x="1203325" y="4657725"/>
          <p14:tracePt t="45846" x="1203325" y="4649788"/>
          <p14:tracePt t="45852" x="1211263" y="4649788"/>
          <p14:tracePt t="45860" x="1211263" y="4641850"/>
          <p14:tracePt t="45864" x="1220788" y="4641850"/>
          <p14:tracePt t="45881" x="1228725" y="4641850"/>
          <p14:tracePt t="45884" x="1236663" y="4641850"/>
          <p14:tracePt t="45886" x="1236663" y="4633913"/>
          <p14:tracePt t="45900" x="1244600" y="4633913"/>
          <p14:tracePt t="45918" x="1252538" y="4624388"/>
          <p14:tracePt t="45932" x="1260475" y="4624388"/>
          <p14:tracePt t="45936" x="1260475" y="4616450"/>
          <p14:tracePt t="45938" x="1268413" y="4616450"/>
          <p14:tracePt t="45946" x="1268413" y="4608513"/>
          <p14:tracePt t="45954" x="1276350" y="4608513"/>
          <p14:tracePt t="45972" x="1276350" y="4600575"/>
          <p14:tracePt t="45976" x="1284288" y="4600575"/>
          <p14:tracePt t="46002" x="1284288" y="4592638"/>
          <p14:tracePt t="46006" x="1292225" y="4592638"/>
          <p14:tracePt t="46022" x="1300163" y="4592638"/>
          <p14:tracePt t="46028" x="1300163" y="4584700"/>
          <p14:tracePt t="46036" x="1300163" y="4576763"/>
          <p14:tracePt t="46054" x="1308100" y="4568825"/>
          <p14:tracePt t="46074" x="1308100" y="4560888"/>
          <p14:tracePt t="46412" x="1308100" y="4552950"/>
          <p14:tracePt t="46724" x="1308100" y="4545013"/>
          <p14:tracePt t="46730" x="1316038" y="4545013"/>
          <p14:tracePt t="46732" x="1323975" y="4545013"/>
          <p14:tracePt t="46734" x="1331913" y="4545013"/>
          <p14:tracePt t="46736" x="1347788" y="4545013"/>
          <p14:tracePt t="46738" x="1355725" y="4537075"/>
          <p14:tracePt t="46740" x="1363663" y="4537075"/>
          <p14:tracePt t="46742" x="1371600" y="4537075"/>
          <p14:tracePt t="46744" x="1395413" y="4529138"/>
          <p14:tracePt t="46746" x="1411288" y="4529138"/>
          <p14:tracePt t="46748" x="1427163" y="4529138"/>
          <p14:tracePt t="46750" x="1443038" y="4529138"/>
          <p14:tracePt t="46752" x="1450975" y="4529138"/>
          <p14:tracePt t="46754" x="1466850" y="4529138"/>
          <p14:tracePt t="46756" x="1482725" y="4529138"/>
          <p14:tracePt t="46758" x="1506538" y="4529138"/>
          <p14:tracePt t="46760" x="1530350" y="4529138"/>
          <p14:tracePt t="46762" x="1554163" y="4529138"/>
          <p14:tracePt t="46764" x="1579563" y="4529138"/>
          <p14:tracePt t="46766" x="1595438" y="4529138"/>
          <p14:tracePt t="46768" x="1611313" y="4529138"/>
          <p14:tracePt t="46770" x="1627188" y="4529138"/>
          <p14:tracePt t="46772" x="1643063" y="4529138"/>
          <p14:tracePt t="46774" x="1658938" y="4529138"/>
          <p14:tracePt t="46776" x="1674813" y="4529138"/>
          <p14:tracePt t="46778" x="1682750" y="4529138"/>
          <p14:tracePt t="46781" x="1690688" y="4529138"/>
          <p14:tracePt t="46786" x="1698625" y="4529138"/>
          <p14:tracePt t="46794" x="1706563" y="4529138"/>
          <p14:tracePt t="46800" x="1714500" y="4529138"/>
          <p14:tracePt t="46802" x="1722438" y="4529138"/>
          <p14:tracePt t="46808" x="1730375" y="4529138"/>
          <p14:tracePt t="46812" x="1738313" y="4529138"/>
          <p14:tracePt t="46818" x="1746250" y="4529138"/>
          <p14:tracePt t="46822" x="1754188" y="4529138"/>
          <p14:tracePt t="46828" x="1762125" y="4529138"/>
          <p14:tracePt t="46834" x="1770063" y="4529138"/>
          <p14:tracePt t="46840" x="1778000" y="4529138"/>
          <p14:tracePt t="46842" x="1785938" y="4529138"/>
          <p14:tracePt t="46846" x="1793875" y="4529138"/>
          <p14:tracePt t="46852" x="1801813" y="4529138"/>
          <p14:tracePt t="46856" x="1809750" y="4529138"/>
          <p14:tracePt t="46858" x="1817688" y="4529138"/>
          <p14:tracePt t="46862" x="1825625" y="4529138"/>
          <p14:tracePt t="46866" x="1833563" y="4529138"/>
          <p14:tracePt t="46870" x="1841500" y="4529138"/>
          <p14:tracePt t="46874" x="1849438" y="4529138"/>
          <p14:tracePt t="46876" x="1857375" y="4529138"/>
          <p14:tracePt t="46881" x="1865313" y="4529138"/>
          <p14:tracePt t="46897" x="1905000" y="4529138"/>
          <p14:tracePt t="46898" x="1912938" y="4537075"/>
          <p14:tracePt t="46902" x="1922463" y="4537075"/>
          <p14:tracePt t="46906" x="1930400" y="4537075"/>
          <p14:tracePt t="46910" x="1938338" y="4537075"/>
          <p14:tracePt t="46912" x="1946275" y="4537075"/>
          <p14:tracePt t="46916" x="1954213" y="4537075"/>
          <p14:tracePt t="46920" x="1962150" y="4537075"/>
          <p14:tracePt t="46924" x="1970088" y="4537075"/>
          <p14:tracePt t="46926" x="1978025" y="4537075"/>
          <p14:tracePt t="46931" x="1985963" y="4537075"/>
          <p14:tracePt t="46934" x="1993900" y="4537075"/>
          <p14:tracePt t="46938" x="2001838" y="4537075"/>
          <p14:tracePt t="46940" x="2009775" y="4537075"/>
          <p14:tracePt t="46944" x="2017713" y="4537075"/>
          <p14:tracePt t="46948" x="2025650" y="4537075"/>
          <p14:tracePt t="46954" x="2033588" y="4537075"/>
          <p14:tracePt t="46956" x="2041525" y="4537075"/>
          <p14:tracePt t="46962" x="2049463" y="4537075"/>
          <p14:tracePt t="46968" x="2057400" y="4537075"/>
          <p14:tracePt t="46976" x="2065338" y="4537075"/>
          <p14:tracePt t="46981" x="2073275" y="4537075"/>
          <p14:tracePt t="46986" x="2081213" y="4537075"/>
          <p14:tracePt t="46992" x="2089150" y="4537075"/>
          <p14:tracePt t="46998" x="2097088" y="4537075"/>
          <p14:tracePt t="47004" x="2105025" y="4537075"/>
          <p14:tracePt t="47008" x="2112963" y="4537075"/>
          <p14:tracePt t="47012" x="2120900" y="4537075"/>
          <p14:tracePt t="47018" x="2128838" y="4529138"/>
          <p14:tracePt t="47024" x="2136775" y="4529138"/>
          <p14:tracePt t="47026" x="2144713" y="4529138"/>
          <p14:tracePt t="47032" x="2152650" y="4529138"/>
          <p14:tracePt t="47036" x="2160588" y="4529138"/>
          <p14:tracePt t="47042" x="2168525" y="4529138"/>
          <p14:tracePt t="47044" x="2176463" y="4529138"/>
          <p14:tracePt t="47050" x="2184400" y="4529138"/>
          <p14:tracePt t="47056" x="2192338" y="4529138"/>
          <p14:tracePt t="47058" x="2192338" y="4521200"/>
          <p14:tracePt t="47062" x="2200275" y="4521200"/>
          <p14:tracePt t="47066" x="2208213" y="4521200"/>
          <p14:tracePt t="47074" x="2216150" y="4521200"/>
          <p14:tracePt t="47090" x="2224088" y="4521200"/>
          <p14:tracePt t="47102" x="2224088" y="4513263"/>
          <p14:tracePt t="47108" x="2232025" y="4513263"/>
          <p14:tracePt t="47112" x="2232025" y="4505325"/>
          <p14:tracePt t="47116" x="2239963" y="4505325"/>
          <p14:tracePt t="47124" x="2239963" y="4497388"/>
          <p14:tracePt t="47126" x="2247900" y="4497388"/>
          <p14:tracePt t="47134" x="2247900" y="4489450"/>
          <p14:tracePt t="47136" x="2255838" y="4489450"/>
          <p14:tracePt t="47142" x="2255838" y="4481513"/>
          <p14:tracePt t="47146" x="2265363" y="4473575"/>
          <p14:tracePt t="47150" x="2273300" y="4473575"/>
          <p14:tracePt t="47156" x="2273300" y="4465638"/>
          <p14:tracePt t="47162" x="2281238" y="4465638"/>
          <p14:tracePt t="47166" x="2281238" y="4457700"/>
          <p14:tracePt t="47174" x="2289175" y="4449763"/>
          <p14:tracePt t="47181" x="2289175" y="4441825"/>
          <p14:tracePt t="47188" x="2297113" y="4433888"/>
          <p14:tracePt t="47198" x="2305050" y="4425950"/>
          <p14:tracePt t="47206" x="2305050" y="4418013"/>
          <p14:tracePt t="47210" x="2305050" y="4410075"/>
          <p14:tracePt t="47216" x="2305050" y="4402138"/>
          <p14:tracePt t="47218" x="2312988" y="4402138"/>
          <p14:tracePt t="47224" x="2312988" y="4394200"/>
          <p14:tracePt t="47232" x="2312988" y="4386263"/>
          <p14:tracePt t="47238" x="2312988" y="4378325"/>
          <p14:tracePt t="47288" x="2320925" y="4378325"/>
          <p14:tracePt t="47304" x="2320925" y="4386263"/>
          <p14:tracePt t="47334" x="2320925" y="4394200"/>
          <p14:tracePt t="47336" x="2312988" y="4394200"/>
          <p14:tracePt t="47348" x="2305050" y="4394200"/>
          <p14:tracePt t="47352" x="2297113" y="4394200"/>
          <p14:tracePt t="47364" x="2289175" y="4394200"/>
          <p14:tracePt t="47366" x="2289175" y="4402138"/>
          <p14:tracePt t="47374" x="2281238" y="4402138"/>
          <p14:tracePt t="47384" x="2273300" y="4402138"/>
          <p14:tracePt t="47388" x="2265363" y="4402138"/>
          <p14:tracePt t="47390" x="2265363" y="4410075"/>
          <p14:tracePt t="47398" x="2255838" y="4418013"/>
          <p14:tracePt t="47404" x="2247900" y="4418013"/>
          <p14:tracePt t="47414" x="2239963" y="4425950"/>
          <p14:tracePt t="47416" x="2232025" y="4425950"/>
          <p14:tracePt t="47424" x="2224088" y="4425950"/>
          <p14:tracePt t="47428" x="2224088" y="4433888"/>
          <p14:tracePt t="47432" x="2216150" y="4433888"/>
          <p14:tracePt t="47438" x="2216150" y="4441825"/>
          <p14:tracePt t="47440" x="2208213" y="4441825"/>
          <p14:tracePt t="47444" x="2200275" y="4441825"/>
          <p14:tracePt t="47448" x="2200275" y="4449763"/>
          <p14:tracePt t="47454" x="2192338" y="4449763"/>
          <p14:tracePt t="47462" x="2192338" y="4457700"/>
          <p14:tracePt t="47466" x="2184400" y="4457700"/>
          <p14:tracePt t="47476" x="2176463" y="4457700"/>
          <p14:tracePt t="47482" x="2168525" y="4457700"/>
          <p14:tracePt t="47484" x="2168525" y="4465638"/>
          <p14:tracePt t="47496" x="2160588" y="4465638"/>
          <p14:tracePt t="47512" x="2152650" y="4465638"/>
          <p14:tracePt t="47538" x="2152650" y="4473575"/>
          <p14:tracePt t="47566" x="2144713" y="4473575"/>
          <p14:tracePt t="47626" x="2144713" y="4481513"/>
          <p14:tracePt t="47632" x="2152650" y="4481513"/>
          <p14:tracePt t="47638" x="2160588" y="4481513"/>
          <p14:tracePt t="47642" x="2168525" y="4481513"/>
          <p14:tracePt t="47644" x="2176463" y="4489450"/>
          <p14:tracePt t="47650" x="2184400" y="4489450"/>
          <p14:tracePt t="47654" x="2192338" y="4489450"/>
          <p14:tracePt t="47656" x="2200275" y="4489450"/>
          <p14:tracePt t="47658" x="2208213" y="4489450"/>
          <p14:tracePt t="47662" x="2216150" y="4489450"/>
          <p14:tracePt t="47664" x="2224088" y="4489450"/>
          <p14:tracePt t="47666" x="2232025" y="4489450"/>
          <p14:tracePt t="47668" x="2247900" y="4497388"/>
          <p14:tracePt t="47670" x="2255838" y="4497388"/>
          <p14:tracePt t="47672" x="2265363" y="4497388"/>
          <p14:tracePt t="47674" x="2273300" y="4497388"/>
          <p14:tracePt t="47676" x="2289175" y="4497388"/>
          <p14:tracePt t="47678" x="2305050" y="4505325"/>
          <p14:tracePt t="47681" x="2312988" y="4505325"/>
          <p14:tracePt t="47682" x="2328863" y="4505325"/>
          <p14:tracePt t="47684" x="2344738" y="4505325"/>
          <p14:tracePt t="47686" x="2360613" y="4505325"/>
          <p14:tracePt t="47688" x="2368550" y="4505325"/>
          <p14:tracePt t="47690" x="2384425" y="4505325"/>
          <p14:tracePt t="47692" x="2400300" y="4505325"/>
          <p14:tracePt t="47694" x="2416175" y="4505325"/>
          <p14:tracePt t="47696" x="2432050" y="4505325"/>
          <p14:tracePt t="47698" x="2439988" y="4505325"/>
          <p14:tracePt t="47700" x="2455863" y="4505325"/>
          <p14:tracePt t="47702" x="2471738" y="4505325"/>
          <p14:tracePt t="47704" x="2487613" y="4505325"/>
          <p14:tracePt t="47706" x="2503488" y="4505325"/>
          <p14:tracePt t="47708" x="2519363" y="4505325"/>
          <p14:tracePt t="47710" x="2527300" y="4505325"/>
          <p14:tracePt t="47712" x="2543175" y="4505325"/>
          <p14:tracePt t="47714" x="2559050" y="4505325"/>
          <p14:tracePt t="47716" x="2574925" y="4505325"/>
          <p14:tracePt t="47718" x="2590800" y="4505325"/>
          <p14:tracePt t="47720" x="2606675" y="4505325"/>
          <p14:tracePt t="47722" x="2624138" y="4505325"/>
          <p14:tracePt t="47724" x="2632075" y="4505325"/>
          <p14:tracePt t="47726" x="2655888" y="4505325"/>
          <p14:tracePt t="47728" x="2671763" y="4505325"/>
          <p14:tracePt t="47731" x="2687638" y="4497388"/>
          <p14:tracePt t="47732" x="2703513" y="4497388"/>
          <p14:tracePt t="47734" x="2719388" y="4497388"/>
          <p14:tracePt t="47736" x="2735263" y="4497388"/>
          <p14:tracePt t="47738" x="2751138" y="4497388"/>
          <p14:tracePt t="47740" x="2767013" y="4497388"/>
          <p14:tracePt t="47742" x="2774950" y="4497388"/>
          <p14:tracePt t="47744" x="2782888" y="4497388"/>
          <p14:tracePt t="47746" x="2798763" y="4497388"/>
          <p14:tracePt t="47748" x="2814638" y="4497388"/>
          <p14:tracePt t="47750" x="2830513" y="4497388"/>
          <p14:tracePt t="47752" x="2846388" y="4497388"/>
          <p14:tracePt t="47754" x="2862263" y="4489450"/>
          <p14:tracePt t="47756" x="2878138" y="4489450"/>
          <p14:tracePt t="47758" x="2894013" y="4489450"/>
          <p14:tracePt t="47760" x="2917825" y="4489450"/>
          <p14:tracePt t="47762" x="2933700" y="4481513"/>
          <p14:tracePt t="47764" x="2949575" y="4481513"/>
          <p14:tracePt t="47766" x="2967038" y="4481513"/>
          <p14:tracePt t="47768" x="2982913" y="4473575"/>
          <p14:tracePt t="47770" x="2998788" y="4473575"/>
          <p14:tracePt t="47772" x="3022600" y="4473575"/>
          <p14:tracePt t="47774" x="3038475" y="4473575"/>
          <p14:tracePt t="47776" x="3054350" y="4473575"/>
          <p14:tracePt t="47778" x="3062288" y="4473575"/>
          <p14:tracePt t="47781" x="3078163" y="4473575"/>
          <p14:tracePt t="47782" x="3094038" y="4473575"/>
          <p14:tracePt t="47784" x="3117850" y="4465638"/>
          <p14:tracePt t="47786" x="3125788" y="4465638"/>
          <p14:tracePt t="47788" x="3141663" y="4465638"/>
          <p14:tracePt t="47790" x="3149600" y="4465638"/>
          <p14:tracePt t="47792" x="3165475" y="4457700"/>
          <p14:tracePt t="47794" x="3181350" y="4457700"/>
          <p14:tracePt t="47796" x="3189288" y="4457700"/>
          <p14:tracePt t="47798" x="3197225" y="4457700"/>
          <p14:tracePt t="47800" x="3213100" y="4457700"/>
          <p14:tracePt t="47802" x="3221038" y="4457700"/>
          <p14:tracePt t="47804" x="3228975" y="4457700"/>
          <p14:tracePt t="47806" x="3244850" y="4457700"/>
          <p14:tracePt t="47808" x="3252788" y="4457700"/>
          <p14:tracePt t="47810" x="3260725" y="4457700"/>
          <p14:tracePt t="47812" x="3268663" y="4457700"/>
          <p14:tracePt t="47814" x="3276600" y="4449763"/>
          <p14:tracePt t="47816" x="3284538" y="4449763"/>
          <p14:tracePt t="47818" x="3292475" y="4449763"/>
          <p14:tracePt t="47822" x="3300413" y="4449763"/>
          <p14:tracePt t="47826" x="3308350" y="4449763"/>
          <p14:tracePt t="47828" x="3317875" y="4441825"/>
          <p14:tracePt t="47834" x="3325813" y="4441825"/>
          <p14:tracePt t="48062" x="3333750" y="4441825"/>
          <p14:tracePt t="48072" x="3341688" y="4441825"/>
          <p14:tracePt t="48076" x="3349625" y="4441825"/>
          <p14:tracePt t="48084" x="3357563" y="4441825"/>
          <p14:tracePt t="48090" x="3365500" y="4433888"/>
          <p14:tracePt t="48096" x="3373438" y="4433888"/>
          <p14:tracePt t="48098" x="3381375" y="4433888"/>
          <p14:tracePt t="48104" x="3389313" y="4433888"/>
          <p14:tracePt t="48110" x="3397250" y="4433888"/>
          <p14:tracePt t="48114" x="3405188" y="4425950"/>
          <p14:tracePt t="48118" x="3413125" y="4425950"/>
          <p14:tracePt t="48122" x="3421063" y="4425950"/>
          <p14:tracePt t="48126" x="3429000" y="4425950"/>
          <p14:tracePt t="48132" x="3444875" y="4425950"/>
          <p14:tracePt t="48136" x="3452813" y="4418013"/>
          <p14:tracePt t="48142" x="3460750" y="4418013"/>
          <p14:tracePt t="48144" x="3468688" y="4418013"/>
          <p14:tracePt t="48146" x="3476625" y="4418013"/>
          <p14:tracePt t="48150" x="3484563" y="4410075"/>
          <p14:tracePt t="48154" x="3492500" y="4410075"/>
          <p14:tracePt t="48156" x="3500438" y="4410075"/>
          <p14:tracePt t="48160" x="3508375" y="4410075"/>
          <p14:tracePt t="48162" x="3516313" y="4410075"/>
          <p14:tracePt t="48166" x="3524250" y="4410075"/>
          <p14:tracePt t="48168" x="3532188" y="4410075"/>
          <p14:tracePt t="48170" x="3540125" y="4410075"/>
          <p14:tracePt t="48174" x="3548063" y="4410075"/>
          <p14:tracePt t="48176" x="3556000" y="4410075"/>
          <p14:tracePt t="48178" x="3563938" y="4410075"/>
          <p14:tracePt t="48181" x="3571875" y="4410075"/>
          <p14:tracePt t="48184" x="3587750" y="4410075"/>
          <p14:tracePt t="48188" x="3595688" y="4410075"/>
          <p14:tracePt t="48190" x="3603625" y="4410075"/>
          <p14:tracePt t="48192" x="3611563" y="4410075"/>
          <p14:tracePt t="48194" x="3619500" y="4410075"/>
          <p14:tracePt t="48196" x="3627438" y="4410075"/>
          <p14:tracePt t="48198" x="3635375" y="4410075"/>
          <p14:tracePt t="48200" x="3643313" y="4410075"/>
          <p14:tracePt t="48204" x="3660775" y="4410075"/>
          <p14:tracePt t="48206" x="3660775" y="4402138"/>
          <p14:tracePt t="48208" x="3668713" y="4402138"/>
          <p14:tracePt t="48210" x="3676650" y="4402138"/>
          <p14:tracePt t="48212" x="3684588" y="4402138"/>
          <p14:tracePt t="48214" x="3692525" y="4402138"/>
          <p14:tracePt t="48216" x="3700463" y="4402138"/>
          <p14:tracePt t="48220" x="3716338" y="4402138"/>
          <p14:tracePt t="48224" x="3724275" y="4402138"/>
          <p14:tracePt t="48226" x="3732213" y="4402138"/>
          <p14:tracePt t="48228" x="3740150" y="4402138"/>
          <p14:tracePt t="48231" x="3748088" y="4402138"/>
          <p14:tracePt t="48232" x="3756025" y="4402138"/>
          <p14:tracePt t="48234" x="3763963" y="4402138"/>
          <p14:tracePt t="48236" x="3771900" y="4402138"/>
          <p14:tracePt t="48240" x="3779838" y="4402138"/>
          <p14:tracePt t="48242" x="3787775" y="4402138"/>
          <p14:tracePt t="48244" x="3795713" y="4402138"/>
          <p14:tracePt t="48248" x="3803650" y="4402138"/>
          <p14:tracePt t="48250" x="3811588" y="4402138"/>
          <p14:tracePt t="48252" x="3819525" y="4402138"/>
          <p14:tracePt t="48256" x="3827463" y="4402138"/>
          <p14:tracePt t="48260" x="3835400" y="4402138"/>
          <p14:tracePt t="48262" x="3843338" y="4402138"/>
          <p14:tracePt t="48266" x="3851275" y="4402138"/>
          <p14:tracePt t="48270" x="3859213" y="4402138"/>
          <p14:tracePt t="48274" x="3867150" y="4402138"/>
          <p14:tracePt t="48276" x="3875088" y="4402138"/>
          <p14:tracePt t="48282" x="3883025" y="4402138"/>
          <p14:tracePt t="48290" x="3890963" y="4402138"/>
          <p14:tracePt t="48306" x="3898900" y="4402138"/>
          <p14:tracePt t="48906" x="3890963" y="4402138"/>
          <p14:tracePt t="48922" x="3883025" y="4402138"/>
          <p14:tracePt t="48938" x="3875088" y="4402138"/>
          <p14:tracePt t="48946" x="3867150" y="4402138"/>
          <p14:tracePt t="49110" x="3859213" y="4402138"/>
          <p14:tracePt t="49158" x="3851275" y="4402138"/>
          <p14:tracePt t="49274" x="3843338" y="4402138"/>
          <p14:tracePt t="49288" x="3835400" y="4402138"/>
          <p14:tracePt t="49320" x="3827463" y="4402138"/>
          <p14:tracePt t="49344" x="3819525" y="4402138"/>
          <p14:tracePt t="49370" x="3811588" y="4402138"/>
          <p14:tracePt t="49386" x="3803650" y="4402138"/>
          <p14:tracePt t="49416" x="3795713" y="4402138"/>
          <p14:tracePt t="49454" x="3787775" y="4402138"/>
          <p14:tracePt t="49498" x="3779838" y="4402138"/>
          <p14:tracePt t="49512" x="3771900" y="4402138"/>
          <p14:tracePt t="49794" x="3763963" y="4402138"/>
          <p14:tracePt t="49822" x="3756025" y="4402138"/>
          <p14:tracePt t="49852" x="3748088" y="4402138"/>
          <p14:tracePt t="49888" x="3740150" y="4402138"/>
          <p14:tracePt t="49974" x="3732213" y="4402138"/>
          <p14:tracePt t="50018" x="3724275" y="4402138"/>
          <p14:tracePt t="50036" x="3716338" y="4402138"/>
          <p14:tracePt t="50038" x="3716338" y="4394200"/>
          <p14:tracePt t="50044" x="3708400" y="4394200"/>
          <p14:tracePt t="50058" x="3700463" y="4394200"/>
          <p14:tracePt t="50072" x="3692525" y="4394200"/>
          <p14:tracePt t="50084" x="3684588" y="4394200"/>
          <p14:tracePt t="50090" x="3676650" y="4394200"/>
          <p14:tracePt t="50096" x="3676650" y="4386263"/>
          <p14:tracePt t="50100" x="3668713" y="4386263"/>
          <p14:tracePt t="50112" x="3660775" y="4386263"/>
          <p14:tracePt t="50116" x="3660775" y="4378325"/>
          <p14:tracePt t="50122" x="3651250" y="4378325"/>
          <p14:tracePt t="50132" x="3643313" y="4378325"/>
          <p14:tracePt t="50136" x="3635375" y="4378325"/>
          <p14:tracePt t="50146" x="3627438" y="4378325"/>
          <p14:tracePt t="50150" x="3627438" y="4370388"/>
          <p14:tracePt t="50156" x="3619500" y="4370388"/>
          <p14:tracePt t="50168" x="3611563" y="4370388"/>
          <p14:tracePt t="50174" x="3603625" y="4370388"/>
          <p14:tracePt t="50186" x="3595688" y="4370388"/>
          <p14:tracePt t="50202" x="3587750" y="4370388"/>
          <p14:tracePt t="50208" x="3587750" y="4362450"/>
          <p14:tracePt t="50218" x="3579813" y="4362450"/>
          <p14:tracePt t="50226" x="3571875" y="4362450"/>
          <p14:tracePt t="50242" x="3563938" y="4362450"/>
          <p14:tracePt t="50258" x="3556000" y="4362450"/>
          <p14:tracePt t="50270" x="3548063" y="4354513"/>
          <p14:tracePt t="50278" x="3540125" y="4354513"/>
          <p14:tracePt t="50290" x="3532188" y="4354513"/>
          <p14:tracePt t="50300" x="3524250" y="4346575"/>
          <p14:tracePt t="50314" x="3516313" y="4346575"/>
          <p14:tracePt t="50318" x="3508375" y="4346575"/>
          <p14:tracePt t="50331" x="3500438" y="4346575"/>
          <p14:tracePt t="50342" x="3492500" y="4346575"/>
          <p14:tracePt t="50350" x="3492500" y="4338638"/>
          <p14:tracePt t="50352" x="3484563" y="4338638"/>
          <p14:tracePt t="50358" x="3476625" y="4338638"/>
          <p14:tracePt t="50368" x="3468688" y="4338638"/>
          <p14:tracePt t="50381" x="3460750" y="4338638"/>
          <p14:tracePt t="50390" x="3452813" y="4338638"/>
          <p14:tracePt t="50392" x="3452813" y="4330700"/>
          <p14:tracePt t="50398" x="3444875" y="4330700"/>
          <p14:tracePt t="50410" x="3436938" y="4330700"/>
          <p14:tracePt t="50428" x="3429000" y="4330700"/>
          <p14:tracePt t="50822" x="3421063" y="4330700"/>
          <p14:tracePt t="50852" x="3413125" y="4330700"/>
          <p14:tracePt t="50896" x="3405188" y="4330700"/>
          <p14:tracePt t="50982" x="3397250" y="4330700"/>
          <p14:tracePt t="51032" x="3389313" y="4330700"/>
          <p14:tracePt t="51048" x="3381375" y="4330700"/>
          <p14:tracePt t="51054" x="3373438" y="4330700"/>
          <p14:tracePt t="51064" x="3365500" y="4330700"/>
          <p14:tracePt t="51074" x="3357563" y="4330700"/>
          <p14:tracePt t="51081" x="3349625" y="4330700"/>
          <p14:tracePt t="51084" x="3341688" y="4330700"/>
          <p14:tracePt t="51092" x="3333750" y="4330700"/>
          <p14:tracePt t="51100" x="3325813" y="4330700"/>
          <p14:tracePt t="51112" x="3317875" y="4330700"/>
          <p14:tracePt t="51116" x="3308350" y="4330700"/>
          <p14:tracePt t="51128" x="3300413" y="4330700"/>
          <p14:tracePt t="51136" x="3300413" y="4338638"/>
          <p14:tracePt t="51142" x="3292475" y="4338638"/>
          <p14:tracePt t="51158" x="3284538" y="4338638"/>
          <p14:tracePt t="51166" x="3276600" y="4338638"/>
          <p14:tracePt t="51198" x="3268663" y="4338638"/>
          <p14:tracePt t="51362" x="3260725" y="4338638"/>
          <p14:tracePt t="51388" x="3252788" y="4338638"/>
          <p14:tracePt t="51402" x="3244850" y="4338638"/>
          <p14:tracePt t="51426" x="3236913" y="4338638"/>
          <p14:tracePt t="51454" x="3228975" y="4338638"/>
          <p14:tracePt t="51490" x="3221038" y="4338638"/>
          <p14:tracePt t="51514" x="3213100" y="4338638"/>
          <p14:tracePt t="51738" x="3205163" y="4338638"/>
          <p14:tracePt t="51780" x="3197225" y="4338638"/>
          <p14:tracePt t="51848" x="3189288" y="4338638"/>
          <p14:tracePt t="51870" x="3181350" y="4338638"/>
          <p14:tracePt t="51920" x="3173413" y="4338638"/>
          <p14:tracePt t="52464" x="3165475" y="4338638"/>
          <p14:tracePt t="52478" x="3157538" y="4338638"/>
          <p14:tracePt t="52488" x="3149600" y="4338638"/>
          <p14:tracePt t="52494" x="3141663" y="4338638"/>
          <p14:tracePt t="52504" x="3133725" y="4338638"/>
          <p14:tracePt t="52516" x="3125788" y="4338638"/>
          <p14:tracePt t="52526" x="3117850" y="4338638"/>
          <p14:tracePt t="52534" x="3109913" y="4338638"/>
          <p14:tracePt t="52560" x="3101975" y="4338638"/>
          <p14:tracePt t="52808" x="3109913" y="4338638"/>
          <p14:tracePt t="52810" x="3117850" y="4338638"/>
          <p14:tracePt t="52816" x="3125788" y="4338638"/>
          <p14:tracePt t="52822" x="3133725" y="4338638"/>
          <p14:tracePt t="52828" x="3141663" y="4338638"/>
          <p14:tracePt t="52831" x="3149600" y="4338638"/>
          <p14:tracePt t="52834" x="3157538" y="4338638"/>
          <p14:tracePt t="52838" x="3165475" y="4338638"/>
          <p14:tracePt t="52842" x="3173413" y="4338638"/>
          <p14:tracePt t="52846" x="3181350" y="4338638"/>
          <p14:tracePt t="52848" x="3189288" y="4338638"/>
          <p14:tracePt t="52850" x="3197225" y="4338638"/>
          <p14:tracePt t="52854" x="3205163" y="4338638"/>
          <p14:tracePt t="52856" x="3213100" y="4338638"/>
          <p14:tracePt t="52860" x="3221038" y="4338638"/>
          <p14:tracePt t="52864" x="3228975" y="4338638"/>
          <p14:tracePt t="52866" x="3236913" y="4338638"/>
          <p14:tracePt t="52868" x="3244850" y="4338638"/>
          <p14:tracePt t="52881" x="3276600" y="4330700"/>
          <p14:tracePt t="52884" x="3284538" y="4330700"/>
          <p14:tracePt t="52888" x="3292475" y="4330700"/>
          <p14:tracePt t="52892" x="3308350" y="4330700"/>
          <p14:tracePt t="52894" x="3308350" y="4322763"/>
          <p14:tracePt t="52896" x="3317875" y="4322763"/>
          <p14:tracePt t="52900" x="3325813" y="4322763"/>
          <p14:tracePt t="52902" x="3333750" y="4322763"/>
          <p14:tracePt t="52906" x="3341688" y="4322763"/>
          <p14:tracePt t="52908" x="3349625" y="4322763"/>
          <p14:tracePt t="52910" x="3349625" y="4314825"/>
          <p14:tracePt t="52912" x="3357563" y="4314825"/>
          <p14:tracePt t="52914" x="3365500" y="4314825"/>
          <p14:tracePt t="52918" x="3373438" y="4314825"/>
          <p14:tracePt t="52922" x="3381375" y="4314825"/>
          <p14:tracePt t="52924" x="3389313" y="4314825"/>
          <p14:tracePt t="52928" x="3397250" y="4314825"/>
          <p14:tracePt t="52932" x="3405188" y="4314825"/>
          <p14:tracePt t="52940" x="3413125" y="4314825"/>
          <p14:tracePt t="52950" x="3413125" y="4306888"/>
          <p14:tracePt t="52954" x="3421063" y="4306888"/>
          <p14:tracePt t="53246" x="3413125" y="4306888"/>
          <p14:tracePt t="53260" x="3405188" y="4306888"/>
          <p14:tracePt t="53272" x="3397250" y="4306888"/>
          <p14:tracePt t="53284" x="3389313" y="4306888"/>
          <p14:tracePt t="53288" x="3381375" y="4306888"/>
          <p14:tracePt t="53298" x="3373438" y="4306888"/>
          <p14:tracePt t="53308" x="3365500" y="4306888"/>
          <p14:tracePt t="53318" x="3357563" y="4306888"/>
          <p14:tracePt t="53322" x="3349625" y="4306888"/>
          <p14:tracePt t="53332" x="3341688" y="4306888"/>
          <p14:tracePt t="53342" x="3333750" y="4306888"/>
          <p14:tracePt t="53348" x="3325813" y="4306888"/>
          <p14:tracePt t="53354" x="3317875" y="4306888"/>
          <p14:tracePt t="53360" x="3308350" y="4306888"/>
          <p14:tracePt t="53368" x="3300413" y="4306888"/>
          <p14:tracePt t="53376" x="3292475" y="4306888"/>
          <p14:tracePt t="53381" x="3284538" y="4306888"/>
          <p14:tracePt t="53388" x="3276600" y="4306888"/>
          <p14:tracePt t="53396" x="3268663" y="4306888"/>
          <p14:tracePt t="53406" x="3260725" y="4306888"/>
          <p14:tracePt t="53412" x="3252788" y="4306888"/>
          <p14:tracePt t="53424" x="3244850" y="4306888"/>
          <p14:tracePt t="53444" x="3236913" y="4306888"/>
          <p14:tracePt t="53824" x="3236913" y="4314825"/>
          <p14:tracePt t="53842" x="3236913" y="4322763"/>
          <p14:tracePt t="53844" x="3244850" y="4322763"/>
          <p14:tracePt t="53848" x="3252788" y="4322763"/>
          <p14:tracePt t="53850" x="3260725" y="4322763"/>
          <p14:tracePt t="53854" x="3268663" y="4322763"/>
          <p14:tracePt t="53858" x="3276600" y="4330700"/>
          <p14:tracePt t="53862" x="3284538" y="4330700"/>
          <p14:tracePt t="53864" x="3292475" y="4330700"/>
          <p14:tracePt t="53868" x="3300413" y="4330700"/>
          <p14:tracePt t="53872" x="3308350" y="4330700"/>
          <p14:tracePt t="53874" x="3317875" y="4330700"/>
          <p14:tracePt t="53878" x="3325813" y="4330700"/>
          <p14:tracePt t="53880" x="3325813" y="4338638"/>
          <p14:tracePt t="53882" x="3333750" y="4338638"/>
          <p14:tracePt t="53886" x="3341688" y="4338638"/>
          <p14:tracePt t="53890" x="3349625" y="4338638"/>
          <p14:tracePt t="53892" x="3357563" y="4338638"/>
          <p14:tracePt t="53896" x="3365500" y="4338638"/>
          <p14:tracePt t="53902" x="3373438" y="4338638"/>
          <p14:tracePt t="53906" x="3381375" y="4338638"/>
          <p14:tracePt t="53908" x="3389313" y="4338638"/>
          <p14:tracePt t="53914" x="3397250" y="4338638"/>
          <p14:tracePt t="53918" x="3405188" y="4338638"/>
          <p14:tracePt t="53924" x="3413125" y="4338638"/>
          <p14:tracePt t="53928" x="3421063" y="4338638"/>
          <p14:tracePt t="53934" x="3429000" y="4338638"/>
          <p14:tracePt t="53940" x="3436938" y="4338638"/>
          <p14:tracePt t="53946" x="3444875" y="4338638"/>
          <p14:tracePt t="53950" x="3452813" y="4338638"/>
          <p14:tracePt t="53956" x="3460750" y="4338638"/>
          <p14:tracePt t="53962" x="3468688" y="4338638"/>
          <p14:tracePt t="53970" x="3476625" y="4338638"/>
          <p14:tracePt t="53974" x="3484563" y="4338638"/>
          <p14:tracePt t="53984" x="3492500" y="4338638"/>
          <p14:tracePt t="54002" x="3500438" y="4338638"/>
          <p14:tracePt t="54040" x="3508375" y="4338638"/>
          <p14:tracePt t="54074" x="3508375" y="4346575"/>
          <p14:tracePt t="54076" x="3516313" y="4346575"/>
          <p14:tracePt t="54110" x="3524250" y="4346575"/>
          <p14:tracePt t="54506" x="3532188" y="4346575"/>
          <p14:tracePt t="54512" x="3540125" y="4346575"/>
          <p14:tracePt t="54516" x="3548063" y="4346575"/>
          <p14:tracePt t="54520" x="3556000" y="4346575"/>
          <p14:tracePt t="54524" x="3563938" y="4346575"/>
          <p14:tracePt t="54528" x="3571875" y="4346575"/>
          <p14:tracePt t="54534" x="3579813" y="4346575"/>
          <p14:tracePt t="54536" x="3587750" y="4346575"/>
          <p14:tracePt t="54538" x="3587750" y="4354513"/>
          <p14:tracePt t="54544" x="3595688" y="4362450"/>
          <p14:tracePt t="54550" x="3595688" y="4370388"/>
          <p14:tracePt t="54552" x="3595688" y="4378325"/>
          <p14:tracePt t="54554" x="3603625" y="4386263"/>
          <p14:tracePt t="54558" x="3603625" y="4394200"/>
          <p14:tracePt t="54560" x="3603625" y="4410075"/>
          <p14:tracePt t="54562" x="3603625" y="4418013"/>
          <p14:tracePt t="54564" x="3603625" y="4425950"/>
          <p14:tracePt t="54566" x="3603625" y="4441825"/>
          <p14:tracePt t="54568" x="3603625" y="4457700"/>
          <p14:tracePt t="54570" x="3603625" y="4465638"/>
          <p14:tracePt t="54572" x="3603625" y="4481513"/>
          <p14:tracePt t="54574" x="3603625" y="4497388"/>
          <p14:tracePt t="54576" x="3595688" y="4513263"/>
          <p14:tracePt t="54578" x="3587750" y="4521200"/>
          <p14:tracePt t="54580" x="3579813" y="4537075"/>
          <p14:tracePt t="54582" x="3579813" y="4552950"/>
          <p14:tracePt t="54584" x="3563938" y="4568825"/>
          <p14:tracePt t="54886" x="3563938" y="4560888"/>
          <p14:tracePt t="54888" x="3563938" y="4552950"/>
          <p14:tracePt t="54890" x="3571875" y="4537075"/>
          <p14:tracePt t="54892" x="3579813" y="4513263"/>
          <p14:tracePt t="54894" x="3579813" y="4505325"/>
          <p14:tracePt t="54896" x="3587750" y="4489450"/>
          <p14:tracePt t="54898" x="3587750" y="4481513"/>
          <p14:tracePt t="54900" x="3587750" y="4465638"/>
          <p14:tracePt t="54902" x="3595688" y="4457700"/>
          <p14:tracePt t="54904" x="3595688" y="4449763"/>
          <p14:tracePt t="54906" x="3603625" y="4441825"/>
          <p14:tracePt t="54908" x="3603625" y="4433888"/>
          <p14:tracePt t="54910" x="3603625" y="4425950"/>
          <p14:tracePt t="54914" x="3603625" y="4418013"/>
          <p14:tracePt t="54920" x="3603625" y="4410075"/>
          <p14:tracePt t="54926" x="3595688" y="4402138"/>
          <p14:tracePt t="54928" x="3595688" y="4394200"/>
          <p14:tracePt t="54934" x="3587750" y="4386263"/>
          <p14:tracePt t="54948" x="3579813" y="4386263"/>
          <p14:tracePt t="54954" x="3579813" y="4378325"/>
          <p14:tracePt t="54964" x="3571875" y="4378325"/>
          <p14:tracePt t="54978" x="3563938" y="4378325"/>
          <p14:tracePt t="55016" x="3556000" y="4370388"/>
          <p14:tracePt t="55034" x="3556000" y="4362450"/>
          <p14:tracePt t="55038" x="3548063" y="4362450"/>
          <p14:tracePt t="55060" x="3540125" y="4362450"/>
          <p14:tracePt t="55066" x="3540125" y="4354513"/>
          <p14:tracePt t="55068" x="3532188" y="4354513"/>
          <p14:tracePt t="55584" x="3540125" y="4354513"/>
          <p14:tracePt t="55588" x="3548063" y="4354513"/>
          <p14:tracePt t="55592" x="3556000" y="4354513"/>
          <p14:tracePt t="55594" x="3563938" y="4354513"/>
          <p14:tracePt t="55596" x="3571875" y="4354513"/>
          <p14:tracePt t="55598" x="3579813" y="4354513"/>
          <p14:tracePt t="55600" x="3587750" y="4354513"/>
          <p14:tracePt t="55602" x="3603625" y="4362450"/>
          <p14:tracePt t="55604" x="3619500" y="4362450"/>
          <p14:tracePt t="55606" x="3627438" y="4362450"/>
          <p14:tracePt t="55608" x="3635375" y="4362450"/>
          <p14:tracePt t="55610" x="3651250" y="4370388"/>
          <p14:tracePt t="55612" x="3668713" y="4370388"/>
          <p14:tracePt t="55614" x="3684588" y="4378325"/>
          <p14:tracePt t="55616" x="3700463" y="4378325"/>
          <p14:tracePt t="55618" x="3724275" y="4386263"/>
          <p14:tracePt t="55620" x="3748088" y="4394200"/>
          <p14:tracePt t="55622" x="3771900" y="4402138"/>
          <p14:tracePt t="55624" x="3795713" y="4410075"/>
          <p14:tracePt t="55626" x="3827463" y="4410075"/>
          <p14:tracePt t="55628" x="3859213" y="4418013"/>
          <p14:tracePt t="55631" x="3890963" y="4425950"/>
          <p14:tracePt t="55632" x="3930650" y="4433888"/>
          <p14:tracePt t="55634" x="3962400" y="4441825"/>
          <p14:tracePt t="55636" x="3994150" y="4449763"/>
          <p14:tracePt t="55638" x="4035425" y="4457700"/>
          <p14:tracePt t="55640" x="4075113" y="4457700"/>
          <p14:tracePt t="55642" x="4122738" y="4465638"/>
          <p14:tracePt t="55644" x="4162425" y="4473575"/>
          <p14:tracePt t="55646" x="4210050" y="4489450"/>
          <p14:tracePt t="55648" x="4257675" y="4497388"/>
          <p14:tracePt t="55650" x="4313238" y="4505325"/>
          <p14:tracePt t="55652" x="4370388" y="4513263"/>
          <p14:tracePt t="55654" x="4418013" y="4521200"/>
          <p14:tracePt t="55656" x="4473575" y="4529138"/>
          <p14:tracePt t="55658" x="4529138" y="4529138"/>
          <p14:tracePt t="55660" x="4584700" y="4537075"/>
          <p14:tracePt t="55662" x="4640263" y="4545013"/>
          <p14:tracePt t="55664" x="4705350" y="4545013"/>
          <p14:tracePt t="55666" x="4760913" y="4552950"/>
          <p14:tracePt t="55668" x="4816475" y="4560888"/>
          <p14:tracePt t="55670" x="4879975" y="4560888"/>
          <p14:tracePt t="55672" x="4943475" y="4568825"/>
          <p14:tracePt t="55674" x="4999038" y="4568825"/>
          <p14:tracePt t="55676" x="5046663" y="4568825"/>
          <p14:tracePt t="55678" x="5103813" y="4576763"/>
          <p14:tracePt t="55681" x="5167313" y="4576763"/>
          <p14:tracePt t="55682" x="5222875" y="4584700"/>
          <p14:tracePt t="55684" x="5278438" y="4584700"/>
          <p14:tracePt t="55686" x="5334000" y="4584700"/>
          <p14:tracePt t="55688" x="5381625" y="4584700"/>
          <p14:tracePt t="55690" x="5438775" y="4584700"/>
          <p14:tracePt t="55692" x="5494338" y="4584700"/>
          <p14:tracePt t="55694" x="5534025" y="4584700"/>
          <p14:tracePt t="55696" x="5581650" y="4584700"/>
          <p14:tracePt t="55698" x="5621338" y="4584700"/>
          <p14:tracePt t="55700" x="5661025" y="4584700"/>
          <p14:tracePt t="55702" x="5708650" y="4584700"/>
          <p14:tracePt t="55704" x="5740400" y="4592638"/>
          <p14:tracePt t="55706" x="5773738" y="4592638"/>
          <p14:tracePt t="55708" x="5821363" y="4592638"/>
          <p14:tracePt t="55710" x="5853113" y="4592638"/>
          <p14:tracePt t="55712" x="5884863" y="4592638"/>
          <p14:tracePt t="55714" x="5916613" y="4592638"/>
          <p14:tracePt t="55716" x="5940425" y="4592638"/>
          <p14:tracePt t="55718" x="5964238" y="4592638"/>
          <p14:tracePt t="55720" x="5988050" y="4592638"/>
          <p14:tracePt t="55722" x="6011863" y="4592638"/>
          <p14:tracePt t="55724" x="6035675" y="4592638"/>
          <p14:tracePt t="55726" x="6051550" y="4592638"/>
          <p14:tracePt t="55728" x="6067425" y="4592638"/>
          <p14:tracePt t="55730" x="6083300" y="4592638"/>
          <p14:tracePt t="55732" x="6108700" y="4592638"/>
          <p14:tracePt t="55734" x="6124575" y="4592638"/>
          <p14:tracePt t="55736" x="6140450" y="4592638"/>
          <p14:tracePt t="55738" x="6156325" y="4592638"/>
          <p14:tracePt t="55740" x="6164263" y="4592638"/>
          <p14:tracePt t="55742" x="6180138" y="4592638"/>
          <p14:tracePt t="55744" x="6196013" y="4592638"/>
          <p14:tracePt t="55746" x="6203950" y="4592638"/>
          <p14:tracePt t="55748" x="6211888" y="4592638"/>
          <p14:tracePt t="55750" x="6227763" y="4592638"/>
          <p14:tracePt t="55752" x="6235700" y="4592638"/>
          <p14:tracePt t="55754" x="6243638" y="4592638"/>
          <p14:tracePt t="55756" x="6251575" y="4592638"/>
          <p14:tracePt t="55758" x="6267450" y="4592638"/>
          <p14:tracePt t="55762" x="6283325" y="4592638"/>
          <p14:tracePt t="55764" x="6291263" y="4592638"/>
          <p14:tracePt t="55768" x="6307138" y="4592638"/>
          <p14:tracePt t="55772" x="6315075" y="4592638"/>
          <p14:tracePt t="55774" x="6323013" y="4592638"/>
          <p14:tracePt t="55776" x="6330950" y="4592638"/>
          <p14:tracePt t="55778" x="6338888" y="4592638"/>
          <p14:tracePt t="55780" x="6346825" y="4592638"/>
          <p14:tracePt t="55784" x="6354763" y="4592638"/>
          <p14:tracePt t="55786" x="6362700" y="4592638"/>
          <p14:tracePt t="55788" x="6370638" y="4592638"/>
          <p14:tracePt t="55792" x="6386513" y="4592638"/>
          <p14:tracePt t="55796" x="6394450" y="4592638"/>
          <p14:tracePt t="55800" x="6402388" y="4592638"/>
          <p14:tracePt t="55802" x="6410325" y="4592638"/>
          <p14:tracePt t="55804" x="6418263" y="4592638"/>
          <p14:tracePt t="55808" x="6426200" y="4592638"/>
          <p14:tracePt t="55812" x="6434138" y="4592638"/>
          <p14:tracePt t="55816" x="6442075" y="4592638"/>
          <p14:tracePt t="55818" x="6451600" y="4592638"/>
          <p14:tracePt t="55826" x="6459538" y="4592638"/>
          <p14:tracePt t="55832" x="6467475" y="4592638"/>
          <p14:tracePt t="55888" x="6475413" y="4592638"/>
          <p14:tracePt t="55904" x="6483350" y="4592638"/>
          <p14:tracePt t="55914" x="6491288" y="4592638"/>
          <p14:tracePt t="55920" x="6499225" y="4592638"/>
          <p14:tracePt t="55924" x="6507163" y="4592638"/>
          <p14:tracePt t="55926" x="6515100" y="4592638"/>
          <p14:tracePt t="55930" x="6523038" y="4592638"/>
          <p14:tracePt t="55934" x="6530975" y="4592638"/>
          <p14:tracePt t="55938" x="6538913" y="4592638"/>
          <p14:tracePt t="55940" x="6546850" y="4592638"/>
          <p14:tracePt t="55942" x="6554788" y="4592638"/>
          <p14:tracePt t="55944" x="6562725" y="4592638"/>
          <p14:tracePt t="55946" x="6570663" y="4592638"/>
          <p14:tracePt t="55948" x="6586538" y="4592638"/>
          <p14:tracePt t="55950" x="6594475" y="4584700"/>
          <p14:tracePt t="55952" x="6602413" y="4584700"/>
          <p14:tracePt t="55954" x="6618288" y="4584700"/>
          <p14:tracePt t="55956" x="6634163" y="4576763"/>
          <p14:tracePt t="55958" x="6650038" y="4576763"/>
          <p14:tracePt t="55960" x="6657975" y="4568825"/>
          <p14:tracePt t="55962" x="6673850" y="4568825"/>
          <p14:tracePt t="55964" x="6689725" y="4568825"/>
          <p14:tracePt t="55966" x="6697663" y="4568825"/>
          <p14:tracePt t="55968" x="6705600" y="4568825"/>
          <p14:tracePt t="55970" x="6721475" y="4568825"/>
          <p14:tracePt t="55972" x="6737350" y="4568825"/>
          <p14:tracePt t="55974" x="6745288" y="4568825"/>
          <p14:tracePt t="55976" x="6761163" y="4568825"/>
          <p14:tracePt t="55978" x="6777038" y="4568825"/>
          <p14:tracePt t="55981" x="6784975" y="4576763"/>
          <p14:tracePt t="55982" x="6802438" y="4584700"/>
          <p14:tracePt t="55984" x="6818313" y="4584700"/>
          <p14:tracePt t="55986" x="6826250" y="4600575"/>
          <p14:tracePt t="55988" x="6834188" y="4600575"/>
          <p14:tracePt t="55990" x="6850063" y="4608513"/>
          <p14:tracePt t="55992" x="6858000" y="4616450"/>
          <p14:tracePt t="55996" x="6865938" y="4616450"/>
          <p14:tracePt t="56262" x="6873875" y="4616450"/>
          <p14:tracePt t="56274" x="6881813" y="4600575"/>
          <p14:tracePt t="56278" x="6889750" y="4584700"/>
          <p14:tracePt t="56280" x="6897688" y="4568825"/>
          <p14:tracePt t="56282" x="6905625" y="4560888"/>
          <p14:tracePt t="56284" x="6905625" y="4552950"/>
          <p14:tracePt t="56286" x="6905625" y="4545013"/>
          <p14:tracePt t="56288" x="6905625" y="4529138"/>
          <p14:tracePt t="56290" x="6905625" y="4521200"/>
          <p14:tracePt t="56292" x="6905625" y="4513263"/>
          <p14:tracePt t="56296" x="6905625" y="4505325"/>
          <p14:tracePt t="56300" x="6905625" y="4497388"/>
          <p14:tracePt t="56304" x="6905625" y="4489450"/>
          <p14:tracePt t="56310" x="6905625" y="4481513"/>
          <p14:tracePt t="56318" x="6905625" y="4473575"/>
          <p14:tracePt t="56320" x="6897688" y="4473575"/>
          <p14:tracePt t="56326" x="6897688" y="4465638"/>
          <p14:tracePt t="56332" x="6889750" y="4457700"/>
          <p14:tracePt t="56360" x="6881813" y="4457700"/>
          <p14:tracePt t="56488" x="6889750" y="4457700"/>
          <p14:tracePt t="56494" x="6897688" y="4457700"/>
          <p14:tracePt t="56496" x="6905625" y="4457700"/>
          <p14:tracePt t="56500" x="6913563" y="4457700"/>
          <p14:tracePt t="56502" x="6921500" y="4457700"/>
          <p14:tracePt t="56504" x="6929438" y="4457700"/>
          <p14:tracePt t="56506" x="6937375" y="4457700"/>
          <p14:tracePt t="56508" x="6945313" y="4457700"/>
          <p14:tracePt t="56510" x="6953250" y="4457700"/>
          <p14:tracePt t="56512" x="6969125" y="4457700"/>
          <p14:tracePt t="56514" x="6977063" y="4457700"/>
          <p14:tracePt t="56516" x="6992938" y="4457700"/>
          <p14:tracePt t="56518" x="7000875" y="4457700"/>
          <p14:tracePt t="56520" x="7016750" y="4457700"/>
          <p14:tracePt t="56522" x="7032625" y="4457700"/>
          <p14:tracePt t="56524" x="7048500" y="4457700"/>
          <p14:tracePt t="56526" x="7064375" y="4457700"/>
          <p14:tracePt t="56528" x="7080250" y="4457700"/>
          <p14:tracePt t="56531" x="7088188" y="4457700"/>
          <p14:tracePt t="56532" x="7104063" y="4457700"/>
          <p14:tracePt t="56534" x="7112000" y="4457700"/>
          <p14:tracePt t="56536" x="7127875" y="4457700"/>
          <p14:tracePt t="56538" x="7145338" y="4457700"/>
          <p14:tracePt t="56540" x="7161213" y="4457700"/>
          <p14:tracePt t="56542" x="7177088" y="4457700"/>
          <p14:tracePt t="56544" x="7200900" y="4457700"/>
          <p14:tracePt t="56546" x="7224713" y="4457700"/>
          <p14:tracePt t="56548" x="7240588" y="4457700"/>
          <p14:tracePt t="56550" x="7264400" y="4457700"/>
          <p14:tracePt t="56552" x="7280275" y="4457700"/>
          <p14:tracePt t="56554" x="7304088" y="4457700"/>
          <p14:tracePt t="56556" x="7319963" y="4457700"/>
          <p14:tracePt t="56558" x="7343775" y="4457700"/>
          <p14:tracePt t="56560" x="7367588" y="4457700"/>
          <p14:tracePt t="56562" x="7391400" y="4457700"/>
          <p14:tracePt t="56564" x="7415213" y="4457700"/>
          <p14:tracePt t="56566" x="7431088" y="4457700"/>
          <p14:tracePt t="56568" x="7454900" y="4457700"/>
          <p14:tracePt t="56570" x="7470775" y="4457700"/>
          <p14:tracePt t="56572" x="7496175" y="4457700"/>
          <p14:tracePt t="56574" x="7519988" y="4457700"/>
          <p14:tracePt t="56576" x="7535863" y="4457700"/>
          <p14:tracePt t="56578" x="7551738" y="4457700"/>
          <p14:tracePt t="56580" x="7575550" y="4457700"/>
          <p14:tracePt t="56582" x="7599363" y="4457700"/>
          <p14:tracePt t="56584" x="7623175" y="4457700"/>
          <p14:tracePt t="56586" x="7639050" y="4449763"/>
          <p14:tracePt t="56588" x="7654925" y="4449763"/>
          <p14:tracePt t="56590" x="7670800" y="4449763"/>
          <p14:tracePt t="56592" x="7686675" y="4441825"/>
          <p14:tracePt t="56594" x="7702550" y="4441825"/>
          <p14:tracePt t="56596" x="7726363" y="4441825"/>
          <p14:tracePt t="56598" x="7742238" y="4441825"/>
          <p14:tracePt t="56600" x="7750175" y="4441825"/>
          <p14:tracePt t="56602" x="7758113" y="4441825"/>
          <p14:tracePt t="56604" x="7773988" y="4441825"/>
          <p14:tracePt t="56606" x="7789863" y="4433888"/>
          <p14:tracePt t="56608" x="7797800" y="4433888"/>
          <p14:tracePt t="56610" x="7805738" y="4433888"/>
          <p14:tracePt t="56612" x="7821613" y="4425950"/>
          <p14:tracePt t="56616" x="7839075" y="4425950"/>
          <p14:tracePt t="56620" x="7847013" y="4425950"/>
          <p14:tracePt t="56624" x="7854950" y="4418013"/>
          <p14:tracePt t="56632" x="7862888" y="4418013"/>
          <p14:tracePt t="56664" x="7862888" y="4410075"/>
          <p14:tracePt t="56672" x="7854950" y="4410075"/>
          <p14:tracePt t="56682" x="7847013" y="4410075"/>
          <p14:tracePt t="56690" x="7839075" y="4410075"/>
          <p14:tracePt t="56694" x="7829550" y="4410075"/>
          <p14:tracePt t="56696" x="7829550" y="4402138"/>
          <p14:tracePt t="56700" x="7821613" y="4402138"/>
          <p14:tracePt t="56706" x="7813675" y="4402138"/>
          <p14:tracePt t="56712" x="7805738" y="4402138"/>
          <p14:tracePt t="56714" x="7797800" y="4402138"/>
          <p14:tracePt t="56722" x="7789863" y="4402138"/>
          <p14:tracePt t="56728" x="7781925" y="4402138"/>
          <p14:tracePt t="56734" x="7773988" y="4402138"/>
          <p14:tracePt t="56740" x="7766050" y="4402138"/>
          <p14:tracePt t="56752" x="7766050" y="4394200"/>
          <p14:tracePt t="56754" x="7758113" y="4394200"/>
          <p14:tracePt t="56790" x="7750175" y="4394200"/>
          <p14:tracePt t="56804" x="7742238" y="4394200"/>
          <p14:tracePt t="56806" x="7734300" y="4394200"/>
          <p14:tracePt t="56812" x="7726363" y="4394200"/>
          <p14:tracePt t="56818" x="7718425" y="4394200"/>
          <p14:tracePt t="56824" x="7710488" y="4394200"/>
          <p14:tracePt t="56834" x="7702550" y="4386263"/>
          <p14:tracePt t="57248" x="7694613" y="4386263"/>
          <p14:tracePt t="57256" x="7686675" y="4386263"/>
          <p14:tracePt t="57262" x="7678738" y="4386263"/>
          <p14:tracePt t="57266" x="7670800" y="4386263"/>
          <p14:tracePt t="57270" x="7662863" y="4386263"/>
          <p14:tracePt t="57274" x="7654925" y="4386263"/>
          <p14:tracePt t="57278" x="7646988" y="4386263"/>
          <p14:tracePt t="57282" x="7639050" y="4386263"/>
          <p14:tracePt t="57284" x="7631113" y="4386263"/>
          <p14:tracePt t="57288" x="7623175" y="4386263"/>
          <p14:tracePt t="57292" x="7615238" y="4386263"/>
          <p14:tracePt t="57298" x="7607300" y="4386263"/>
          <p14:tracePt t="57302" x="7599363" y="4386263"/>
          <p14:tracePt t="57344" x="7591425" y="4386263"/>
          <p14:tracePt t="57902" x="7599363" y="4386263"/>
          <p14:tracePt t="57906" x="7607300" y="4386263"/>
          <p14:tracePt t="57914" x="7615238" y="4386263"/>
          <p14:tracePt t="57920" x="7623175" y="4386263"/>
          <p14:tracePt t="57924" x="7631113" y="4386263"/>
          <p14:tracePt t="57928" x="7639050" y="4386263"/>
          <p14:tracePt t="57932" x="7646988" y="4386263"/>
          <p14:tracePt t="57936" x="7654925" y="4386263"/>
          <p14:tracePt t="57940" x="7662863" y="4386263"/>
          <p14:tracePt t="57942" x="7670800" y="4386263"/>
          <p14:tracePt t="57944" x="7678738" y="4386263"/>
          <p14:tracePt t="57948" x="7686675" y="4386263"/>
          <p14:tracePt t="57950" x="7694613" y="4386263"/>
          <p14:tracePt t="57952" x="7702550" y="4386263"/>
          <p14:tracePt t="57956" x="7710488" y="4386263"/>
          <p14:tracePt t="57958" x="7718425" y="4386263"/>
          <p14:tracePt t="57960" x="7726363" y="4386263"/>
          <p14:tracePt t="57964" x="7734300" y="4386263"/>
          <p14:tracePt t="57966" x="7742238" y="4386263"/>
          <p14:tracePt t="57970" x="7758113" y="4386263"/>
          <p14:tracePt t="57974" x="7766050" y="4386263"/>
          <p14:tracePt t="57976" x="7773988" y="4386263"/>
          <p14:tracePt t="57978" x="7781925" y="4386263"/>
          <p14:tracePt t="57982" x="7789863" y="4386263"/>
          <p14:tracePt t="57984" x="7797800" y="4386263"/>
          <p14:tracePt t="57986" x="7805738" y="4386263"/>
          <p14:tracePt t="57990" x="7813675" y="4386263"/>
          <p14:tracePt t="57992" x="7821613" y="4386263"/>
          <p14:tracePt t="57996" x="7829550" y="4386263"/>
          <p14:tracePt t="57998" x="7839075" y="4386263"/>
          <p14:tracePt t="58000" x="7847013" y="4386263"/>
          <p14:tracePt t="58004" x="7854950" y="4386263"/>
          <p14:tracePt t="58006" x="7862888" y="4386263"/>
          <p14:tracePt t="58008" x="7870825" y="4386263"/>
          <p14:tracePt t="58010" x="7878763" y="4386263"/>
          <p14:tracePt t="58012" x="7886700" y="4386263"/>
          <p14:tracePt t="58014" x="7894638" y="4386263"/>
          <p14:tracePt t="58016" x="7902575" y="4386263"/>
          <p14:tracePt t="58018" x="7910513" y="4386263"/>
          <p14:tracePt t="58020" x="7926388" y="4386263"/>
          <p14:tracePt t="58022" x="7942263" y="4386263"/>
          <p14:tracePt t="58024" x="7950200" y="4386263"/>
          <p14:tracePt t="58026" x="7958138" y="4386263"/>
          <p14:tracePt t="58028" x="7966075" y="4386263"/>
          <p14:tracePt t="58030" x="7989888" y="4386263"/>
          <p14:tracePt t="58032" x="7997825" y="4386263"/>
          <p14:tracePt t="58034" x="8005763" y="4386263"/>
          <p14:tracePt t="58036" x="8021638" y="4378325"/>
          <p14:tracePt t="58038" x="8037513" y="4378325"/>
          <p14:tracePt t="58040" x="8053388" y="4378325"/>
          <p14:tracePt t="58042" x="8069263" y="4378325"/>
          <p14:tracePt t="58044" x="8077200" y="4378325"/>
          <p14:tracePt t="58046" x="8093075" y="4378325"/>
          <p14:tracePt t="58048" x="8116888" y="4378325"/>
          <p14:tracePt t="58050" x="8124825" y="4378325"/>
          <p14:tracePt t="58052" x="8140700" y="4378325"/>
          <p14:tracePt t="58054" x="8156575" y="4378325"/>
          <p14:tracePt t="58056" x="8164513" y="4378325"/>
          <p14:tracePt t="58058" x="8189913" y="4370388"/>
          <p14:tracePt t="58060" x="8197850" y="4370388"/>
          <p14:tracePt t="58062" x="8213725" y="4370388"/>
          <p14:tracePt t="58064" x="8221663" y="4370388"/>
          <p14:tracePt t="58066" x="8237538" y="4362450"/>
          <p14:tracePt t="58068" x="8253413" y="4362450"/>
          <p14:tracePt t="58070" x="8261350" y="4362450"/>
          <p14:tracePt t="58072" x="8269288" y="4362450"/>
          <p14:tracePt t="58074" x="8285163" y="4354513"/>
          <p14:tracePt t="58076" x="8293100" y="4354513"/>
          <p14:tracePt t="58078" x="8301038" y="4354513"/>
          <p14:tracePt t="58080" x="8316913" y="4354513"/>
          <p14:tracePt t="58082" x="8324850" y="4354513"/>
          <p14:tracePt t="58084" x="8332788" y="4354513"/>
          <p14:tracePt t="58086" x="8340725" y="4346575"/>
          <p14:tracePt t="58088" x="8348663" y="4346575"/>
          <p14:tracePt t="58090" x="8356600" y="4346575"/>
          <p14:tracePt t="58092" x="8364538" y="4346575"/>
          <p14:tracePt t="58096" x="8372475" y="4346575"/>
          <p14:tracePt t="58100" x="8380413" y="4346575"/>
          <p14:tracePt t="58102" x="8380413" y="4338638"/>
          <p14:tracePt t="58104" x="8388350" y="4338638"/>
          <p14:tracePt t="58110" x="8396288" y="4338638"/>
          <p14:tracePt t="58200" x="8404225" y="4338638"/>
          <p14:tracePt t="58210" x="8412163" y="4338638"/>
          <p14:tracePt t="58214" x="8420100" y="4338638"/>
          <p14:tracePt t="58222" x="8428038" y="4338638"/>
          <p14:tracePt t="58231" x="8435975" y="4338638"/>
          <p14:tracePt t="58238" x="8443913" y="4338638"/>
          <p14:tracePt t="58242" x="8451850" y="4338638"/>
          <p14:tracePt t="58248" x="8459788" y="4338638"/>
          <p14:tracePt t="58256" x="8467725" y="4338638"/>
          <p14:tracePt t="58266" x="8475663" y="4338638"/>
          <p14:tracePt t="58270" x="8483600" y="4338638"/>
          <p14:tracePt t="58278" x="8491538" y="4338638"/>
          <p14:tracePt t="58286" x="8499475" y="4338638"/>
          <p14:tracePt t="58298" x="8507413" y="4338638"/>
          <p14:tracePt t="58308" x="8515350" y="4338638"/>
          <p14:tracePt t="58314" x="8523288" y="4338638"/>
          <p14:tracePt t="58326" x="8531225" y="4338638"/>
          <p14:tracePt t="58336" x="8540750" y="4338638"/>
          <p14:tracePt t="58346" x="8548688" y="4338638"/>
          <p14:tracePt t="58352" x="8556625" y="4338638"/>
          <p14:tracePt t="58362" x="8564563" y="4338638"/>
          <p14:tracePt t="58378" x="8572500" y="4338638"/>
          <p14:tracePt t="58656" x="8580438" y="4338638"/>
          <p14:tracePt t="58666" x="8588375" y="4338638"/>
          <p14:tracePt t="58680" x="8596313" y="4338638"/>
          <p14:tracePt t="58688" x="8604250" y="4338638"/>
          <p14:tracePt t="58696" x="8612188" y="4338638"/>
          <p14:tracePt t="58698" x="8620125" y="4338638"/>
          <p14:tracePt t="58704" x="8628063" y="4338638"/>
          <p14:tracePt t="58710" x="8636000" y="4338638"/>
          <p14:tracePt t="58716" x="8643938" y="4338638"/>
          <p14:tracePt t="58718" x="8651875" y="4338638"/>
          <p14:tracePt t="58722" x="8659813" y="4338638"/>
          <p14:tracePt t="58728" x="8667750" y="4338638"/>
          <p14:tracePt t="58732" x="8675688" y="4338638"/>
          <p14:tracePt t="58736" x="8683625" y="4338638"/>
          <p14:tracePt t="58740" x="8691563" y="4338638"/>
          <p14:tracePt t="58746" x="8699500" y="4338638"/>
          <p14:tracePt t="58750" x="8707438" y="4338638"/>
          <p14:tracePt t="58752" x="8715375" y="4338638"/>
          <p14:tracePt t="58756" x="8723313" y="4338638"/>
          <p14:tracePt t="58758" x="8723313" y="4330700"/>
          <p14:tracePt t="58762" x="8731250" y="4330700"/>
          <p14:tracePt t="58764" x="8739188" y="4330700"/>
          <p14:tracePt t="58766" x="8747125" y="4330700"/>
          <p14:tracePt t="58770" x="8755063" y="4330700"/>
          <p14:tracePt t="58774" x="8763000" y="4330700"/>
          <p14:tracePt t="58778" x="8770938" y="4330700"/>
          <p14:tracePt t="58780" x="8778875" y="4330700"/>
          <p14:tracePt t="58784" x="8786813" y="4330700"/>
          <p14:tracePt t="58788" x="8802688" y="4330700"/>
          <p14:tracePt t="58792" x="8810625" y="4330700"/>
          <p14:tracePt t="58796" x="8818563" y="4330700"/>
          <p14:tracePt t="58800" x="8826500" y="4330700"/>
          <p14:tracePt t="58802" x="8834438" y="4330700"/>
          <p14:tracePt t="58806" x="8842375" y="4330700"/>
          <p14:tracePt t="58808" x="8842375" y="4322763"/>
          <p14:tracePt t="58810" x="8850313" y="4322763"/>
          <p14:tracePt t="58814" x="8858250" y="4322763"/>
          <p14:tracePt t="58816" x="8866188" y="4322763"/>
          <p14:tracePt t="58820" x="8874125" y="4322763"/>
          <p14:tracePt t="58824" x="8883650" y="4322763"/>
          <p14:tracePt t="58828" x="8891588" y="4322763"/>
          <p14:tracePt t="58832" x="8899525" y="4322763"/>
          <p14:tracePt t="58834" x="8907463" y="4322763"/>
          <p14:tracePt t="58836" x="8907463" y="4314825"/>
          <p14:tracePt t="58838" x="8915400" y="4314825"/>
          <p14:tracePt t="58842" x="8923338" y="4314825"/>
          <p14:tracePt t="58846" x="8931275" y="4314825"/>
          <p14:tracePt t="58848" x="8939213" y="4314825"/>
          <p14:tracePt t="58852" x="8947150" y="4314825"/>
          <p14:tracePt t="58856" x="8955088" y="4314825"/>
          <p14:tracePt t="58860" x="8963025" y="4306888"/>
          <p14:tracePt t="58862" x="8970963" y="4306888"/>
          <p14:tracePt t="58868" x="8978900" y="4306888"/>
          <p14:tracePt t="58880" x="9002713" y="4306888"/>
          <p14:tracePt t="58884" x="9010650" y="4306888"/>
          <p14:tracePt t="58888" x="9018588" y="4298950"/>
          <p14:tracePt t="58894" x="9026525" y="4298950"/>
          <p14:tracePt t="58896" x="9034463" y="4298950"/>
          <p14:tracePt t="58900" x="9042400" y="4298950"/>
          <p14:tracePt t="58902" x="9042400" y="4291013"/>
          <p14:tracePt t="58906" x="9050338" y="4291013"/>
          <p14:tracePt t="58912" x="9058275" y="4291013"/>
          <p14:tracePt t="58914" x="9066213" y="4291013"/>
          <p14:tracePt t="58920" x="9074150" y="4291013"/>
          <p14:tracePt t="58926" x="9082088" y="4291013"/>
          <p14:tracePt t="58930" x="9082088" y="4281488"/>
          <p14:tracePt t="58932" x="9090025" y="4281488"/>
          <p14:tracePt t="58936" x="9097963" y="4281488"/>
          <p14:tracePt t="58944" x="9105900" y="4281488"/>
          <p14:tracePt t="58950" x="9113838" y="4281488"/>
          <p14:tracePt t="58958" x="9121775" y="4281488"/>
          <p14:tracePt t="58962" x="9121775" y="4273550"/>
          <p14:tracePt t="58964" x="9129713" y="4273550"/>
          <p14:tracePt t="58976" x="9137650" y="4273550"/>
          <p14:tracePt t="58998" x="9145588" y="4273550"/>
          <p14:tracePt t="59020" x="9153525" y="4273550"/>
          <p14:tracePt t="59140" x="9161463" y="4273550"/>
          <p14:tracePt t="59158" x="9169400" y="4273550"/>
          <p14:tracePt t="59288" x="9177338" y="4273550"/>
          <p14:tracePt t="59296" x="9185275" y="4281488"/>
          <p14:tracePt t="59302" x="9193213" y="4291013"/>
          <p14:tracePt t="59304" x="9201150" y="4298950"/>
          <p14:tracePt t="59306" x="9201150" y="4306888"/>
          <p14:tracePt t="59308" x="9217025" y="4306888"/>
          <p14:tracePt t="59310" x="9224963" y="4322763"/>
          <p14:tracePt t="59312" x="9234488" y="4330700"/>
          <p14:tracePt t="59314" x="9242425" y="4338638"/>
          <p14:tracePt t="59316" x="9258300" y="4354513"/>
          <p14:tracePt t="59318" x="9266238" y="4370388"/>
          <p14:tracePt t="59320" x="9274175" y="4386263"/>
          <p14:tracePt t="59322" x="9297988" y="4402138"/>
          <p14:tracePt t="59324" x="9305925" y="4418013"/>
          <p14:tracePt t="59326" x="9321800" y="4433888"/>
          <p14:tracePt t="59328" x="9337675" y="4449763"/>
          <p14:tracePt t="59330" x="9345613" y="4465638"/>
          <p14:tracePt t="59332" x="9361488" y="4489450"/>
          <p14:tracePt t="59334" x="9361488" y="4497388"/>
          <p14:tracePt t="59336" x="9369425" y="4505325"/>
          <p14:tracePt t="59340" x="9369425" y="4513263"/>
          <p14:tracePt t="59344" x="9377363" y="4521200"/>
          <p14:tracePt t="59346" x="9377363" y="4529138"/>
          <p14:tracePt t="59684" x="9377363" y="4521200"/>
          <p14:tracePt t="59694" x="9377363" y="4513263"/>
          <p14:tracePt t="59698" x="9369425" y="4505325"/>
          <p14:tracePt t="59700" x="9369425" y="4497388"/>
          <p14:tracePt t="59702" x="9361488" y="4489450"/>
          <p14:tracePt t="59704" x="9353550" y="4481513"/>
          <p14:tracePt t="59706" x="9353550" y="4473575"/>
          <p14:tracePt t="59708" x="9345613" y="4465638"/>
          <p14:tracePt t="59712" x="9345613" y="4449763"/>
          <p14:tracePt t="59716" x="9337675" y="4441825"/>
          <p14:tracePt t="59718" x="9329738" y="4425950"/>
          <p14:tracePt t="59722" x="9329738" y="4410075"/>
          <p14:tracePt t="59726" x="9321800" y="4394200"/>
          <p14:tracePt t="59730" x="9313863" y="4386263"/>
          <p14:tracePt t="59732" x="9313863" y="4378325"/>
          <p14:tracePt t="59744" x="9305925" y="4370388"/>
          <p14:tracePt t="59746" x="9305925" y="4362450"/>
          <p14:tracePt t="59752" x="9305925" y="4354513"/>
          <p14:tracePt t="59788" x="9305925" y="4346575"/>
          <p14:tracePt t="59840" x="9297988" y="4346575"/>
          <p14:tracePt t="59844" x="9297988" y="4338638"/>
          <p14:tracePt t="59866" x="9297988" y="4330700"/>
          <p14:tracePt t="59944" x="9297988" y="4322763"/>
          <p14:tracePt t="59966" x="9305925" y="4322763"/>
          <p14:tracePt t="59978" x="9313863" y="4322763"/>
          <p14:tracePt t="59984" x="9321800" y="4322763"/>
          <p14:tracePt t="59988" x="9321800" y="4314825"/>
          <p14:tracePt t="59992" x="9329738" y="4314825"/>
          <p14:tracePt t="60000" x="9337675" y="4314825"/>
          <p14:tracePt t="60004" x="9345613" y="4306888"/>
          <p14:tracePt t="60006" x="9353550" y="4306888"/>
          <p14:tracePt t="60010" x="9361488" y="4298950"/>
          <p14:tracePt t="60014" x="9369425" y="4298950"/>
          <p14:tracePt t="60018" x="9377363" y="4291013"/>
          <p14:tracePt t="60020" x="9385300" y="4291013"/>
          <p14:tracePt t="60022" x="9393238" y="4291013"/>
          <p14:tracePt t="60024" x="9393238" y="4281488"/>
          <p14:tracePt t="60026" x="9401175" y="4281488"/>
          <p14:tracePt t="60028" x="9409113" y="4281488"/>
          <p14:tracePt t="60030" x="9417050" y="4281488"/>
          <p14:tracePt t="60032" x="9424988" y="4273550"/>
          <p14:tracePt t="60034" x="9424988" y="4265613"/>
          <p14:tracePt t="60036" x="9440863" y="4265613"/>
          <p14:tracePt t="60038" x="9448800" y="4265613"/>
          <p14:tracePt t="60040" x="9456738" y="4257675"/>
          <p14:tracePt t="60042" x="9464675" y="4257675"/>
          <p14:tracePt t="60044" x="9472613" y="4249738"/>
          <p14:tracePt t="60046" x="9480550" y="4249738"/>
          <p14:tracePt t="60048" x="9496425" y="4249738"/>
          <p14:tracePt t="60050" x="9504363" y="4241800"/>
          <p14:tracePt t="60052" x="9512300" y="4241800"/>
          <p14:tracePt t="60054" x="9528175" y="4233863"/>
          <p14:tracePt t="60056" x="9536113" y="4233863"/>
          <p14:tracePt t="60058" x="9551988" y="4233863"/>
          <p14:tracePt t="60060" x="9567863" y="4233863"/>
          <p14:tracePt t="60062" x="9585325" y="4225925"/>
          <p14:tracePt t="60064" x="9593263" y="4217988"/>
          <p14:tracePt t="60066" x="9609138" y="4217988"/>
          <p14:tracePt t="60068" x="9625013" y="4217988"/>
          <p14:tracePt t="60070" x="9640888" y="4217988"/>
          <p14:tracePt t="60072" x="9648825" y="4210050"/>
          <p14:tracePt t="60074" x="9664700" y="4210050"/>
          <p14:tracePt t="60076" x="9688513" y="4202113"/>
          <p14:tracePt t="60078" x="9696450" y="4194175"/>
          <p14:tracePt t="60080" x="9712325" y="4194175"/>
          <p14:tracePt t="60082" x="9720263" y="4194175"/>
          <p14:tracePt t="60084" x="9744075" y="4194175"/>
          <p14:tracePt t="60086" x="9752013" y="4186238"/>
          <p14:tracePt t="60088" x="9767888" y="4186238"/>
          <p14:tracePt t="60090" x="9775825" y="4178300"/>
          <p14:tracePt t="60092" x="9791700" y="4178300"/>
          <p14:tracePt t="60094" x="9807575" y="4178300"/>
          <p14:tracePt t="60096" x="9815513" y="4178300"/>
          <p14:tracePt t="60098" x="9823450" y="4178300"/>
          <p14:tracePt t="60100" x="9839325" y="4170363"/>
          <p14:tracePt t="60102" x="9847263" y="4170363"/>
          <p14:tracePt t="60104" x="9855200" y="4170363"/>
          <p14:tracePt t="60106" x="9871075" y="4162425"/>
          <p14:tracePt t="60108" x="9879013" y="4162425"/>
          <p14:tracePt t="60110" x="9886950" y="4162425"/>
          <p14:tracePt t="60112" x="9894888" y="4162425"/>
          <p14:tracePt t="60116" x="9910763" y="4162425"/>
          <p14:tracePt t="60118" x="9918700" y="4154488"/>
          <p14:tracePt t="60120" x="9926638" y="4154488"/>
          <p14:tracePt t="60124" x="9936163" y="4154488"/>
          <p14:tracePt t="60126" x="9944100" y="4146550"/>
          <p14:tracePt t="60130" x="9952038" y="4146550"/>
          <p14:tracePt t="60132" x="9959975" y="4146550"/>
          <p14:tracePt t="60136" x="9967913" y="4146550"/>
          <p14:tracePt t="60140" x="9975850" y="4146550"/>
          <p14:tracePt t="60144" x="9975850" y="4138613"/>
          <p14:tracePt t="60146" x="9983788" y="4138613"/>
          <p14:tracePt t="60150" x="9991725" y="4138613"/>
          <p14:tracePt t="60166" x="9999663" y="4138613"/>
          <p14:tracePt t="60216" x="10007600" y="4138613"/>
          <p14:tracePt t="60234" x="10015538" y="4138613"/>
          <p14:tracePt t="60242" x="10023475" y="4138613"/>
          <p14:tracePt t="60268" x="10031413" y="4138613"/>
          <p14:tracePt t="60448" x="10039350" y="4138613"/>
          <p14:tracePt t="60502" x="10047288" y="4138613"/>
          <p14:tracePt t="60516" x="10055225" y="4138613"/>
          <p14:tracePt t="60528" x="10063163" y="4138613"/>
          <p14:tracePt t="60536" x="10071100" y="4138613"/>
          <p14:tracePt t="60544" x="10079038" y="4138613"/>
          <p14:tracePt t="60546" x="10086975" y="4138613"/>
          <p14:tracePt t="60552" x="10094913" y="4138613"/>
          <p14:tracePt t="60558" x="10102850" y="4138613"/>
          <p14:tracePt t="60562" x="10110788" y="4138613"/>
          <p14:tracePt t="60566" x="10118725" y="4138613"/>
          <p14:tracePt t="60568" x="10126663" y="4138613"/>
          <p14:tracePt t="60572" x="10134600" y="4138613"/>
          <p14:tracePt t="60576" x="10142538" y="4138613"/>
          <p14:tracePt t="60580" x="10150475" y="4138613"/>
          <p14:tracePt t="60582" x="10158413" y="4138613"/>
          <p14:tracePt t="60586" x="10166350" y="4138613"/>
          <p14:tracePt t="60590" x="10182225" y="4138613"/>
          <p14:tracePt t="60594" x="10190163" y="4138613"/>
          <p14:tracePt t="60598" x="10198100" y="4138613"/>
          <p14:tracePt t="60600" x="10206038" y="4138613"/>
          <p14:tracePt t="60602" x="10213975" y="4138613"/>
          <p14:tracePt t="60606" x="10221913" y="4138613"/>
          <p14:tracePt t="60610" x="10229850" y="4138613"/>
          <p14:tracePt t="60612" x="10237788" y="4138613"/>
          <p14:tracePt t="60616" x="10245725" y="4138613"/>
          <p14:tracePt t="60620" x="10253663" y="4138613"/>
          <p14:tracePt t="60624" x="10261600" y="4138613"/>
          <p14:tracePt t="60628" x="10269538" y="4138613"/>
          <p14:tracePt t="60634" x="10279063" y="4138613"/>
          <p14:tracePt t="60646" x="10287000" y="4138613"/>
          <p14:tracePt t="60830" x="10294938" y="4138613"/>
          <p14:tracePt t="60850" x="10302875" y="4138613"/>
          <p14:tracePt t="60892" x="10310813" y="4138613"/>
          <p14:tracePt t="60916" x="10318750" y="4138613"/>
          <p14:tracePt t="60934" x="10326688" y="4138613"/>
          <p14:tracePt t="60940" x="10334625" y="4138613"/>
          <p14:tracePt t="60952" x="10342563" y="4138613"/>
          <p14:tracePt t="60966" x="10350500" y="4138613"/>
          <p14:tracePt t="60984" x="10358438" y="4138613"/>
          <p14:tracePt t="60998" x="10366375" y="4138613"/>
          <p14:tracePt t="61002" x="10374313" y="4138613"/>
          <p14:tracePt t="61010" x="10382250" y="4138613"/>
          <p14:tracePt t="61016" x="10390188" y="4138613"/>
          <p14:tracePt t="61020" x="10398125" y="4138613"/>
          <p14:tracePt t="61022" x="10406063" y="4138613"/>
          <p14:tracePt t="61026" x="10414000" y="4138613"/>
          <p14:tracePt t="61031" x="10421938" y="4146550"/>
          <p14:tracePt t="61034" x="10429875" y="4146550"/>
          <p14:tracePt t="61036" x="10437813" y="4154488"/>
          <p14:tracePt t="61040" x="10445750" y="4154488"/>
          <p14:tracePt t="61044" x="10453688" y="4154488"/>
          <p14:tracePt t="61048" x="10461625" y="4154488"/>
          <p14:tracePt t="61050" x="10469563" y="4154488"/>
          <p14:tracePt t="61052" x="10469563" y="4162425"/>
          <p14:tracePt t="61056" x="10477500" y="4162425"/>
          <p14:tracePt t="61060" x="10485438" y="4162425"/>
          <p14:tracePt t="61070" x="10493375" y="4170363"/>
          <p14:tracePt t="61074" x="10501313" y="4170363"/>
          <p14:tracePt t="61088" x="10501313" y="4178300"/>
          <p14:tracePt t="61106" x="10501313" y="4186238"/>
          <p14:tracePt t="61252" x="10493375" y="4186238"/>
          <p14:tracePt t="61376" x="10485438" y="4186238"/>
          <p14:tracePt t="61390" x="10485438" y="4178300"/>
          <p14:tracePt t="61392" x="10477500" y="4178300"/>
          <p14:tracePt t="61408" x="10469563" y="4178300"/>
          <p14:tracePt t="61414" x="10461625" y="4178300"/>
          <p14:tracePt t="61426" x="10453688" y="4178300"/>
          <p14:tracePt t="61436" x="10445750" y="4178300"/>
          <p14:tracePt t="61444" x="10437813" y="4178300"/>
          <p14:tracePt t="61448" x="10429875" y="4178300"/>
          <p14:tracePt t="61454" x="10421938" y="4178300"/>
          <p14:tracePt t="61460" x="10414000" y="4178300"/>
          <p14:tracePt t="61464" x="10414000" y="4170363"/>
          <p14:tracePt t="61466" x="10406063" y="4170363"/>
          <p14:tracePt t="61468" x="10398125" y="4170363"/>
          <p14:tracePt t="61474" x="10390188" y="4170363"/>
          <p14:tracePt t="61481" x="10382250" y="4170363"/>
          <p14:tracePt t="61484" x="10374313" y="4170363"/>
          <p14:tracePt t="61486" x="10366375" y="4170363"/>
          <p14:tracePt t="61492" x="10358438" y="4170363"/>
          <p14:tracePt t="61496" x="10350500" y="4170363"/>
          <p14:tracePt t="61500" x="10342563" y="4170363"/>
          <p14:tracePt t="61506" x="10334625" y="4170363"/>
          <p14:tracePt t="61508" x="10326688" y="4170363"/>
          <p14:tracePt t="61512" x="10318750" y="4170363"/>
          <p14:tracePt t="61516" x="10310813" y="4170363"/>
          <p14:tracePt t="61522" x="10302875" y="4170363"/>
          <p14:tracePt t="61524" x="10294938" y="4170363"/>
          <p14:tracePt t="61530" x="10287000" y="4170363"/>
          <p14:tracePt t="61536" x="10279063" y="4170363"/>
          <p14:tracePt t="61542" x="10269538" y="4170363"/>
          <p14:tracePt t="61546" x="10261600" y="4170363"/>
          <p14:tracePt t="61552" x="10253663" y="4170363"/>
          <p14:tracePt t="61560" x="10245725" y="4170363"/>
          <p14:tracePt t="61570" x="10237788" y="4170363"/>
          <p14:tracePt t="61576" x="10229850" y="4170363"/>
          <p14:tracePt t="61590" x="10221913" y="4170363"/>
          <p14:tracePt t="61606" x="10213975" y="4170363"/>
          <p14:tracePt t="61622" x="10206038" y="4170363"/>
          <p14:tracePt t="61631" x="10198100" y="4170363"/>
          <p14:tracePt t="61644" x="10190163" y="4170363"/>
          <p14:tracePt t="61660" x="10182225" y="4170363"/>
          <p14:tracePt t="61668" x="10182225" y="4162425"/>
          <p14:tracePt t="61678" x="10174288" y="4162425"/>
          <p14:tracePt t="61694" x="10166350" y="4162425"/>
          <p14:tracePt t="61732" x="10158413" y="4162425"/>
          <p14:tracePt t="61760" x="10150475" y="4162425"/>
          <p14:tracePt t="61782" x="10142538" y="4162425"/>
          <p14:tracePt t="61792" x="10134600" y="4162425"/>
          <p14:tracePt t="61794" x="10134600" y="4154488"/>
          <p14:tracePt t="61818" x="10126663" y="4154488"/>
          <p14:tracePt t="61822" x="10126663" y="4146550"/>
          <p14:tracePt t="61842" x="10118725" y="4146550"/>
          <p14:tracePt t="61866" x="10110788" y="4146550"/>
          <p14:tracePt t="61882" x="10102850" y="4146550"/>
          <p14:tracePt t="61888" x="10094913" y="4146550"/>
          <p14:tracePt t="61894" x="10094913" y="4138613"/>
          <p14:tracePt t="61898" x="10086975" y="4138613"/>
          <p14:tracePt t="61908" x="10079038" y="4138613"/>
          <p14:tracePt t="61914" x="10071100" y="4138613"/>
          <p14:tracePt t="61918" x="10063163" y="4138613"/>
          <p14:tracePt t="61924" x="10055225" y="4138613"/>
          <p14:tracePt t="61928" x="10047288" y="4138613"/>
          <p14:tracePt t="61932" x="10047288" y="4130675"/>
          <p14:tracePt t="61934" x="10039350" y="4130675"/>
          <p14:tracePt t="61936" x="10031413" y="4130675"/>
          <p14:tracePt t="61940" x="10023475" y="4130675"/>
          <p14:tracePt t="61944" x="10015538" y="4130675"/>
          <p14:tracePt t="61946" x="10007600" y="4122738"/>
          <p14:tracePt t="61948" x="9999663" y="4122738"/>
          <p14:tracePt t="61952" x="9991725" y="4122738"/>
          <p14:tracePt t="61954" x="9983788" y="4122738"/>
          <p14:tracePt t="61956" x="9975850" y="4122738"/>
          <p14:tracePt t="61958" x="9967913" y="4122738"/>
          <p14:tracePt t="61960" x="9959975" y="4122738"/>
          <p14:tracePt t="61962" x="9952038" y="4122738"/>
          <p14:tracePt t="61964" x="9944100" y="4114800"/>
          <p14:tracePt t="61968" x="9926638" y="4114800"/>
          <p14:tracePt t="61970" x="9918700" y="4114800"/>
          <p14:tracePt t="61972" x="9910763" y="4114800"/>
          <p14:tracePt t="61974" x="9902825" y="4114800"/>
          <p14:tracePt t="61976" x="9894888" y="4114800"/>
          <p14:tracePt t="61978" x="9886950" y="4106863"/>
          <p14:tracePt t="61980" x="9871075" y="4106863"/>
          <p14:tracePt t="61982" x="9863138" y="4106863"/>
          <p14:tracePt t="61984" x="9855200" y="4106863"/>
          <p14:tracePt t="61986" x="9847263" y="4098925"/>
          <p14:tracePt t="61988" x="9839325" y="4098925"/>
          <p14:tracePt t="61990" x="9831388" y="4098925"/>
          <p14:tracePt t="61992" x="9815513" y="4098925"/>
          <p14:tracePt t="61996" x="9799638" y="4098925"/>
          <p14:tracePt t="61998" x="9791700" y="4098925"/>
          <p14:tracePt t="62000" x="9783763" y="4090988"/>
          <p14:tracePt t="62002" x="9775825" y="4090988"/>
          <p14:tracePt t="62004" x="9759950" y="4090988"/>
          <p14:tracePt t="62006" x="9752013" y="4083050"/>
          <p14:tracePt t="62008" x="9744075" y="4083050"/>
          <p14:tracePt t="62010" x="9728200" y="4083050"/>
          <p14:tracePt t="62012" x="9720263" y="4083050"/>
          <p14:tracePt t="62014" x="9712325" y="4083050"/>
          <p14:tracePt t="62016" x="9688513" y="4075113"/>
          <p14:tracePt t="62018" x="9680575" y="4075113"/>
          <p14:tracePt t="62020" x="9672638" y="4075113"/>
          <p14:tracePt t="62022" x="9664700" y="4067175"/>
          <p14:tracePt t="62024" x="9648825" y="4067175"/>
          <p14:tracePt t="62026" x="9640888" y="4059238"/>
          <p14:tracePt t="62028" x="9632950" y="4059238"/>
          <p14:tracePt t="62030" x="9617075" y="4059238"/>
          <p14:tracePt t="62032" x="9601200" y="4059238"/>
          <p14:tracePt t="62034" x="9593263" y="4059238"/>
          <p14:tracePt t="62036" x="9585325" y="4059238"/>
          <p14:tracePt t="62038" x="9559925" y="4051300"/>
          <p14:tracePt t="62040" x="9551988" y="4051300"/>
          <p14:tracePt t="62042" x="9544050" y="4051300"/>
          <p14:tracePt t="62044" x="9528175" y="4043363"/>
          <p14:tracePt t="62046" x="9512300" y="4043363"/>
          <p14:tracePt t="62048" x="9496425" y="4043363"/>
          <p14:tracePt t="62050" x="9488488" y="4043363"/>
          <p14:tracePt t="62052" x="9472613" y="4043363"/>
          <p14:tracePt t="62054" x="9456738" y="4043363"/>
          <p14:tracePt t="62056" x="9440863" y="4035425"/>
          <p14:tracePt t="62058" x="9424988" y="4035425"/>
          <p14:tracePt t="62060" x="9417050" y="4035425"/>
          <p14:tracePt t="62062" x="9401175" y="4035425"/>
          <p14:tracePt t="62064" x="9385300" y="4027488"/>
          <p14:tracePt t="62066" x="9369425" y="4027488"/>
          <p14:tracePt t="62068" x="9361488" y="4027488"/>
          <p14:tracePt t="62070" x="9353550" y="4027488"/>
          <p14:tracePt t="62072" x="9337675" y="4027488"/>
          <p14:tracePt t="62074" x="9329738" y="4027488"/>
          <p14:tracePt t="62076" x="9321800" y="4027488"/>
          <p14:tracePt t="62078" x="9305925" y="4027488"/>
          <p14:tracePt t="62080" x="9297988" y="4027488"/>
          <p14:tracePt t="62082" x="9297988" y="4019550"/>
          <p14:tracePt t="62084" x="9282113" y="4019550"/>
          <p14:tracePt t="62086" x="9274175" y="4019550"/>
          <p14:tracePt t="62088" x="9266238" y="4019550"/>
          <p14:tracePt t="62092" x="9258300" y="4011613"/>
          <p14:tracePt t="62096" x="9250363" y="4011613"/>
          <p14:tracePt t="62100" x="9242425" y="4011613"/>
          <p14:tracePt t="62106" x="9234488" y="4011613"/>
          <p14:tracePt t="62194" x="9242425" y="4011613"/>
          <p14:tracePt t="62202" x="9250363" y="4011613"/>
          <p14:tracePt t="62210" x="9258300" y="4011613"/>
          <p14:tracePt t="62218" x="9266238" y="4011613"/>
          <p14:tracePt t="62222" x="9274175" y="4011613"/>
          <p14:tracePt t="62426" x="9266238" y="4011613"/>
          <p14:tracePt t="62438" x="9258300" y="4011613"/>
          <p14:tracePt t="62446" x="9250363" y="4011613"/>
          <p14:tracePt t="62452" x="9242425" y="4011613"/>
          <p14:tracePt t="62454" x="9234488" y="4011613"/>
          <p14:tracePt t="62460" x="9224963" y="4011613"/>
          <p14:tracePt t="62464" x="9217025" y="4019550"/>
          <p14:tracePt t="62468" x="9209088" y="4019550"/>
          <p14:tracePt t="62472" x="9201150" y="4019550"/>
          <p14:tracePt t="62474" x="9193213" y="4019550"/>
          <p14:tracePt t="62478" x="9185275" y="4019550"/>
          <p14:tracePt t="62480" x="9177338" y="4027488"/>
          <p14:tracePt t="62482" x="9169400" y="4027488"/>
          <p14:tracePt t="62486" x="9161463" y="4027488"/>
          <p14:tracePt t="62488" x="9153525" y="4027488"/>
          <p14:tracePt t="62490" x="9145588" y="4035425"/>
          <p14:tracePt t="62492" x="9137650" y="4035425"/>
          <p14:tracePt t="62496" x="9121775" y="4043363"/>
          <p14:tracePt t="62500" x="9113838" y="4043363"/>
          <p14:tracePt t="62502" x="9097963" y="4051300"/>
          <p14:tracePt t="62504" x="9090025" y="4051300"/>
          <p14:tracePt t="62506" x="9082088" y="4051300"/>
          <p14:tracePt t="62508" x="9066213" y="4059238"/>
          <p14:tracePt t="62510" x="9050338" y="4059238"/>
          <p14:tracePt t="62512" x="9042400" y="4067175"/>
          <p14:tracePt t="62514" x="9026525" y="4075113"/>
          <p14:tracePt t="62516" x="9010650" y="4075113"/>
          <p14:tracePt t="62518" x="8994775" y="4075113"/>
          <p14:tracePt t="62520" x="8986838" y="4083050"/>
          <p14:tracePt t="62522" x="8963025" y="4090988"/>
          <p14:tracePt t="62524" x="8947150" y="4090988"/>
          <p14:tracePt t="62526" x="8939213" y="4090988"/>
          <p14:tracePt t="62528" x="8923338" y="4090988"/>
          <p14:tracePt t="62530" x="8915400" y="4090988"/>
          <p14:tracePt t="62532" x="8899525" y="4090988"/>
          <p14:tracePt t="62534" x="8883650" y="4098925"/>
          <p14:tracePt t="62536" x="8874125" y="4098925"/>
          <p14:tracePt t="62538" x="8866188" y="4098925"/>
          <p14:tracePt t="62540" x="8850313" y="4098925"/>
          <p14:tracePt t="62542" x="8842375" y="4098925"/>
          <p14:tracePt t="62544" x="8834438" y="4098925"/>
          <p14:tracePt t="62546" x="8818563" y="4098925"/>
          <p14:tracePt t="62548" x="8810625" y="4098925"/>
          <p14:tracePt t="62550" x="8802688" y="4098925"/>
          <p14:tracePt t="62552" x="8794750" y="4098925"/>
          <p14:tracePt t="62554" x="8786813" y="4098925"/>
          <p14:tracePt t="62556" x="8778875" y="4106863"/>
          <p14:tracePt t="62558" x="8763000" y="4106863"/>
          <p14:tracePt t="62560" x="8755063" y="4106863"/>
          <p14:tracePt t="62562" x="8747125" y="4106863"/>
          <p14:tracePt t="62564" x="8739188" y="4106863"/>
          <p14:tracePt t="62566" x="8731250" y="4106863"/>
          <p14:tracePt t="62568" x="8723313" y="4106863"/>
          <p14:tracePt t="62570" x="8715375" y="4106863"/>
          <p14:tracePt t="62572" x="8699500" y="4106863"/>
          <p14:tracePt t="62574" x="8691563" y="4106863"/>
          <p14:tracePt t="62576" x="8683625" y="4106863"/>
          <p14:tracePt t="62578" x="8667750" y="4106863"/>
          <p14:tracePt t="62580" x="8659813" y="4106863"/>
          <p14:tracePt t="62582" x="8643938" y="4106863"/>
          <p14:tracePt t="62584" x="8636000" y="4106863"/>
          <p14:tracePt t="62586" x="8620125" y="4106863"/>
          <p14:tracePt t="62588" x="8604250" y="4106863"/>
          <p14:tracePt t="62590" x="8596313" y="4106863"/>
          <p14:tracePt t="62592" x="8580438" y="4106863"/>
          <p14:tracePt t="62594" x="8572500" y="4106863"/>
          <p14:tracePt t="62596" x="8556625" y="4114800"/>
          <p14:tracePt t="62598" x="8540750" y="4114800"/>
          <p14:tracePt t="62600" x="8531225" y="4114800"/>
          <p14:tracePt t="62602" x="8515350" y="4114800"/>
          <p14:tracePt t="62604" x="8499475" y="4122738"/>
          <p14:tracePt t="62606" x="8491538" y="4122738"/>
          <p14:tracePt t="62608" x="8475663" y="4122738"/>
          <p14:tracePt t="62610" x="8467725" y="4122738"/>
          <p14:tracePt t="62612" x="8443913" y="4122738"/>
          <p14:tracePt t="62614" x="8435975" y="4122738"/>
          <p14:tracePt t="62616" x="8428038" y="4130675"/>
          <p14:tracePt t="62618" x="8412163" y="4130675"/>
          <p14:tracePt t="62620" x="8396288" y="4138613"/>
          <p14:tracePt t="62622" x="8388350" y="4138613"/>
          <p14:tracePt t="62624" x="8380413" y="4146550"/>
          <p14:tracePt t="62626" x="8364538" y="4146550"/>
          <p14:tracePt t="62628" x="8356600" y="4146550"/>
          <p14:tracePt t="62630" x="8348663" y="4146550"/>
          <p14:tracePt t="62632" x="8332788" y="4154488"/>
          <p14:tracePt t="62634" x="8324850" y="4154488"/>
          <p14:tracePt t="62636" x="8316913" y="4162425"/>
          <p14:tracePt t="62638" x="8301038" y="4162425"/>
          <p14:tracePt t="62640" x="8293100" y="4162425"/>
          <p14:tracePt t="62642" x="8285163" y="4170363"/>
          <p14:tracePt t="62644" x="8277225" y="4178300"/>
          <p14:tracePt t="62646" x="8269288" y="4178300"/>
          <p14:tracePt t="62648" x="8253413" y="4178300"/>
          <p14:tracePt t="62652" x="8245475" y="4186238"/>
          <p14:tracePt t="62654" x="8237538" y="4186238"/>
          <p14:tracePt t="62658" x="8221663" y="4194175"/>
          <p14:tracePt t="62662" x="8213725" y="4202113"/>
          <p14:tracePt t="62666" x="8205788" y="4202113"/>
          <p14:tracePt t="62668" x="8197850" y="4202113"/>
          <p14:tracePt t="62670" x="8189913" y="4202113"/>
          <p14:tracePt t="62672" x="8189913" y="4210050"/>
          <p14:tracePt t="62676" x="8180388" y="4210050"/>
          <p14:tracePt t="62680" x="8172450" y="4210050"/>
          <p14:tracePt t="62684" x="8164513" y="4217988"/>
          <p14:tracePt t="62690" x="8156575" y="4217988"/>
          <p14:tracePt t="62696" x="8148638" y="4217988"/>
          <p14:tracePt t="62700" x="8148638" y="4225925"/>
          <p14:tracePt t="62704" x="8140700" y="4225925"/>
          <p14:tracePt t="62708" x="8132763" y="4225925"/>
          <p14:tracePt t="62710" x="8132763" y="4233863"/>
          <p14:tracePt t="62718" x="8124825" y="4233863"/>
          <p14:tracePt t="62732" x="8116888" y="4233863"/>
          <p14:tracePt t="62738" x="8116888" y="4241800"/>
          <p14:tracePt t="62744" x="8108950" y="4241800"/>
          <p14:tracePt t="62750" x="8101013" y="4241800"/>
          <p14:tracePt t="62766" x="8093075" y="4241800"/>
          <p14:tracePt t="62782" x="8085138" y="4241800"/>
          <p14:tracePt t="62790" x="8085138" y="4249738"/>
          <p14:tracePt t="62804" x="8077200" y="4249738"/>
          <p14:tracePt t="63040" x="8085138" y="4249738"/>
          <p14:tracePt t="63042" x="8085138" y="4241800"/>
          <p14:tracePt t="63046" x="8093075" y="4241800"/>
          <p14:tracePt t="63048" x="8093075" y="4233863"/>
          <p14:tracePt t="63052" x="8101013" y="4225925"/>
          <p14:tracePt t="63054" x="8108950" y="4225925"/>
          <p14:tracePt t="63056" x="8108950" y="4217988"/>
          <p14:tracePt t="63058" x="8116888" y="4217988"/>
          <p14:tracePt t="63062" x="8116888" y="4210050"/>
          <p14:tracePt t="63064" x="8124825" y="4210050"/>
          <p14:tracePt t="63068" x="8132763" y="4202113"/>
          <p14:tracePt t="63070" x="8140700" y="4194175"/>
          <p14:tracePt t="63074" x="8148638" y="4186238"/>
          <p14:tracePt t="63076" x="8156575" y="4186238"/>
          <p14:tracePt t="63078" x="8156575" y="4178300"/>
          <p14:tracePt t="63080" x="8164513" y="4178300"/>
          <p14:tracePt t="63082" x="8172450" y="4170363"/>
          <p14:tracePt t="63084" x="8180388" y="4162425"/>
          <p14:tracePt t="63086" x="8189913" y="4162425"/>
          <p14:tracePt t="63088" x="8197850" y="4154488"/>
          <p14:tracePt t="63090" x="8205788" y="4146550"/>
          <p14:tracePt t="63092" x="8213725" y="4146550"/>
          <p14:tracePt t="63094" x="8229600" y="4130675"/>
          <p14:tracePt t="63096" x="8237538" y="4130675"/>
          <p14:tracePt t="63098" x="8253413" y="4122738"/>
          <p14:tracePt t="63100" x="8261350" y="4114800"/>
          <p14:tracePt t="63102" x="8269288" y="4114800"/>
          <p14:tracePt t="63104" x="8285163" y="4098925"/>
          <p14:tracePt t="63106" x="8293100" y="4098925"/>
          <p14:tracePt t="63108" x="8308975" y="4090988"/>
          <p14:tracePt t="63110" x="8324850" y="4083050"/>
          <p14:tracePt t="63112" x="8332788" y="4075113"/>
          <p14:tracePt t="63114" x="8348663" y="4067175"/>
          <p14:tracePt t="63116" x="8372475" y="4051300"/>
          <p14:tracePt t="63118" x="8388350" y="4051300"/>
          <p14:tracePt t="63120" x="8404225" y="4035425"/>
          <p14:tracePt t="63122" x="8420100" y="4027488"/>
          <p14:tracePt t="63124" x="8435975" y="4027488"/>
          <p14:tracePt t="63126" x="8443913" y="4019550"/>
          <p14:tracePt t="63128" x="8459788" y="4011613"/>
          <p14:tracePt t="63130" x="8483600" y="4003675"/>
          <p14:tracePt t="63132" x="8515350" y="3987800"/>
          <p14:tracePt t="63134" x="8540750" y="3971925"/>
          <p14:tracePt t="63136" x="8556625" y="3971925"/>
          <p14:tracePt t="63138" x="8580438" y="3956050"/>
          <p14:tracePt t="63140" x="8612188" y="3948113"/>
          <p14:tracePt t="63142" x="8636000" y="3930650"/>
          <p14:tracePt t="63144" x="8659813" y="3914775"/>
          <p14:tracePt t="63146" x="8683625" y="3906838"/>
          <p14:tracePt t="63148" x="8715375" y="3890963"/>
          <p14:tracePt t="63150" x="8739188" y="3883025"/>
          <p14:tracePt t="63152" x="8763000" y="3867150"/>
          <p14:tracePt t="63154" x="8778875" y="3859213"/>
          <p14:tracePt t="63156" x="8810625" y="3843338"/>
          <p14:tracePt t="63158" x="8834438" y="3843338"/>
          <p14:tracePt t="63160" x="8850313" y="3827463"/>
          <p14:tracePt t="63162" x="8866188" y="3819525"/>
          <p14:tracePt t="63164" x="8883650" y="3811588"/>
          <p14:tracePt t="63166" x="8907463" y="3803650"/>
          <p14:tracePt t="63168" x="8923338" y="3795713"/>
          <p14:tracePt t="63170" x="8939213" y="3787775"/>
          <p14:tracePt t="63172" x="8955088" y="3779838"/>
          <p14:tracePt t="63174" x="8970963" y="3771900"/>
          <p14:tracePt t="63176" x="8986838" y="3763963"/>
          <p14:tracePt t="63178" x="8994775" y="3756025"/>
          <p14:tracePt t="63180" x="9010650" y="3756025"/>
          <p14:tracePt t="63182" x="9018588" y="3748088"/>
          <p14:tracePt t="63184" x="9026525" y="3740150"/>
          <p14:tracePt t="63186" x="9042400" y="3732213"/>
          <p14:tracePt t="63188" x="9050338" y="3724275"/>
          <p14:tracePt t="63190" x="9058275" y="3724275"/>
          <p14:tracePt t="63194" x="9066213" y="3716338"/>
          <p14:tracePt t="63196" x="9074150" y="3708400"/>
          <p14:tracePt t="63198" x="9082088" y="3708400"/>
          <p14:tracePt t="63202" x="9082088" y="3700463"/>
          <p14:tracePt t="63204" x="9090025" y="3700463"/>
          <p14:tracePt t="63206" x="9090025" y="3692525"/>
          <p14:tracePt t="63208" x="9097963" y="3692525"/>
          <p14:tracePt t="63216" x="9097963" y="3684588"/>
          <p14:tracePt t="63220" x="9105900" y="3684588"/>
          <p14:tracePt t="63224" x="9105900" y="3676650"/>
          <p14:tracePt t="63524" x="9097963" y="3676650"/>
          <p14:tracePt t="63536" x="9090025" y="3676650"/>
          <p14:tracePt t="63544" x="9082088" y="3676650"/>
          <p14:tracePt t="63548" x="9074150" y="3676650"/>
          <p14:tracePt t="63554" x="9066213" y="3676650"/>
          <p14:tracePt t="63562" x="9058275" y="3676650"/>
          <p14:tracePt t="63564" x="9058275" y="3684588"/>
          <p14:tracePt t="63568" x="9050338" y="3684588"/>
          <p14:tracePt t="63570" x="9042400" y="3684588"/>
          <p14:tracePt t="63576" x="9034463" y="3684588"/>
          <p14:tracePt t="63582" x="9026525" y="3684588"/>
          <p14:tracePt t="63584" x="9026525" y="3692525"/>
          <p14:tracePt t="63588" x="9018588" y="3692525"/>
          <p14:tracePt t="63594" x="9010650" y="3692525"/>
          <p14:tracePt t="63598" x="9002713" y="3692525"/>
          <p14:tracePt t="63604" x="8994775" y="3692525"/>
          <p14:tracePt t="63608" x="8994775" y="3700463"/>
          <p14:tracePt t="63610" x="8986838" y="3700463"/>
          <p14:tracePt t="63618" x="8978900" y="3700463"/>
          <p14:tracePt t="63622" x="8970963" y="3700463"/>
          <p14:tracePt t="63630" x="8963025" y="3700463"/>
          <p14:tracePt t="63640" x="8955088" y="3700463"/>
          <p14:tracePt t="63646" x="8955088" y="3708400"/>
          <p14:tracePt t="63648" x="8947150" y="3708400"/>
          <p14:tracePt t="63654" x="8939213" y="3708400"/>
          <p14:tracePt t="63662" x="8931275" y="3708400"/>
          <p14:tracePt t="63672" x="8923338" y="3708400"/>
          <p14:tracePt t="63674" x="8923338" y="3716338"/>
          <p14:tracePt t="63684" x="8915400" y="3716338"/>
          <p14:tracePt t="63688" x="8907463" y="3716338"/>
          <p14:tracePt t="63700" x="8899525" y="3716338"/>
          <p14:tracePt t="63710" x="8891588" y="3724275"/>
          <p14:tracePt t="63722" x="8883650" y="3724275"/>
          <p14:tracePt t="63728" x="8874125" y="3724275"/>
          <p14:tracePt t="63744" x="8866188" y="3724275"/>
          <p14:tracePt t="63758" x="8866188" y="3732213"/>
          <p14:tracePt t="63760" x="8858250" y="3732213"/>
          <p14:tracePt t="63784" x="8850313" y="3732213"/>
          <p14:tracePt t="63800" x="8842375" y="3732213"/>
          <p14:tracePt t="63842" x="8834438" y="3732213"/>
          <p14:tracePt t="63860" x="8834438" y="3740150"/>
          <p14:tracePt t="63868" x="8826500" y="3740150"/>
          <p14:tracePt t="63886" x="8826500" y="3748088"/>
          <p14:tracePt t="63890" x="8818563" y="3748088"/>
          <p14:tracePt t="63900" x="8810625" y="3748088"/>
          <p14:tracePt t="63926" x="8802688" y="3748088"/>
          <p14:tracePt t="63952" x="8802688" y="3756025"/>
          <p14:tracePt t="64084" x="8794750" y="3756025"/>
          <p14:tracePt t="64228" x="8786813" y="3756025"/>
          <p14:tracePt t="64402" x="8778875" y="3756025"/>
          <p14:tracePt t="64418" x="8778875" y="3763963"/>
          <p14:tracePt t="64424" x="8770938" y="3763963"/>
          <p14:tracePt t="64458" x="8763000" y="3763963"/>
          <p14:tracePt t="64758" x="8763000" y="3771900"/>
          <p14:tracePt t="64762" x="8763000" y="3779838"/>
          <p14:tracePt t="64768" x="8763000" y="3787775"/>
          <p14:tracePt t="64774" x="8763000" y="3795713"/>
          <p14:tracePt t="64780" x="8763000" y="3803650"/>
          <p14:tracePt t="64782" x="8763000" y="3811588"/>
          <p14:tracePt t="64786" x="8763000" y="3819525"/>
          <p14:tracePt t="64788" x="8770938" y="3819525"/>
          <p14:tracePt t="64790" x="8778875" y="3827463"/>
          <p14:tracePt t="64794" x="8778875" y="3835400"/>
          <p14:tracePt t="64796" x="8778875" y="3843338"/>
          <p14:tracePt t="64798" x="8786813" y="3843338"/>
          <p14:tracePt t="64800" x="8786813" y="3851275"/>
          <p14:tracePt t="64802" x="8794750" y="3859213"/>
          <p14:tracePt t="64804" x="8802688" y="3867150"/>
          <p14:tracePt t="64806" x="8802688" y="3875088"/>
          <p14:tracePt t="64808" x="8810625" y="3875088"/>
          <p14:tracePt t="64810" x="8810625" y="3890963"/>
          <p14:tracePt t="64812" x="8818563" y="3898900"/>
          <p14:tracePt t="64814" x="8826500" y="3906838"/>
          <p14:tracePt t="64816" x="8826500" y="3922713"/>
          <p14:tracePt t="64818" x="8834438" y="3930650"/>
          <p14:tracePt t="64820" x="8842375" y="3948113"/>
          <p14:tracePt t="64822" x="8850313" y="3956050"/>
          <p14:tracePt t="64824" x="8858250" y="3963988"/>
          <p14:tracePt t="64826" x="8866188" y="3979863"/>
          <p14:tracePt t="64828" x="8874125" y="3987800"/>
          <p14:tracePt t="64830" x="8883650" y="4003675"/>
          <p14:tracePt t="64832" x="8899525" y="4011613"/>
          <p14:tracePt t="64834" x="8907463" y="4027488"/>
          <p14:tracePt t="64836" x="8915400" y="4043363"/>
          <p14:tracePt t="64838" x="8923338" y="4051300"/>
          <p14:tracePt t="64840" x="8939213" y="4067175"/>
          <p14:tracePt t="64842" x="8947150" y="4083050"/>
          <p14:tracePt t="64844" x="8963025" y="4090988"/>
          <p14:tracePt t="64846" x="8970963" y="4098925"/>
          <p14:tracePt t="64848" x="8986838" y="4122738"/>
          <p14:tracePt t="64850" x="8994775" y="4130675"/>
          <p14:tracePt t="64852" x="9002713" y="4146550"/>
          <p14:tracePt t="64854" x="9018588" y="4154488"/>
          <p14:tracePt t="64856" x="9026525" y="4162425"/>
          <p14:tracePt t="64858" x="9050338" y="4178300"/>
          <p14:tracePt t="64860" x="9058275" y="4186238"/>
          <p14:tracePt t="64862" x="9066213" y="4202113"/>
          <p14:tracePt t="64864" x="9082088" y="4210050"/>
          <p14:tracePt t="64866" x="9090025" y="4225925"/>
          <p14:tracePt t="64868" x="9105900" y="4225925"/>
          <p14:tracePt t="64870" x="9113838" y="4241800"/>
          <p14:tracePt t="64881" x="9169400" y="4281488"/>
          <p14:tracePt t="64882" x="9177338" y="4281488"/>
          <p14:tracePt t="64884" x="9185275" y="4291013"/>
          <p14:tracePt t="64886" x="9193213" y="4291013"/>
          <p14:tracePt t="64888" x="9209088" y="4298950"/>
          <p14:tracePt t="64890" x="9209088" y="4306888"/>
          <p14:tracePt t="64892" x="9217025" y="4306888"/>
          <p14:tracePt t="64894" x="9224963" y="4314825"/>
          <p14:tracePt t="64896" x="9234488" y="4322763"/>
          <p14:tracePt t="64900" x="9242425" y="4330700"/>
          <p14:tracePt t="64902" x="9250363" y="4330700"/>
          <p14:tracePt t="64906" x="9258300" y="4338638"/>
          <p14:tracePt t="64908" x="9266238" y="4338638"/>
          <p14:tracePt t="64912" x="9274175" y="4346575"/>
          <p14:tracePt t="64916" x="9282113" y="4354513"/>
          <p14:tracePt t="64922" x="9290050" y="4362450"/>
          <p14:tracePt t="64926" x="9297988" y="4362450"/>
          <p14:tracePt t="64936" x="9305925" y="4362450"/>
          <p14:tracePt t="64968" x="9305925" y="4370388"/>
          <p14:tracePt t="65030" x="9305925" y="4378325"/>
          <p14:tracePt t="65046" x="9305925" y="4386263"/>
          <p14:tracePt t="65412" x="9313863" y="4386263"/>
          <p14:tracePt t="65420" x="9321800" y="4386263"/>
          <p14:tracePt t="65424" x="9329738" y="4386263"/>
          <p14:tracePt t="65430" x="9337675" y="4386263"/>
          <p14:tracePt t="65434" x="9345613" y="4386263"/>
          <p14:tracePt t="65438" x="9353550" y="4386263"/>
          <p14:tracePt t="65440" x="9353550" y="4394200"/>
          <p14:tracePt t="65442" x="9361488" y="4394200"/>
          <p14:tracePt t="65446" x="9369425" y="4394200"/>
          <p14:tracePt t="65448" x="9377363" y="4394200"/>
          <p14:tracePt t="65450" x="9385300" y="4394200"/>
          <p14:tracePt t="65452" x="9385300" y="4402138"/>
          <p14:tracePt t="65454" x="9393238" y="4402138"/>
          <p14:tracePt t="65456" x="9401175" y="4402138"/>
          <p14:tracePt t="65460" x="9409113" y="4402138"/>
          <p14:tracePt t="65462" x="9417050" y="4410075"/>
          <p14:tracePt t="65464" x="9424988" y="4410075"/>
          <p14:tracePt t="65468" x="9432925" y="4418013"/>
          <p14:tracePt t="65470" x="9440863" y="4418013"/>
          <p14:tracePt t="65472" x="9448800" y="4418013"/>
          <p14:tracePt t="65476" x="9464675" y="4418013"/>
          <p14:tracePt t="65478" x="9464675" y="4425950"/>
          <p14:tracePt t="65480" x="9472613" y="4425950"/>
          <p14:tracePt t="65482" x="9480550" y="4425950"/>
          <p14:tracePt t="65484" x="9488488" y="4433888"/>
          <p14:tracePt t="65486" x="9496425" y="4441825"/>
          <p14:tracePt t="65488" x="9504363" y="4441825"/>
          <p14:tracePt t="65490" x="9512300" y="4449763"/>
          <p14:tracePt t="65492" x="9520238" y="4449763"/>
          <p14:tracePt t="65494" x="9528175" y="4457700"/>
          <p14:tracePt t="65496" x="9544050" y="4465638"/>
          <p14:tracePt t="65500" x="9551988" y="4465638"/>
          <p14:tracePt t="65502" x="9559925" y="4473575"/>
          <p14:tracePt t="65504" x="9567863" y="4481513"/>
          <p14:tracePt t="65506" x="9575800" y="4481513"/>
          <p14:tracePt t="65508" x="9585325" y="4489450"/>
          <p14:tracePt t="65510" x="9593263" y="4489450"/>
          <p14:tracePt t="65512" x="9601200" y="4497388"/>
          <p14:tracePt t="65514" x="9601200" y="4505325"/>
          <p14:tracePt t="65516" x="9609138" y="4505325"/>
          <p14:tracePt t="65518" x="9617075" y="4513263"/>
          <p14:tracePt t="65522" x="9625013" y="4521200"/>
          <p14:tracePt t="65524" x="9625013" y="4529138"/>
          <p14:tracePt t="65526" x="9640888" y="4529138"/>
          <p14:tracePt t="65530" x="9640888" y="4537075"/>
          <p14:tracePt t="65532" x="9648825" y="4537075"/>
          <p14:tracePt t="65536" x="9656763" y="4545013"/>
          <p14:tracePt t="65542" x="9664700" y="4552950"/>
          <p14:tracePt t="65544" x="9672638" y="4560888"/>
          <p14:tracePt t="65552" x="9680575" y="4568825"/>
          <p14:tracePt t="65560" x="9688513" y="4576763"/>
          <p14:tracePt t="65570" x="9688513" y="4584700"/>
          <p14:tracePt t="65574" x="9696450" y="4584700"/>
          <p14:tracePt t="65584" x="9704388" y="4584700"/>
          <p14:tracePt t="65586" x="9704388" y="4592638"/>
          <p14:tracePt t="65594" x="9704388" y="4600575"/>
          <p14:tracePt t="65628" x="9704388" y="4608513"/>
          <p14:tracePt t="65632" x="9712325" y="4608513"/>
          <p14:tracePt t="65664" x="9712325" y="4616450"/>
          <p14:tracePt t="65666" x="9720263" y="4616450"/>
          <p14:tracePt t="65730" x="9728200" y="4616450"/>
          <p14:tracePt t="65760" x="9736138" y="4616450"/>
          <p14:tracePt t="65820" x="9744075" y="4616450"/>
          <p14:tracePt t="65954" x="9744075" y="4608513"/>
          <p14:tracePt t="66062" x="9744075" y="4600575"/>
          <p14:tracePt t="66134" x="9744075" y="4592638"/>
          <p14:tracePt t="66480" x="9744075" y="4600575"/>
          <p14:tracePt t="66536" x="9752013" y="4600575"/>
          <p14:tracePt t="66568" x="9759950" y="4600575"/>
          <p14:tracePt t="66576" x="9767888" y="4600575"/>
          <p14:tracePt t="66578" x="9767888" y="4608513"/>
          <p14:tracePt t="66590" x="9775825" y="4608513"/>
          <p14:tracePt t="66600" x="9783763" y="4608513"/>
          <p14:tracePt t="66602" x="9783763" y="4616450"/>
          <p14:tracePt t="66612" x="9791700" y="4616450"/>
          <p14:tracePt t="66618" x="9791700" y="4624388"/>
          <p14:tracePt t="66620" x="9799638" y="4624388"/>
          <p14:tracePt t="66624" x="9807575" y="4633913"/>
          <p14:tracePt t="66632" x="9815513" y="4633913"/>
          <p14:tracePt t="66636" x="9815513" y="4641850"/>
          <p14:tracePt t="66638" x="9823450" y="4641850"/>
          <p14:tracePt t="66644" x="9831388" y="4641850"/>
          <p14:tracePt t="66646" x="9831388" y="4649788"/>
          <p14:tracePt t="66648" x="9839325" y="4649788"/>
          <p14:tracePt t="66654" x="9847263" y="4649788"/>
          <p14:tracePt t="66660" x="9855200" y="4649788"/>
          <p14:tracePt t="66664" x="9855200" y="4657725"/>
          <p14:tracePt t="66666" x="9863138" y="4657725"/>
          <p14:tracePt t="66668" x="9871075" y="4657725"/>
          <p14:tracePt t="66676" x="9879013" y="4657725"/>
          <p14:tracePt t="66682" x="9879013" y="4665663"/>
          <p14:tracePt t="66684" x="9886950" y="4665663"/>
          <p14:tracePt t="66692" x="9894888" y="4665663"/>
          <p14:tracePt t="66696" x="9902825" y="4665663"/>
          <p14:tracePt t="66708" x="9910763" y="4665663"/>
          <p14:tracePt t="66718" x="9918700" y="4665663"/>
          <p14:tracePt t="66734" x="9926638" y="4665663"/>
          <p14:tracePt t="66746" x="9936163" y="4665663"/>
          <p14:tracePt t="66776" x="9944100" y="4665663"/>
          <p14:tracePt t="66792" x="9944100" y="4657725"/>
          <p14:tracePt t="66800" x="9952038" y="4657725"/>
          <p14:tracePt t="66814" x="9959975" y="4657725"/>
          <p14:tracePt t="66818" x="9967913" y="4657725"/>
          <p14:tracePt t="66822" x="9967913" y="4649788"/>
          <p14:tracePt t="66832" x="9975850" y="4649788"/>
          <p14:tracePt t="66848" x="9983788" y="4649788"/>
          <p14:tracePt t="66852" x="9983788" y="4641850"/>
          <p14:tracePt t="66870" x="9991725" y="4641850"/>
          <p14:tracePt t="66881" x="9999663" y="4641850"/>
          <p14:tracePt t="66884" x="10007600" y="4641850"/>
          <p14:tracePt t="66888" x="10015538" y="4641850"/>
          <p14:tracePt t="66892" x="10023475" y="4641850"/>
          <p14:tracePt t="66894" x="10031413" y="4641850"/>
          <p14:tracePt t="66896" x="10039350" y="4641850"/>
          <p14:tracePt t="66900" x="10047288" y="4641850"/>
          <p14:tracePt t="66902" x="10063163" y="4649788"/>
          <p14:tracePt t="66904" x="10071100" y="4649788"/>
          <p14:tracePt t="66906" x="10079038" y="4657725"/>
          <p14:tracePt t="66908" x="10094913" y="4657725"/>
          <p14:tracePt t="66910" x="10102850" y="4657725"/>
          <p14:tracePt t="66912" x="10118725" y="4665663"/>
          <p14:tracePt t="66914" x="10126663" y="4673600"/>
          <p14:tracePt t="66916" x="10142538" y="4673600"/>
          <p14:tracePt t="66918" x="10150475" y="4673600"/>
          <p14:tracePt t="66920" x="10174288" y="4681538"/>
          <p14:tracePt t="66922" x="10182225" y="4689475"/>
          <p14:tracePt t="66924" x="10198100" y="4697413"/>
          <p14:tracePt t="66926" x="10213975" y="4697413"/>
          <p14:tracePt t="66928" x="10229850" y="4697413"/>
          <p14:tracePt t="66930" x="10245725" y="4697413"/>
          <p14:tracePt t="66932" x="10261600" y="4705350"/>
          <p14:tracePt t="66934" x="10269538" y="4705350"/>
          <p14:tracePt t="66936" x="10287000" y="4713288"/>
          <p14:tracePt t="66938" x="10302875" y="4713288"/>
          <p14:tracePt t="66940" x="10310813" y="4713288"/>
          <p14:tracePt t="66942" x="10326688" y="4713288"/>
          <p14:tracePt t="66944" x="10342563" y="4721225"/>
          <p14:tracePt t="66946" x="10350500" y="4721225"/>
          <p14:tracePt t="66948" x="10358438" y="4721225"/>
          <p14:tracePt t="66950" x="10366375" y="4721225"/>
          <p14:tracePt t="66952" x="10382250" y="4721225"/>
          <p14:tracePt t="66954" x="10390188" y="4729163"/>
          <p14:tracePt t="66956" x="10398125" y="4729163"/>
          <p14:tracePt t="66958" x="10406063" y="4729163"/>
          <p14:tracePt t="66962" x="10414000" y="4729163"/>
          <p14:tracePt t="66964" x="10421938" y="4729163"/>
          <p14:tracePt t="66966" x="10429875" y="4729163"/>
          <p14:tracePt t="66972" x="10437813" y="4729163"/>
          <p14:tracePt t="67010" x="10437813" y="4721225"/>
          <p14:tracePt t="67016" x="10437813" y="4713288"/>
          <p14:tracePt t="67020" x="10437813" y="4705350"/>
          <p14:tracePt t="67026" x="10437813" y="4697413"/>
          <p14:tracePt t="67028" x="10429875" y="4697413"/>
          <p14:tracePt t="67032" x="10429875" y="4689475"/>
          <p14:tracePt t="67038" x="10429875" y="4681538"/>
          <p14:tracePt t="67042" x="10429875" y="4673600"/>
          <p14:tracePt t="67044" x="10421938" y="4673600"/>
          <p14:tracePt t="67046" x="10421938" y="4665663"/>
          <p14:tracePt t="67052" x="10414000" y="4665663"/>
          <p14:tracePt t="67054" x="10414000" y="4657725"/>
          <p14:tracePt t="67060" x="10414000" y="4649788"/>
          <p14:tracePt t="67064" x="10414000" y="4641850"/>
          <p14:tracePt t="67074" x="10414000" y="4633913"/>
          <p14:tracePt t="67080" x="10406063" y="4633913"/>
          <p14:tracePt t="67094" x="10406063" y="4624388"/>
          <p14:tracePt t="67122" x="10398125" y="4624388"/>
          <p14:tracePt t="67270" x="10398125" y="4616450"/>
          <p14:tracePt t="67278" x="10390188" y="4616450"/>
          <p14:tracePt t="67296" x="10390188" y="4608513"/>
          <p14:tracePt t="67314" x="10382250" y="4608513"/>
          <p14:tracePt t="67432" x="10382250" y="4600575"/>
          <p14:tracePt t="67456" x="10382250" y="4592638"/>
          <p14:tracePt t="67474" x="10382250" y="4584700"/>
          <p14:tracePt t="67482" x="10382250" y="4576763"/>
          <p14:tracePt t="67500" x="10382250" y="4568825"/>
          <p14:tracePt t="67502" x="10374313" y="4568825"/>
          <p14:tracePt t="67666" x="10374313" y="4560888"/>
          <p14:tracePt t="67828" x="10374313" y="4552950"/>
          <p14:tracePt t="67832" x="10366375" y="4552950"/>
          <p14:tracePt t="67836" x="10366375" y="4545013"/>
          <p14:tracePt t="67848" x="10366375" y="4537075"/>
          <p14:tracePt t="67860" x="10366375" y="4529138"/>
          <p14:tracePt t="67862" x="10358438" y="4529138"/>
          <p14:tracePt t="67880" x="10358438" y="4521200"/>
          <p14:tracePt t="67888" x="10358438" y="4513263"/>
          <p14:tracePt t="67898" x="10350500" y="4505325"/>
          <p14:tracePt t="68000" x="10342563" y="4505325"/>
          <p14:tracePt t="68022" x="10342563" y="4497388"/>
          <p14:tracePt t="68310" x="10350500" y="4497388"/>
          <p14:tracePt t="68334" x="10358438" y="4497388"/>
          <p14:tracePt t="68358" x="10366375" y="4497388"/>
          <p14:tracePt t="68382" x="10374313" y="4497388"/>
          <p14:tracePt t="68394" x="10382250" y="4497388"/>
          <p14:tracePt t="68400" x="10390188" y="4497388"/>
          <p14:tracePt t="68410" x="10398125" y="4497388"/>
          <p14:tracePt t="68422" x="10406063" y="4497388"/>
          <p14:tracePt t="68436" x="10414000" y="4497388"/>
          <p14:tracePt t="68444" x="10421938" y="4497388"/>
          <p14:tracePt t="68474" x="10429875" y="4497388"/>
          <p14:tracePt t="68514" x="10437813" y="4497388"/>
          <p14:tracePt t="68536" x="10445750" y="4497388"/>
          <p14:tracePt t="68544" x="10453688" y="4497388"/>
          <p14:tracePt t="68564" x="10461625" y="4497388"/>
          <p14:tracePt t="68586" x="10469563" y="4497388"/>
          <p14:tracePt t="68620" x="10477500" y="4497388"/>
          <p14:tracePt t="68646" x="10485438" y="4497388"/>
          <p14:tracePt t="68666" x="10493375" y="4497388"/>
          <p14:tracePt t="68682" x="10501313" y="4497388"/>
          <p14:tracePt t="68704" x="10509250" y="4497388"/>
          <p14:tracePt t="68706" x="10509250" y="4505325"/>
          <p14:tracePt t="68720" x="10509250" y="4513263"/>
          <p14:tracePt t="68724" x="10517188" y="4513263"/>
          <p14:tracePt t="68924" x="10517188" y="4521200"/>
          <p14:tracePt t="69158" x="10509250" y="4521200"/>
          <p14:tracePt t="69160" x="10509250" y="4513263"/>
          <p14:tracePt t="69164" x="10509250" y="4505325"/>
          <p14:tracePt t="69170" x="10509250" y="4497388"/>
          <p14:tracePt t="69172" x="10501313" y="4497388"/>
          <p14:tracePt t="69176" x="10501313" y="4489450"/>
          <p14:tracePt t="69182" x="10501313" y="4481513"/>
          <p14:tracePt t="69186" x="10501313" y="4473575"/>
          <p14:tracePt t="69190" x="10493375" y="4473575"/>
          <p14:tracePt t="69192" x="10493375" y="4465638"/>
          <p14:tracePt t="69198" x="10493375" y="4457700"/>
          <p14:tracePt t="69206" x="10493375" y="4449763"/>
          <p14:tracePt t="69210" x="10493375" y="4441825"/>
          <p14:tracePt t="69218" x="10485438" y="4441825"/>
          <p14:tracePt t="69224" x="10485438" y="4433888"/>
          <p14:tracePt t="69472" x="10485438" y="4441825"/>
          <p14:tracePt t="69490" x="10485438" y="4449763"/>
          <p14:tracePt t="69554" x="10485438" y="4457700"/>
          <p14:tracePt t="69708" x="10477500" y="4457700"/>
          <p14:tracePt t="69710" x="10477500" y="4465638"/>
          <p14:tracePt t="69738" x="10469563" y="4465638"/>
          <p14:tracePt t="69748" x="10469563" y="4473575"/>
          <p14:tracePt t="69766" x="10461625" y="4473575"/>
          <p14:tracePt t="69770" x="10461625" y="4481513"/>
          <p14:tracePt t="69790" x="10453688" y="4481513"/>
          <p14:tracePt t="69804" x="10445750" y="4481513"/>
          <p14:tracePt t="69822" x="10445750" y="4489450"/>
          <p14:tracePt t="69830" x="10437813" y="4489450"/>
          <p14:tracePt t="69864" x="10429875" y="4489450"/>
          <p14:tracePt t="69910" x="10421938" y="4489450"/>
          <p14:tracePt t="69932" x="10414000" y="4489450"/>
          <p14:tracePt t="69974" x="10406063" y="4489450"/>
          <p14:tracePt t="70000" x="10398125" y="4489450"/>
          <p14:tracePt t="70016" x="10390188" y="4489450"/>
          <p14:tracePt t="70024" x="10382250" y="4489450"/>
          <p14:tracePt t="70036" x="10374313" y="4489450"/>
          <p14:tracePt t="70046" x="10366375" y="4489450"/>
          <p14:tracePt t="70056" x="10358438" y="4489450"/>
          <p14:tracePt t="70066" x="10350500" y="4489450"/>
          <p14:tracePt t="70070" x="10342563" y="4489450"/>
          <p14:tracePt t="70080" x="10334625" y="4489450"/>
          <p14:tracePt t="70092" x="10326688" y="4489450"/>
          <p14:tracePt t="70104" x="10318750" y="4489450"/>
          <p14:tracePt t="70110" x="10310813" y="4489450"/>
          <p14:tracePt t="70124" x="10302875" y="4489450"/>
          <p14:tracePt t="70140" x="10294938" y="4489450"/>
          <p14:tracePt t="70174" x="10287000" y="4489450"/>
          <p14:tracePt t="70194" x="10279063" y="4489450"/>
          <p14:tracePt t="70216" x="10269538" y="4489450"/>
          <p14:tracePt t="70240" x="10261600" y="4489450"/>
          <p14:tracePt t="70268" x="10253663" y="4489450"/>
          <p14:tracePt t="70274" x="10245725" y="4489450"/>
          <p14:tracePt t="70282" x="10237788" y="4489450"/>
          <p14:tracePt t="70284" x="10237788" y="4497388"/>
          <p14:tracePt t="70286" x="10229850" y="4497388"/>
          <p14:tracePt t="70290" x="10221913" y="4497388"/>
          <p14:tracePt t="70292" x="10213975" y="4497388"/>
          <p14:tracePt t="70294" x="10213975" y="4505325"/>
          <p14:tracePt t="70296" x="10206038" y="4505325"/>
          <p14:tracePt t="70298" x="10198100" y="4513263"/>
          <p14:tracePt t="70300" x="10190163" y="4513263"/>
          <p14:tracePt t="70302" x="10182225" y="4513263"/>
          <p14:tracePt t="70304" x="10166350" y="4521200"/>
          <p14:tracePt t="70306" x="10158413" y="4529138"/>
          <p14:tracePt t="70308" x="10142538" y="4529138"/>
          <p14:tracePt t="70310" x="10134600" y="4537075"/>
          <p14:tracePt t="70312" x="10126663" y="4537075"/>
          <p14:tracePt t="70314" x="10110788" y="4545013"/>
          <p14:tracePt t="70316" x="10102850" y="4545013"/>
          <p14:tracePt t="70318" x="10094913" y="4552950"/>
          <p14:tracePt t="70320" x="10086975" y="4552950"/>
          <p14:tracePt t="70322" x="10079038" y="4560888"/>
          <p14:tracePt t="70324" x="10071100" y="4568825"/>
          <p14:tracePt t="70326" x="10055225" y="4568825"/>
          <p14:tracePt t="70328" x="10047288" y="4576763"/>
          <p14:tracePt t="70330" x="10031413" y="4584700"/>
          <p14:tracePt t="70334" x="10023475" y="4600575"/>
          <p14:tracePt t="70336" x="10015538" y="4600575"/>
          <p14:tracePt t="70338" x="10007600" y="4616450"/>
          <p14:tracePt t="70340" x="10007600" y="4624388"/>
          <p14:tracePt t="70342" x="9999663" y="4633913"/>
          <p14:tracePt t="70344" x="9991725" y="4649788"/>
          <p14:tracePt t="70346" x="9991725" y="4665663"/>
          <p14:tracePt t="70348" x="9991725" y="4673600"/>
          <p14:tracePt t="70350" x="9991725" y="4689475"/>
          <p14:tracePt t="70352" x="9983788" y="4705350"/>
          <p14:tracePt t="70354" x="9983788" y="4721225"/>
          <p14:tracePt t="70356" x="9983788" y="4729163"/>
          <p14:tracePt t="70358" x="9983788" y="4737100"/>
          <p14:tracePt t="70360" x="9983788" y="4745038"/>
          <p14:tracePt t="70362" x="9983788" y="4760913"/>
          <p14:tracePt t="70366" x="9991725" y="4760913"/>
          <p14:tracePt t="70368" x="9999663" y="4760913"/>
          <p14:tracePt t="70694" x="10007600" y="4760913"/>
          <p14:tracePt t="70698" x="10015538" y="4760913"/>
          <p14:tracePt t="70708" x="10015538" y="4752975"/>
          <p14:tracePt t="70712" x="10015538" y="4745038"/>
          <p14:tracePt t="70714" x="10015538" y="4737100"/>
          <p14:tracePt t="70720" x="10007600" y="4729163"/>
          <p14:tracePt t="70724" x="10007600" y="4721225"/>
          <p14:tracePt t="70726" x="9999663" y="4721225"/>
          <p14:tracePt t="70730" x="9999663" y="4713288"/>
          <p14:tracePt t="70732" x="9999663" y="4705350"/>
          <p14:tracePt t="70734" x="9991725" y="4705350"/>
          <p14:tracePt t="70738" x="9991725" y="4697413"/>
          <p14:tracePt t="70744" x="9991725" y="4689475"/>
          <p14:tracePt t="70750" x="9991725" y="4681538"/>
          <p14:tracePt t="70752" x="9991725" y="4673600"/>
          <p14:tracePt t="70758" x="9991725" y="4665663"/>
          <p14:tracePt t="70766" x="9991725" y="4657725"/>
          <p14:tracePt t="70774" x="9983788" y="4649788"/>
          <p14:tracePt t="70778" x="9975850" y="4641850"/>
          <p14:tracePt t="70796" x="9967913" y="4633913"/>
          <p14:tracePt t="70848" x="9959975" y="4633913"/>
          <p14:tracePt t="70864" x="9952038" y="4633913"/>
          <p14:tracePt t="70870" x="9944100" y="4633913"/>
          <p14:tracePt t="70880" x="9944100" y="4641850"/>
          <p14:tracePt t="70882" x="9936163" y="4641850"/>
          <p14:tracePt t="70888" x="9936163" y="4649788"/>
          <p14:tracePt t="70892" x="9926638" y="4649788"/>
          <p14:tracePt t="70902" x="9918700" y="4657725"/>
          <p14:tracePt t="70908" x="9910763" y="4657725"/>
          <p14:tracePt t="70914" x="9910763" y="4665663"/>
          <p14:tracePt t="70920" x="9902825" y="4665663"/>
          <p14:tracePt t="70924" x="9902825" y="4673600"/>
          <p14:tracePt t="70932" x="9902825" y="4681538"/>
          <p14:tracePt t="70936" x="9894888" y="4681538"/>
          <p14:tracePt t="70944" x="9894888" y="4689475"/>
          <p14:tracePt t="70960" x="9886950" y="4689475"/>
          <p14:tracePt t="70972" x="9886950" y="4697413"/>
          <p14:tracePt t="70974" x="9879013" y="4697413"/>
          <p14:tracePt t="71018" x="9871075" y="4697413"/>
          <p14:tracePt t="71044" x="9863138" y="4697413"/>
          <p14:tracePt t="71056" x="9855200" y="4697413"/>
          <p14:tracePt t="71060" x="9847263" y="4697413"/>
          <p14:tracePt t="71072" x="9839325" y="4697413"/>
          <p14:tracePt t="71084" x="9831388" y="4697413"/>
          <p14:tracePt t="71086" x="9831388" y="4705350"/>
          <p14:tracePt t="71098" x="9823450" y="4705350"/>
          <p14:tracePt t="71104" x="9815513" y="4705350"/>
          <p14:tracePt t="71118" x="9807575" y="4705350"/>
          <p14:tracePt t="71128" x="9799638" y="4705350"/>
          <p14:tracePt t="71130" x="9799638" y="4713288"/>
          <p14:tracePt t="71138" x="9791700" y="4713288"/>
          <p14:tracePt t="71146" x="9783763" y="4713288"/>
          <p14:tracePt t="71156" x="9775825" y="4713288"/>
          <p14:tracePt t="71164" x="9767888" y="4713288"/>
          <p14:tracePt t="71174" x="9759950" y="4713288"/>
          <p14:tracePt t="71178" x="9752013" y="4713288"/>
          <p14:tracePt t="71186" x="9744075" y="4713288"/>
          <p14:tracePt t="71194" x="9736138" y="4713288"/>
          <p14:tracePt t="71200" x="9728200" y="4713288"/>
          <p14:tracePt t="71206" x="9720263" y="4713288"/>
          <p14:tracePt t="71208" x="9712325" y="4713288"/>
          <p14:tracePt t="71214" x="9704388" y="4713288"/>
          <p14:tracePt t="71218" x="9696450" y="4713288"/>
          <p14:tracePt t="71222" x="9688513" y="4713288"/>
          <p14:tracePt t="71224" x="9680575" y="4713288"/>
          <p14:tracePt t="71226" x="9672638" y="4713288"/>
          <p14:tracePt t="71230" x="9664700" y="4713288"/>
          <p14:tracePt t="71232" x="9656763" y="4713288"/>
          <p14:tracePt t="71234" x="9648825" y="4713288"/>
          <p14:tracePt t="71238" x="9632950" y="4713288"/>
          <p14:tracePt t="71242" x="9625013" y="4713288"/>
          <p14:tracePt t="71244" x="9617075" y="4713288"/>
          <p14:tracePt t="71246" x="9609138" y="4713288"/>
          <p14:tracePt t="71248" x="9601200" y="4713288"/>
          <p14:tracePt t="71250" x="9585325" y="4713288"/>
          <p14:tracePt t="71254" x="9575800" y="4713288"/>
          <p14:tracePt t="71256" x="9559925" y="4713288"/>
          <p14:tracePt t="71258" x="9551988" y="4713288"/>
          <p14:tracePt t="71260" x="9544050" y="4713288"/>
          <p14:tracePt t="71262" x="9536113" y="4721225"/>
          <p14:tracePt t="71264" x="9528175" y="4721225"/>
          <p14:tracePt t="71266" x="9520238" y="4721225"/>
          <p14:tracePt t="71268" x="9504363" y="4721225"/>
          <p14:tracePt t="71270" x="9496425" y="4721225"/>
          <p14:tracePt t="71272" x="9488488" y="4721225"/>
          <p14:tracePt t="71274" x="9480550" y="4721225"/>
          <p14:tracePt t="71276" x="9472613" y="4721225"/>
          <p14:tracePt t="71278" x="9464675" y="4721225"/>
          <p14:tracePt t="71280" x="9448800" y="4721225"/>
          <p14:tracePt t="71282" x="9440863" y="4721225"/>
          <p14:tracePt t="71284" x="9432925" y="4721225"/>
          <p14:tracePt t="71286" x="9424988" y="4721225"/>
          <p14:tracePt t="71288" x="9409113" y="4721225"/>
          <p14:tracePt t="71290" x="9401175" y="4721225"/>
          <p14:tracePt t="71292" x="9393238" y="4721225"/>
          <p14:tracePt t="71294" x="9377363" y="4721225"/>
          <p14:tracePt t="71296" x="9369425" y="4721225"/>
          <p14:tracePt t="71298" x="9361488" y="4721225"/>
          <p14:tracePt t="71300" x="9353550" y="4721225"/>
          <p14:tracePt t="71302" x="9337675" y="4721225"/>
          <p14:tracePt t="71304" x="9321800" y="4721225"/>
          <p14:tracePt t="71306" x="9313863" y="4721225"/>
          <p14:tracePt t="71308" x="9305925" y="4721225"/>
          <p14:tracePt t="71310" x="9290050" y="4721225"/>
          <p14:tracePt t="71312" x="9274175" y="4721225"/>
          <p14:tracePt t="71314" x="9266238" y="4721225"/>
          <p14:tracePt t="71316" x="9258300" y="4721225"/>
          <p14:tracePt t="71318" x="9234488" y="4721225"/>
          <p14:tracePt t="71320" x="9224963" y="4721225"/>
          <p14:tracePt t="71322" x="9217025" y="4729163"/>
          <p14:tracePt t="71324" x="9209088" y="4729163"/>
          <p14:tracePt t="71326" x="9185275" y="4729163"/>
          <p14:tracePt t="71328" x="9177338" y="4729163"/>
          <p14:tracePt t="71330" x="9169400" y="4729163"/>
          <p14:tracePt t="71332" x="9153525" y="4729163"/>
          <p14:tracePt t="71334" x="9137650" y="4729163"/>
          <p14:tracePt t="71336" x="9129713" y="4729163"/>
          <p14:tracePt t="71338" x="9113838" y="4729163"/>
          <p14:tracePt t="71340" x="9105900" y="4729163"/>
          <p14:tracePt t="71342" x="9090025" y="4729163"/>
          <p14:tracePt t="71344" x="9074150" y="4729163"/>
          <p14:tracePt t="71346" x="9058275" y="4729163"/>
          <p14:tracePt t="71348" x="9050338" y="4729163"/>
          <p14:tracePt t="71350" x="9034463" y="4729163"/>
          <p14:tracePt t="71352" x="9018588" y="4729163"/>
          <p14:tracePt t="71354" x="9002713" y="4729163"/>
          <p14:tracePt t="71356" x="8994775" y="4729163"/>
          <p14:tracePt t="71358" x="8978900" y="4729163"/>
          <p14:tracePt t="71360" x="8970963" y="4729163"/>
          <p14:tracePt t="71362" x="8947150" y="4729163"/>
          <p14:tracePt t="71364" x="8939213" y="4729163"/>
          <p14:tracePt t="71366" x="8923338" y="4729163"/>
          <p14:tracePt t="71368" x="8915400" y="4729163"/>
          <p14:tracePt t="71370" x="8899525" y="4729163"/>
          <p14:tracePt t="71372" x="8874125" y="4729163"/>
          <p14:tracePt t="71374" x="8866188" y="4729163"/>
          <p14:tracePt t="71376" x="8850313" y="4729163"/>
          <p14:tracePt t="71378" x="8842375" y="4729163"/>
          <p14:tracePt t="71380" x="8826500" y="4729163"/>
          <p14:tracePt t="71382" x="8802688" y="4729163"/>
          <p14:tracePt t="71384" x="8794750" y="4729163"/>
          <p14:tracePt t="71386" x="8778875" y="4729163"/>
          <p14:tracePt t="71388" x="8763000" y="4729163"/>
          <p14:tracePt t="71390" x="8755063" y="4729163"/>
          <p14:tracePt t="71392" x="8731250" y="4729163"/>
          <p14:tracePt t="71394" x="8715375" y="4729163"/>
          <p14:tracePt t="71396" x="8699500" y="4729163"/>
          <p14:tracePt t="71398" x="8691563" y="4729163"/>
          <p14:tracePt t="71400" x="8675688" y="4729163"/>
          <p14:tracePt t="71402" x="8659813" y="4729163"/>
          <p14:tracePt t="71404" x="8643938" y="4729163"/>
          <p14:tracePt t="71406" x="8620125" y="4729163"/>
          <p14:tracePt t="71408" x="8604250" y="4729163"/>
          <p14:tracePt t="71410" x="8596313" y="4729163"/>
          <p14:tracePt t="71412" x="8580438" y="4729163"/>
          <p14:tracePt t="71414" x="8564563" y="4729163"/>
          <p14:tracePt t="71416" x="8548688" y="4729163"/>
          <p14:tracePt t="71418" x="8540750" y="4729163"/>
          <p14:tracePt t="71420" x="8523288" y="4729163"/>
          <p14:tracePt t="71422" x="8507413" y="4729163"/>
          <p14:tracePt t="71424" x="8491538" y="4729163"/>
          <p14:tracePt t="71426" x="8475663" y="4729163"/>
          <p14:tracePt t="71428" x="8451850" y="4729163"/>
          <p14:tracePt t="71430" x="8435975" y="4729163"/>
          <p14:tracePt t="71432" x="8420100" y="4729163"/>
          <p14:tracePt t="71434" x="8404225" y="4729163"/>
          <p14:tracePt t="71436" x="8380413" y="4729163"/>
          <p14:tracePt t="71438" x="8364538" y="4729163"/>
          <p14:tracePt t="71440" x="8348663" y="4729163"/>
          <p14:tracePt t="71442" x="8332788" y="4729163"/>
          <p14:tracePt t="71444" x="8316913" y="4729163"/>
          <p14:tracePt t="71446" x="8293100" y="4729163"/>
          <p14:tracePt t="71448" x="8269288" y="4729163"/>
          <p14:tracePt t="71450" x="8253413" y="4729163"/>
          <p14:tracePt t="71452" x="8229600" y="4729163"/>
          <p14:tracePt t="71454" x="8213725" y="4729163"/>
          <p14:tracePt t="71456" x="8189913" y="4729163"/>
          <p14:tracePt t="71458" x="8172450" y="4729163"/>
          <p14:tracePt t="71460" x="8148638" y="4729163"/>
          <p14:tracePt t="71462" x="8124825" y="4729163"/>
          <p14:tracePt t="71464" x="8101013" y="4729163"/>
          <p14:tracePt t="71466" x="8077200" y="4729163"/>
          <p14:tracePt t="71468" x="8053388" y="4729163"/>
          <p14:tracePt t="71470" x="8029575" y="4729163"/>
          <p14:tracePt t="71472" x="8005763" y="4729163"/>
          <p14:tracePt t="71474" x="7981950" y="4729163"/>
          <p14:tracePt t="71476" x="7950200" y="4729163"/>
          <p14:tracePt t="71478" x="7918450" y="4729163"/>
          <p14:tracePt t="71480" x="7886700" y="4729163"/>
          <p14:tracePt t="71482" x="7854950" y="4721225"/>
          <p14:tracePt t="71484" x="7813675" y="4721225"/>
          <p14:tracePt t="71486" x="7781925" y="4713288"/>
          <p14:tracePt t="71488" x="7750175" y="4713288"/>
          <p14:tracePt t="71490" x="7718425" y="4705350"/>
          <p14:tracePt t="71492" x="7670800" y="4705350"/>
          <p14:tracePt t="71494" x="7631113" y="4697413"/>
          <p14:tracePt t="71496" x="7591425" y="4697413"/>
          <p14:tracePt t="71498" x="7551738" y="4689475"/>
          <p14:tracePt t="71500" x="7504113" y="4681538"/>
          <p14:tracePt t="71502" x="7462838" y="4681538"/>
          <p14:tracePt t="71504" x="7415213" y="4673600"/>
          <p14:tracePt t="71506" x="7359650" y="4665663"/>
          <p14:tracePt t="71508" x="7319963" y="4665663"/>
          <p14:tracePt t="71510" x="7264400" y="4657725"/>
          <p14:tracePt t="71512" x="7208838" y="4649788"/>
          <p14:tracePt t="71514" x="7169150" y="4649788"/>
          <p14:tracePt t="71516" x="7112000" y="4641850"/>
          <p14:tracePt t="71518" x="7064375" y="4633913"/>
          <p14:tracePt t="71520" x="7008813" y="4633913"/>
          <p14:tracePt t="71522" x="6969125" y="4624388"/>
          <p14:tracePt t="71524" x="6913563" y="4616450"/>
          <p14:tracePt t="71526" x="6858000" y="4608513"/>
          <p14:tracePt t="71528" x="6810375" y="4600575"/>
          <p14:tracePt t="71530" x="6769100" y="4592638"/>
          <p14:tracePt t="71532" x="6713538" y="4584700"/>
          <p14:tracePt t="71534" x="6657975" y="4576763"/>
          <p14:tracePt t="71536" x="6610350" y="4560888"/>
          <p14:tracePt t="71538" x="6570663" y="4552950"/>
          <p14:tracePt t="71540" x="6515100" y="4537075"/>
          <p14:tracePt t="71542" x="6467475" y="4529138"/>
          <p14:tracePt t="71544" x="6410325" y="4513263"/>
          <p14:tracePt t="71546" x="6362700" y="4505325"/>
          <p14:tracePt t="71548" x="6307138" y="4489450"/>
          <p14:tracePt t="71550" x="6267450" y="4481513"/>
          <p14:tracePt t="71552" x="6211888" y="4473575"/>
          <p14:tracePt t="71554" x="6156325" y="4465638"/>
          <p14:tracePt t="71556" x="6108700" y="4449763"/>
          <p14:tracePt t="71558" x="6051550" y="4441825"/>
          <p14:tracePt t="71560" x="6011863" y="4433888"/>
          <p14:tracePt t="71562" x="5956300" y="4425950"/>
          <p14:tracePt t="71564" x="5908675" y="4418013"/>
          <p14:tracePt t="71566" x="5853113" y="4410075"/>
          <p14:tracePt t="71568" x="5813425" y="4402138"/>
          <p14:tracePt t="71570" x="5757863" y="4394200"/>
          <p14:tracePt t="71572" x="5708650" y="4394200"/>
          <p14:tracePt t="71574" x="5653088" y="4386263"/>
          <p14:tracePt t="71576" x="5613400" y="4378325"/>
          <p14:tracePt t="71578" x="5565775" y="4370388"/>
          <p14:tracePt t="71580" x="5518150" y="4362450"/>
          <p14:tracePt t="71582" x="5478463" y="4354513"/>
          <p14:tracePt t="71584" x="5430838" y="4346575"/>
          <p14:tracePt t="71586" x="5389563" y="4338638"/>
          <p14:tracePt t="71588" x="5341938" y="4330700"/>
          <p14:tracePt t="71590" x="5294313" y="4322763"/>
          <p14:tracePt t="71592" x="5262563" y="4322763"/>
          <p14:tracePt t="71594" x="5222875" y="4314825"/>
          <p14:tracePt t="71596" x="5183188" y="4306888"/>
          <p14:tracePt t="71598" x="5151438" y="4298950"/>
          <p14:tracePt t="71600" x="5103813" y="4291013"/>
          <p14:tracePt t="71602" x="5072063" y="4291013"/>
          <p14:tracePt t="71604" x="5030788" y="4291013"/>
          <p14:tracePt t="71606" x="4991100" y="4281488"/>
          <p14:tracePt t="71608" x="4959350" y="4281488"/>
          <p14:tracePt t="71610" x="4927600" y="4273550"/>
          <p14:tracePt t="71612" x="4895850" y="4273550"/>
          <p14:tracePt t="71614" x="4872038" y="4265613"/>
          <p14:tracePt t="71616" x="4840288" y="4265613"/>
          <p14:tracePt t="71618" x="4808538" y="4257675"/>
          <p14:tracePt t="71620" x="4784725" y="4249738"/>
          <p14:tracePt t="71622" x="4760913" y="4249738"/>
          <p14:tracePt t="71624" x="4729163" y="4249738"/>
          <p14:tracePt t="71626" x="4705350" y="4249738"/>
          <p14:tracePt t="71628" x="4679950" y="4249738"/>
          <p14:tracePt t="71630" x="4656138" y="4241800"/>
          <p14:tracePt t="71632" x="4632325" y="4241800"/>
          <p14:tracePt t="71634" x="4608513" y="4241800"/>
          <p14:tracePt t="71636" x="4584700" y="4233863"/>
          <p14:tracePt t="71638" x="4568825" y="4233863"/>
          <p14:tracePt t="71640" x="4552950" y="4233863"/>
          <p14:tracePt t="71642" x="4529138" y="4233863"/>
          <p14:tracePt t="71644" x="4513263" y="4233863"/>
          <p14:tracePt t="71646" x="4489450" y="4225925"/>
          <p14:tracePt t="71648" x="4473575" y="4225925"/>
          <p14:tracePt t="71650" x="4449763" y="4225925"/>
          <p14:tracePt t="71652" x="4433888" y="4225925"/>
          <p14:tracePt t="71654" x="4410075" y="4225925"/>
          <p14:tracePt t="71656" x="4394200" y="4225925"/>
          <p14:tracePt t="71658" x="4378325" y="4225925"/>
          <p14:tracePt t="71660" x="4362450" y="4225925"/>
          <p14:tracePt t="71662" x="4344988" y="4225925"/>
          <p14:tracePt t="71664" x="4337050" y="4225925"/>
          <p14:tracePt t="71666" x="4313238" y="4225925"/>
          <p14:tracePt t="71668" x="4297363" y="4225925"/>
          <p14:tracePt t="71670" x="4289425" y="4225925"/>
          <p14:tracePt t="71672" x="4281488" y="4225925"/>
          <p14:tracePt t="71674" x="4265613" y="4225925"/>
          <p14:tracePt t="71676" x="4257675" y="4225925"/>
          <p14:tracePt t="71678" x="4249738" y="4225925"/>
          <p14:tracePt t="71680" x="4241800" y="4225925"/>
          <p14:tracePt t="71682" x="4233863" y="4225925"/>
          <p14:tracePt t="71684" x="4225925" y="4225925"/>
          <p14:tracePt t="71686" x="4217988" y="4225925"/>
          <p14:tracePt t="71688" x="4210050" y="4225925"/>
          <p14:tracePt t="71690" x="4202113" y="4233863"/>
          <p14:tracePt t="71692" x="4194175" y="4233863"/>
          <p14:tracePt t="71694" x="4186238" y="4233863"/>
          <p14:tracePt t="71696" x="4178300" y="4233863"/>
          <p14:tracePt t="71698" x="4170363" y="4233863"/>
          <p14:tracePt t="71700" x="4162425" y="4233863"/>
          <p14:tracePt t="71702" x="4146550" y="4233863"/>
          <p14:tracePt t="71704" x="4138613" y="4241800"/>
          <p14:tracePt t="71706" x="4130675" y="4249738"/>
          <p14:tracePt t="71708" x="4114800" y="4249738"/>
          <p14:tracePt t="71710" x="4106863" y="4249738"/>
          <p14:tracePt t="71712" x="4090988" y="4249738"/>
          <p14:tracePt t="71714" x="4083050" y="4257675"/>
          <p14:tracePt t="71716" x="4067175" y="4257675"/>
          <p14:tracePt t="71718" x="4051300" y="4265613"/>
          <p14:tracePt t="71720" x="4035425" y="4265613"/>
          <p14:tracePt t="71722" x="4027488" y="4265613"/>
          <p14:tracePt t="71724" x="4002088" y="4273550"/>
          <p14:tracePt t="71726" x="3986213" y="4281488"/>
          <p14:tracePt t="71728" x="3970338" y="4291013"/>
          <p14:tracePt t="71730" x="3954463" y="4291013"/>
          <p14:tracePt t="71732" x="3938588" y="4291013"/>
          <p14:tracePt t="71734" x="3922713" y="4298950"/>
          <p14:tracePt t="71736" x="3898900" y="4306888"/>
          <p14:tracePt t="71738" x="3883025" y="4314825"/>
          <p14:tracePt t="71740" x="3867150" y="4314825"/>
          <p14:tracePt t="71742" x="3859213" y="4314825"/>
          <p14:tracePt t="71744" x="3843338" y="4322763"/>
          <p14:tracePt t="71746" x="3827463" y="4322763"/>
          <p14:tracePt t="71748" x="3811588" y="4330700"/>
          <p14:tracePt t="71750" x="3795713" y="4330700"/>
          <p14:tracePt t="71752" x="3771900" y="4338638"/>
          <p14:tracePt t="71754" x="3756025" y="4346575"/>
          <p14:tracePt t="71756" x="3724275" y="4354513"/>
          <p14:tracePt t="71758" x="3700463" y="4362450"/>
          <p14:tracePt t="71760" x="3676650" y="4370388"/>
          <p14:tracePt t="71762" x="3651250" y="4378325"/>
          <p14:tracePt t="71764" x="3627438" y="4386263"/>
          <p14:tracePt t="71766" x="3603625" y="4394200"/>
          <p14:tracePt t="71768" x="3563938" y="4410075"/>
          <p14:tracePt t="71770" x="3532188" y="4418013"/>
          <p14:tracePt t="71772" x="3492500" y="4433888"/>
          <p14:tracePt t="71774" x="3460750" y="4449763"/>
          <p14:tracePt t="71776" x="3413125" y="4465638"/>
          <p14:tracePt t="71778" x="3373438" y="4473575"/>
          <p14:tracePt t="71780" x="3333750" y="4489450"/>
          <p14:tracePt t="71782" x="3284538" y="4505325"/>
          <p14:tracePt t="71784" x="3236913" y="4521200"/>
          <p14:tracePt t="71786" x="3189288" y="4537075"/>
          <p14:tracePt t="71788" x="3149600" y="4552950"/>
          <p14:tracePt t="71790" x="3086100" y="4576763"/>
          <p14:tracePt t="71792" x="3030538" y="4592638"/>
          <p14:tracePt t="71794" x="2990850" y="4608513"/>
          <p14:tracePt t="71796" x="2933700" y="4624388"/>
          <p14:tracePt t="71798" x="2878138" y="4641850"/>
          <p14:tracePt t="71800" x="2822575" y="4657725"/>
          <p14:tracePt t="71802" x="2774950" y="4673600"/>
          <p14:tracePt t="71804" x="2719388" y="4689475"/>
          <p14:tracePt t="71806" x="2671763" y="4697413"/>
          <p14:tracePt t="71808" x="2624138" y="4713288"/>
          <p14:tracePt t="71810" x="2590800" y="4721225"/>
          <p14:tracePt t="71812" x="2559050" y="4729163"/>
          <p14:tracePt t="71814" x="2527300" y="4737100"/>
          <p14:tracePt t="71816" x="2511425" y="4745038"/>
          <p14:tracePt t="71818" x="2487613" y="4752975"/>
          <p14:tracePt t="71820" x="2471738" y="4752975"/>
          <p14:tracePt t="71822" x="2455863" y="4760913"/>
          <p14:tracePt t="71824" x="2439988" y="4760913"/>
          <p14:tracePt t="71826" x="2424113" y="4768850"/>
          <p14:tracePt t="71832" x="2416175" y="4768850"/>
          <p14:tracePt t="71836" x="2408238" y="4768850"/>
          <p14:tracePt t="72010" x="2416175" y="4768850"/>
          <p14:tracePt t="72014" x="2416175" y="4760913"/>
          <p14:tracePt t="72016" x="2424113" y="4760913"/>
          <p14:tracePt t="72018" x="2432050" y="4760913"/>
          <p14:tracePt t="72020" x="2447925" y="4752975"/>
          <p14:tracePt t="72024" x="2455863" y="4752975"/>
          <p14:tracePt t="72026" x="2463800" y="4752975"/>
          <p14:tracePt t="72028" x="2471738" y="4752975"/>
          <p14:tracePt t="72030" x="2479675" y="4752975"/>
          <p14:tracePt t="72044" x="2471738" y="4752975"/>
          <p14:tracePt t="72046" x="2463800" y="4752975"/>
          <p14:tracePt t="72050" x="2455863" y="4752975"/>
          <p14:tracePt t="72054" x="2447925" y="4752975"/>
          <p14:tracePt t="72058" x="2439988" y="4752975"/>
          <p14:tracePt t="72060" x="2432050" y="4752975"/>
          <p14:tracePt t="72064" x="2424113" y="4752975"/>
          <p14:tracePt t="72070" x="2416175" y="4752975"/>
          <p14:tracePt t="72074" x="2408238" y="4752975"/>
          <p14:tracePt t="72078" x="2400300" y="4752975"/>
          <p14:tracePt t="72080" x="2392363" y="4752975"/>
          <p14:tracePt t="72086" x="2384425" y="4752975"/>
          <p14:tracePt t="72098" x="2376488" y="4752975"/>
          <p14:tracePt t="72136" x="2368550" y="4752975"/>
          <p14:tracePt t="72140" x="2368550" y="4760913"/>
          <p14:tracePt t="72286" x="2376488" y="4760913"/>
          <p14:tracePt t="72306" x="2384425" y="4760913"/>
          <p14:tracePt t="72310" x="2384425" y="4752975"/>
          <p14:tracePt t="72324" x="2392363" y="4752975"/>
          <p14:tracePt t="72334" x="2400300" y="4752975"/>
          <p14:tracePt t="72360" x="2408238" y="4752975"/>
          <p14:tracePt t="72388" x="2416175" y="4752975"/>
          <p14:tracePt t="72414" x="2424113" y="4752975"/>
          <p14:tracePt t="72440" x="2432050" y="4752975"/>
          <p14:tracePt t="72456" x="2439988" y="4752975"/>
          <p14:tracePt t="72514" x="2447925" y="4752975"/>
          <p14:tracePt t="72564" x="2447925" y="4760913"/>
          <p14:tracePt t="72640" x="2439988" y="4760913"/>
          <p14:tracePt t="72650" x="2439988" y="4768850"/>
          <p14:tracePt t="72658" x="2432050" y="4768850"/>
          <p14:tracePt t="72710" x="2424113" y="4768850"/>
          <p14:tracePt t="72734" x="2424113" y="4776788"/>
          <p14:tracePt t="72744" x="2416175" y="4776788"/>
          <p14:tracePt t="72762" x="2416175" y="4784725"/>
          <p14:tracePt t="72776" x="2416175" y="4792663"/>
          <p14:tracePt t="72778" x="2408238" y="4792663"/>
          <p14:tracePt t="73056" x="2400300" y="4792663"/>
          <p14:tracePt t="73124" x="2392363" y="4792663"/>
          <p14:tracePt t="73262" x="2384425" y="4792663"/>
          <p14:tracePt t="73422" x="2376488" y="4792663"/>
          <p14:tracePt t="73650" x="2368550" y="4792663"/>
          <p14:tracePt t="73814" x="2360613" y="4792663"/>
          <p14:tracePt t="74090" x="2352675" y="4792663"/>
          <p14:tracePt t="74092" x="2352675" y="4800600"/>
          <p14:tracePt t="74146" x="2344738" y="4800600"/>
          <p14:tracePt t="74164" x="2344738" y="4808538"/>
          <p14:tracePt t="74198" x="2344738" y="4816475"/>
          <p14:tracePt t="74206" x="2344738" y="4824413"/>
          <p14:tracePt t="74220" x="2344738" y="4832350"/>
          <p14:tracePt t="74232" x="2344738" y="4840288"/>
          <p14:tracePt t="74242" x="2344738" y="4848225"/>
          <p14:tracePt t="74248" x="2344738" y="4856163"/>
          <p14:tracePt t="74262" x="2344738" y="4864100"/>
          <p14:tracePt t="74488" x="2344738" y="4872038"/>
          <p14:tracePt t="74530" x="2352675" y="4872038"/>
          <p14:tracePt t="74564" x="2352675" y="4879975"/>
          <p14:tracePt t="75208" x="2360613" y="4879975"/>
          <p14:tracePt t="75212" x="2368550" y="4879975"/>
          <p14:tracePt t="75214" x="2368550" y="4887913"/>
          <p14:tracePt t="75216" x="2376488" y="4887913"/>
          <p14:tracePt t="75218" x="2376488" y="4895850"/>
          <p14:tracePt t="75220" x="2384425" y="4895850"/>
          <p14:tracePt t="75224" x="2392363" y="4895850"/>
          <p14:tracePt t="75226" x="2400300" y="4903788"/>
          <p14:tracePt t="75228" x="2408238" y="4903788"/>
          <p14:tracePt t="75232" x="2416175" y="4903788"/>
          <p14:tracePt t="75234" x="2424113" y="4911725"/>
          <p14:tracePt t="75236" x="2432050" y="4911725"/>
          <p14:tracePt t="75238" x="2439988" y="4919663"/>
          <p14:tracePt t="75240" x="2447925" y="4919663"/>
          <p14:tracePt t="75242" x="2463800" y="4919663"/>
          <p14:tracePt t="75244" x="2471738" y="4927600"/>
          <p14:tracePt t="75246" x="2479675" y="4927600"/>
          <p14:tracePt t="75248" x="2487613" y="4927600"/>
          <p14:tracePt t="75250" x="2495550" y="4927600"/>
          <p14:tracePt t="75252" x="2503488" y="4935538"/>
          <p14:tracePt t="75254" x="2519363" y="4943475"/>
          <p14:tracePt t="75256" x="2527300" y="4943475"/>
          <p14:tracePt t="75258" x="2543175" y="4951413"/>
          <p14:tracePt t="75260" x="2559050" y="4951413"/>
          <p14:tracePt t="75262" x="2566988" y="4951413"/>
          <p14:tracePt t="75264" x="2574925" y="4959350"/>
          <p14:tracePt t="75266" x="2582863" y="4959350"/>
          <p14:tracePt t="75268" x="2606675" y="4967288"/>
          <p14:tracePt t="75270" x="2616200" y="4967288"/>
          <p14:tracePt t="75272" x="2632075" y="4967288"/>
          <p14:tracePt t="75274" x="2647950" y="4976813"/>
          <p14:tracePt t="75276" x="2663825" y="4984750"/>
          <p14:tracePt t="75278" x="2679700" y="4984750"/>
          <p14:tracePt t="75280" x="2695575" y="4992688"/>
          <p14:tracePt t="75282" x="2711450" y="5000625"/>
          <p14:tracePt t="75284" x="2727325" y="5000625"/>
          <p14:tracePt t="75286" x="2735263" y="5000625"/>
          <p14:tracePt t="75288" x="2751138" y="5008563"/>
          <p14:tracePt t="75290" x="2767013" y="5008563"/>
          <p14:tracePt t="75292" x="2782888" y="5016500"/>
          <p14:tracePt t="75294" x="2806700" y="5024438"/>
          <p14:tracePt t="75296" x="2830513" y="5032375"/>
          <p14:tracePt t="75298" x="2854325" y="5032375"/>
          <p14:tracePt t="75300" x="2870200" y="5040313"/>
          <p14:tracePt t="75302" x="2894013" y="5048250"/>
          <p14:tracePt t="75304" x="2909888" y="5056188"/>
          <p14:tracePt t="75306" x="2933700" y="5056188"/>
          <p14:tracePt t="75308" x="2949575" y="5056188"/>
          <p14:tracePt t="75310" x="2982913" y="5064125"/>
          <p14:tracePt t="75312" x="2998788" y="5072063"/>
          <p14:tracePt t="75314" x="3022600" y="5080000"/>
          <p14:tracePt t="75316" x="3038475" y="5080000"/>
          <p14:tracePt t="75318" x="3062288" y="5087938"/>
          <p14:tracePt t="75320" x="3078163" y="5095875"/>
          <p14:tracePt t="75322" x="3094038" y="5103813"/>
          <p14:tracePt t="75324" x="3117850" y="5103813"/>
          <p14:tracePt t="75326" x="3141663" y="5103813"/>
          <p14:tracePt t="75328" x="3157538" y="5111750"/>
          <p14:tracePt t="75330" x="3173413" y="5119688"/>
          <p14:tracePt t="75332" x="3197225" y="5127625"/>
          <p14:tracePt t="75334" x="3213100" y="5127625"/>
          <p14:tracePt t="75336" x="3228975" y="5127625"/>
          <p14:tracePt t="75338" x="3252788" y="5135563"/>
          <p14:tracePt t="75340" x="3268663" y="5143500"/>
          <p14:tracePt t="75342" x="3284538" y="5143500"/>
          <p14:tracePt t="75344" x="3300413" y="5151438"/>
          <p14:tracePt t="75346" x="3317875" y="5151438"/>
          <p14:tracePt t="75348" x="3333750" y="5159375"/>
          <p14:tracePt t="75350" x="3341688" y="5167313"/>
          <p14:tracePt t="75352" x="3357563" y="5167313"/>
          <p14:tracePt t="75354" x="3373438" y="5167313"/>
          <p14:tracePt t="75356" x="3389313" y="5175250"/>
          <p14:tracePt t="75358" x="3397250" y="5183188"/>
          <p14:tracePt t="75360" x="3413125" y="5183188"/>
          <p14:tracePt t="75362" x="3429000" y="5183188"/>
          <p14:tracePt t="75364" x="3436938" y="5191125"/>
          <p14:tracePt t="75366" x="3444875" y="5199063"/>
          <p14:tracePt t="75368" x="3460750" y="5199063"/>
          <p14:tracePt t="75370" x="3468688" y="5199063"/>
          <p14:tracePt t="75372" x="3476625" y="5207000"/>
          <p14:tracePt t="75374" x="3492500" y="5214938"/>
          <p14:tracePt t="75378" x="3508375" y="5214938"/>
          <p14:tracePt t="75380" x="3516313" y="5222875"/>
          <p14:tracePt t="75382" x="3524250" y="5222875"/>
          <p14:tracePt t="75384" x="3532188" y="5230813"/>
          <p14:tracePt t="75388" x="3548063" y="5230813"/>
          <p14:tracePt t="75392" x="3556000" y="5238750"/>
          <p14:tracePt t="75394" x="3563938" y="5238750"/>
          <p14:tracePt t="75396" x="3571875" y="5246688"/>
          <p14:tracePt t="75400" x="3579813" y="5246688"/>
          <p14:tracePt t="75402" x="3587750" y="5246688"/>
          <p14:tracePt t="75406" x="3595688" y="5254625"/>
          <p14:tracePt t="75408" x="3603625" y="5254625"/>
          <p14:tracePt t="75412" x="3611563" y="5254625"/>
          <p14:tracePt t="75416" x="3619500" y="5254625"/>
          <p14:tracePt t="75420" x="3627438" y="5262563"/>
          <p14:tracePt t="75422" x="3635375" y="5262563"/>
          <p14:tracePt t="75428" x="3643313" y="5262563"/>
          <p14:tracePt t="75432" x="3651250" y="5262563"/>
          <p14:tracePt t="75438" x="3660775" y="5262563"/>
          <p14:tracePt t="75442" x="3668713" y="5262563"/>
          <p14:tracePt t="75448" x="3676650" y="5262563"/>
          <p14:tracePt t="75450" x="3676650" y="5270500"/>
          <p14:tracePt t="75458" x="3684588" y="5270500"/>
          <p14:tracePt t="75470" x="3692525" y="5270500"/>
          <p14:tracePt t="75480" x="3700463" y="5270500"/>
          <p14:tracePt t="75530" x="3708400" y="5278438"/>
          <p14:tracePt t="75556" x="3708400" y="5286375"/>
          <p14:tracePt t="75560" x="3716338" y="5286375"/>
          <p14:tracePt t="75568" x="3716338" y="5294313"/>
          <p14:tracePt t="75574" x="3716338" y="5302250"/>
          <p14:tracePt t="75576" x="3716338" y="5310188"/>
          <p14:tracePt t="75580" x="3716338" y="5319713"/>
          <p14:tracePt t="75584" x="3716338" y="5327650"/>
          <p14:tracePt t="75588" x="3716338" y="5335588"/>
          <p14:tracePt t="75590" x="3716338" y="5343525"/>
          <p14:tracePt t="75592" x="3716338" y="5351463"/>
          <p14:tracePt t="75594" x="3716338" y="5359400"/>
          <p14:tracePt t="75596" x="3716338" y="5367338"/>
          <p14:tracePt t="75598" x="3708400" y="5383213"/>
          <p14:tracePt t="75600" x="3700463" y="5391150"/>
          <p14:tracePt t="75602" x="3700463" y="5399088"/>
          <p14:tracePt t="75604" x="3692525" y="5422900"/>
          <p14:tracePt t="75606" x="3676650" y="5438775"/>
          <p14:tracePt t="75608" x="3676650" y="5446713"/>
          <p14:tracePt t="75610" x="3668713" y="5462588"/>
          <p14:tracePt t="75612" x="3651250" y="5486400"/>
          <p14:tracePt t="75614" x="3643313" y="5502275"/>
          <p14:tracePt t="75616" x="3627438" y="5518150"/>
          <p14:tracePt t="75618" x="3619500" y="5534025"/>
          <p14:tracePt t="75620" x="3603625" y="5557838"/>
          <p14:tracePt t="75622" x="3603625" y="5565775"/>
          <p14:tracePt t="75624" x="3587750" y="5573713"/>
          <p14:tracePt t="75626" x="3579813" y="5597525"/>
          <p14:tracePt t="75628" x="3563938" y="5613400"/>
          <p14:tracePt t="75630" x="3548063" y="5629275"/>
          <p14:tracePt t="75632" x="3532188" y="5653088"/>
          <p14:tracePt t="75634" x="3508375" y="5670550"/>
          <p14:tracePt t="75636" x="3492500" y="5686425"/>
          <p14:tracePt t="75638" x="3476625" y="5702300"/>
          <p14:tracePt t="75640" x="3452813" y="5718175"/>
          <p14:tracePt t="75642" x="3429000" y="5734050"/>
          <p14:tracePt t="75648" x="3421063" y="5741988"/>
          <p14:tracePt t="75650" x="3413125" y="5741988"/>
          <p14:tracePt t="75652" x="3397250" y="5749925"/>
          <p14:tracePt t="75858" x="3405188" y="5749925"/>
          <p14:tracePt t="75860" x="3413125" y="5741988"/>
          <p14:tracePt t="75862" x="3429000" y="5734050"/>
          <p14:tracePt t="75864" x="3452813" y="5726113"/>
          <p14:tracePt t="75866" x="3492500" y="5710238"/>
          <p14:tracePt t="75868" x="3524250" y="5694363"/>
          <p14:tracePt t="75870" x="3563938" y="5678488"/>
          <p14:tracePt t="75872" x="3595688" y="5670550"/>
          <p14:tracePt t="75880" x="3700463" y="5597525"/>
          <p14:tracePt t="75882" x="3716338" y="5589588"/>
          <p14:tracePt t="75884" x="3732213" y="5573713"/>
          <p14:tracePt t="75886" x="3748088" y="5573713"/>
          <p14:tracePt t="75888" x="3756025" y="5565775"/>
          <p14:tracePt t="75890" x="3771900" y="5557838"/>
          <p14:tracePt t="75892" x="3771900" y="5549900"/>
          <p14:tracePt t="75894" x="3779838" y="5541963"/>
          <p14:tracePt t="75898" x="3779838" y="5534025"/>
          <p14:tracePt t="75904" x="3779838" y="5526088"/>
          <p14:tracePt t="75910" x="3779838" y="5518150"/>
          <p14:tracePt t="75914" x="3779838" y="5510213"/>
          <p14:tracePt t="75922" x="3779838" y="5502275"/>
          <p14:tracePt t="75930" x="3779838" y="5494338"/>
          <p14:tracePt t="75942" x="3779838" y="5486400"/>
          <p14:tracePt t="75950" x="3779838" y="5478463"/>
          <p14:tracePt t="75962" x="3787775" y="5478463"/>
          <p14:tracePt t="76012" x="3787775" y="5470525"/>
          <p14:tracePt t="76034" x="3795713" y="5470525"/>
          <p14:tracePt t="76050" x="3795713" y="5462588"/>
          <p14:tracePt t="76160" x="3803650" y="5462588"/>
          <p14:tracePt t="76276" x="3811588" y="5462588"/>
          <p14:tracePt t="76284" x="3819525" y="5462588"/>
          <p14:tracePt t="76288" x="3827463" y="5462588"/>
          <p14:tracePt t="76290" x="3835400" y="5462588"/>
          <p14:tracePt t="76292" x="3843338" y="5462588"/>
          <p14:tracePt t="76296" x="3851275" y="5462588"/>
          <p14:tracePt t="76298" x="3859213" y="5462588"/>
          <p14:tracePt t="76300" x="3867150" y="5462588"/>
          <p14:tracePt t="76302" x="3883025" y="5462588"/>
          <p14:tracePt t="76304" x="3898900" y="5462588"/>
          <p14:tracePt t="76306" x="3906838" y="5462588"/>
          <p14:tracePt t="76308" x="3922713" y="5462588"/>
          <p14:tracePt t="76310" x="3930650" y="5462588"/>
          <p14:tracePt t="76312" x="3954463" y="5462588"/>
          <p14:tracePt t="76314" x="3970338" y="5462588"/>
          <p14:tracePt t="76316" x="3978275" y="5462588"/>
          <p14:tracePt t="76318" x="3986213" y="5462588"/>
          <p14:tracePt t="76320" x="4002088" y="5462588"/>
          <p14:tracePt t="76322" x="4027488" y="5462588"/>
          <p14:tracePt t="76324" x="4051300" y="5462588"/>
          <p14:tracePt t="76326" x="4075113" y="5462588"/>
          <p14:tracePt t="76328" x="4106863" y="5462588"/>
          <p14:tracePt t="76330" x="4146550" y="5462588"/>
          <p14:tracePt t="76332" x="4178300" y="5462588"/>
          <p14:tracePt t="76334" x="4217988" y="5462588"/>
          <p14:tracePt t="76336" x="4257675" y="5462588"/>
          <p14:tracePt t="76338" x="4305300" y="5462588"/>
          <p14:tracePt t="76340" x="4344988" y="5462588"/>
          <p14:tracePt t="76342" x="4402138" y="5462588"/>
          <p14:tracePt t="76344" x="4457700" y="5462588"/>
          <p14:tracePt t="76346" x="4521200" y="5462588"/>
          <p14:tracePt t="76348" x="4576763" y="5462588"/>
          <p14:tracePt t="76350" x="4640263" y="5462588"/>
          <p14:tracePt t="76352" x="4705350" y="5462588"/>
          <p14:tracePt t="76354" x="4768850" y="5462588"/>
          <p14:tracePt t="76356" x="4840288" y="5462588"/>
          <p14:tracePt t="76358" x="4911725" y="5462588"/>
          <p14:tracePt t="76360" x="4999038" y="5462588"/>
          <p14:tracePt t="76362" x="5072063" y="5462588"/>
          <p14:tracePt t="76364" x="5159375" y="5462588"/>
          <p14:tracePt t="76366" x="5238750" y="5462588"/>
          <p14:tracePt t="76368" x="5326063" y="5462588"/>
          <p14:tracePt t="76370" x="5414963" y="5462588"/>
          <p14:tracePt t="76372" x="5494338" y="5462588"/>
          <p14:tracePt t="76374" x="5581650" y="5462588"/>
          <p14:tracePt t="76376" x="5668963" y="5462588"/>
          <p14:tracePt t="76378" x="5749925" y="5462588"/>
          <p14:tracePt t="76380" x="5837238" y="5462588"/>
          <p14:tracePt t="76382" x="5916613" y="5462588"/>
          <p14:tracePt t="76384" x="6003925" y="5462588"/>
          <p14:tracePt t="76386" x="6091238" y="5462588"/>
          <p14:tracePt t="76388" x="6172200" y="5462588"/>
          <p14:tracePt t="76390" x="6259513" y="5462588"/>
          <p14:tracePt t="76392" x="6346825" y="5462588"/>
          <p14:tracePt t="76394" x="6418263" y="5462588"/>
          <p14:tracePt t="76396" x="6491288" y="5462588"/>
          <p14:tracePt t="76398" x="6570663" y="5462588"/>
          <p14:tracePt t="76400" x="6642100" y="5462588"/>
          <p14:tracePt t="76402" x="6713538" y="5462588"/>
          <p14:tracePt t="76404" x="6794500" y="5462588"/>
          <p14:tracePt t="76406" x="6865938" y="5462588"/>
          <p14:tracePt t="76408" x="6937375" y="5462588"/>
          <p14:tracePt t="76410" x="7008813" y="5462588"/>
          <p14:tracePt t="76412" x="7080250" y="5462588"/>
          <p14:tracePt t="76414" x="7153275" y="5454650"/>
          <p14:tracePt t="76416" x="7224713" y="5454650"/>
          <p14:tracePt t="76418" x="7288213" y="5454650"/>
          <p14:tracePt t="76420" x="7351713" y="5454650"/>
          <p14:tracePt t="76422" x="7415213" y="5454650"/>
          <p14:tracePt t="76424" x="7496175" y="5454650"/>
          <p14:tracePt t="76426" x="7559675" y="5454650"/>
          <p14:tracePt t="76428" x="7623175" y="5454650"/>
          <p14:tracePt t="76430" x="7686675" y="5454650"/>
          <p14:tracePt t="76432" x="7750175" y="5454650"/>
          <p14:tracePt t="76434" x="7805738" y="5454650"/>
          <p14:tracePt t="76436" x="7854950" y="5454650"/>
          <p14:tracePt t="76438" x="7910513" y="5454650"/>
          <p14:tracePt t="76440" x="7966075" y="5454650"/>
          <p14:tracePt t="76442" x="8013700" y="5454650"/>
          <p14:tracePt t="76444" x="8069263" y="5454650"/>
          <p14:tracePt t="76446" x="8116888" y="5454650"/>
          <p14:tracePt t="76448" x="8156575" y="5454650"/>
          <p14:tracePt t="76450" x="8197850" y="5454650"/>
          <p14:tracePt t="76452" x="8237538" y="5454650"/>
          <p14:tracePt t="76454" x="8269288" y="5454650"/>
          <p14:tracePt t="76456" x="8301038" y="5454650"/>
          <p14:tracePt t="76458" x="8332788" y="5454650"/>
          <p14:tracePt t="76460" x="8364538" y="5454650"/>
          <p14:tracePt t="76462" x="8388350" y="5454650"/>
          <p14:tracePt t="76464" x="8412163" y="5454650"/>
          <p14:tracePt t="76466" x="8435975" y="5454650"/>
          <p14:tracePt t="76468" x="8459788" y="5454650"/>
          <p14:tracePt t="76470" x="8475663" y="5454650"/>
          <p14:tracePt t="76472" x="8491538" y="5454650"/>
          <p14:tracePt t="76474" x="8507413" y="5454650"/>
          <p14:tracePt t="76476" x="8531225" y="5454650"/>
          <p14:tracePt t="76478" x="8548688" y="5454650"/>
          <p14:tracePt t="76480" x="8564563" y="5454650"/>
          <p14:tracePt t="76482" x="8572500" y="5454650"/>
          <p14:tracePt t="76484" x="8580438" y="5454650"/>
          <p14:tracePt t="76486" x="8596313" y="5454650"/>
          <p14:tracePt t="76488" x="8604250" y="5454650"/>
          <p14:tracePt t="76490" x="8612188" y="5454650"/>
          <p14:tracePt t="76492" x="8620125" y="5454650"/>
          <p14:tracePt t="76494" x="8628063" y="5454650"/>
          <p14:tracePt t="76496" x="8636000" y="5454650"/>
          <p14:tracePt t="76500" x="8643938" y="5454650"/>
          <p14:tracePt t="76502" x="8651875" y="5454650"/>
          <p14:tracePt t="76504" x="8659813" y="5454650"/>
          <p14:tracePt t="76508" x="8667750" y="5454650"/>
          <p14:tracePt t="76512" x="8675688" y="5454650"/>
          <p14:tracePt t="76518" x="8683625" y="5454650"/>
          <p14:tracePt t="76522" x="8691563" y="5454650"/>
          <p14:tracePt t="76566" x="8699500" y="5454650"/>
          <p14:tracePt t="76736" x="8699500" y="5462588"/>
          <p14:tracePt t="76780" x="8691563" y="5462588"/>
          <p14:tracePt t="77004" x="8683625" y="5462588"/>
          <p14:tracePt t="77020" x="8675688" y="5462588"/>
          <p14:tracePt t="77032" x="8667750" y="5462588"/>
          <p14:tracePt t="77046" x="8659813" y="5462588"/>
          <p14:tracePt t="77058" x="8651875" y="5462588"/>
          <p14:tracePt t="77084" x="8643938" y="5462588"/>
          <p14:tracePt t="77100" x="8636000" y="5462588"/>
          <p14:tracePt t="77110" x="8628063" y="5462588"/>
          <p14:tracePt t="77116" x="8620125" y="5462588"/>
          <p14:tracePt t="77124" x="8612188" y="5462588"/>
          <p14:tracePt t="77130" x="8604250" y="5462588"/>
          <p14:tracePt t="77138" x="8596313" y="5462588"/>
          <p14:tracePt t="77140" x="8596313" y="5470525"/>
          <p14:tracePt t="77142" x="8588375" y="5470525"/>
          <p14:tracePt t="77146" x="8588375" y="5478463"/>
          <p14:tracePt t="77150" x="8580438" y="5478463"/>
          <p14:tracePt t="77156" x="8580438" y="5486400"/>
          <p14:tracePt t="77158" x="8572500" y="5486400"/>
          <p14:tracePt t="77164" x="8564563" y="5494338"/>
          <p14:tracePt t="77168" x="8556625" y="5494338"/>
          <p14:tracePt t="77172" x="8556625" y="5502275"/>
          <p14:tracePt t="77176" x="8556625" y="5510213"/>
          <p14:tracePt t="77178" x="8548688" y="5510213"/>
          <p14:tracePt t="77184" x="8548688" y="5518150"/>
          <p14:tracePt t="77186" x="8540750" y="5518150"/>
          <p14:tracePt t="77196" x="8540750" y="5526088"/>
          <p14:tracePt t="77198" x="8531225" y="5526088"/>
          <p14:tracePt t="77206" x="8523288" y="5526088"/>
          <p14:tracePt t="77220" x="8515350" y="5526088"/>
          <p14:tracePt t="77228" x="8507413" y="5526088"/>
          <p14:tracePt t="77236" x="8499475" y="5526088"/>
          <p14:tracePt t="77240" x="8491538" y="5526088"/>
          <p14:tracePt t="77246" x="8483600" y="5526088"/>
          <p14:tracePt t="77252" x="8475663" y="5526088"/>
          <p14:tracePt t="77258" x="8467725" y="5526088"/>
          <p14:tracePt t="77260" x="8459788" y="5526088"/>
          <p14:tracePt t="77264" x="8451850" y="5526088"/>
          <p14:tracePt t="77268" x="8451850" y="5518150"/>
          <p14:tracePt t="77270" x="8443913" y="5518150"/>
          <p14:tracePt t="77274" x="8435975" y="5518150"/>
          <p14:tracePt t="77278" x="8428038" y="5518150"/>
          <p14:tracePt t="77280" x="8420100" y="5510213"/>
          <p14:tracePt t="77284" x="8420100" y="5502275"/>
          <p14:tracePt t="77286" x="8412163" y="5502275"/>
          <p14:tracePt t="77290" x="8404225" y="5502275"/>
          <p14:tracePt t="77294" x="8396288" y="5502275"/>
          <p14:tracePt t="77296" x="8388350" y="5494338"/>
          <p14:tracePt t="77300" x="8380413" y="5494338"/>
          <p14:tracePt t="77302" x="8372475" y="5494338"/>
          <p14:tracePt t="77304" x="8364538" y="5494338"/>
          <p14:tracePt t="77308" x="8356600" y="5494338"/>
          <p14:tracePt t="77312" x="8348663" y="5486400"/>
          <p14:tracePt t="77314" x="8340725" y="5486400"/>
          <p14:tracePt t="77316" x="8332788" y="5486400"/>
          <p14:tracePt t="77320" x="8324850" y="5486400"/>
          <p14:tracePt t="77322" x="8316913" y="5486400"/>
          <p14:tracePt t="77326" x="8301038" y="5486400"/>
          <p14:tracePt t="77330" x="8285163" y="5486400"/>
          <p14:tracePt t="77334" x="8277225" y="5486400"/>
          <p14:tracePt t="77336" x="8269288" y="5486400"/>
          <p14:tracePt t="77338" x="8261350" y="5486400"/>
          <p14:tracePt t="77340" x="8253413" y="5486400"/>
          <p14:tracePt t="77344" x="8245475" y="5486400"/>
          <p14:tracePt t="77346" x="8237538" y="5486400"/>
          <p14:tracePt t="77348" x="8229600" y="5486400"/>
          <p14:tracePt t="77350" x="8221663" y="5486400"/>
          <p14:tracePt t="77352" x="8213725" y="5486400"/>
          <p14:tracePt t="77354" x="8205788" y="5486400"/>
          <p14:tracePt t="77356" x="8197850" y="5486400"/>
          <p14:tracePt t="77358" x="8189913" y="5486400"/>
          <p14:tracePt t="77360" x="8180388" y="5486400"/>
          <p14:tracePt t="77362" x="8172450" y="5486400"/>
          <p14:tracePt t="77366" x="8164513" y="5486400"/>
          <p14:tracePt t="77368" x="8156575" y="5486400"/>
          <p14:tracePt t="77370" x="8140700" y="5486400"/>
          <p14:tracePt t="77374" x="8132763" y="5486400"/>
          <p14:tracePt t="77376" x="8124825" y="5486400"/>
          <p14:tracePt t="77378" x="8116888" y="5486400"/>
          <p14:tracePt t="77380" x="8108950" y="5486400"/>
          <p14:tracePt t="77382" x="8101013" y="5486400"/>
          <p14:tracePt t="77384" x="8093075" y="5486400"/>
          <p14:tracePt t="77386" x="8085138" y="5486400"/>
          <p14:tracePt t="77390" x="8077200" y="5486400"/>
          <p14:tracePt t="77392" x="8061325" y="5486400"/>
          <p14:tracePt t="77396" x="8045450" y="5486400"/>
          <p14:tracePt t="77400" x="8037513" y="5486400"/>
          <p14:tracePt t="77402" x="8029575" y="5486400"/>
          <p14:tracePt t="77404" x="8021638" y="5486400"/>
          <p14:tracePt t="77406" x="8013700" y="5478463"/>
          <p14:tracePt t="77408" x="8005763" y="5478463"/>
          <p14:tracePt t="77410" x="7997825" y="5478463"/>
          <p14:tracePt t="77412" x="7989888" y="5478463"/>
          <p14:tracePt t="77414" x="7981950" y="5470525"/>
          <p14:tracePt t="77416" x="7974013" y="5470525"/>
          <p14:tracePt t="77418" x="7966075" y="5470525"/>
          <p14:tracePt t="77420" x="7958138" y="5470525"/>
          <p14:tracePt t="77422" x="7950200" y="5470525"/>
          <p14:tracePt t="77424" x="7942263" y="5470525"/>
          <p14:tracePt t="77428" x="7926388" y="5462588"/>
          <p14:tracePt t="77432" x="7918450" y="5454650"/>
          <p14:tracePt t="77434" x="7910513" y="5454650"/>
          <p14:tracePt t="77436" x="7902575" y="5454650"/>
          <p14:tracePt t="77438" x="7894638" y="5454650"/>
          <p14:tracePt t="77442" x="7878763" y="5454650"/>
          <p14:tracePt t="77446" x="7870825" y="5446713"/>
          <p14:tracePt t="77450" x="7862888" y="5446713"/>
          <p14:tracePt t="77452" x="7854950" y="5446713"/>
          <p14:tracePt t="77454" x="7847013" y="5446713"/>
          <p14:tracePt t="77458" x="7839075" y="5446713"/>
          <p14:tracePt t="77462" x="7829550" y="5438775"/>
          <p14:tracePt t="77466" x="7821613" y="5438775"/>
          <p14:tracePt t="77468" x="7813675" y="5438775"/>
          <p14:tracePt t="77472" x="7805738" y="5438775"/>
          <p14:tracePt t="77478" x="7797800" y="5438775"/>
          <p14:tracePt t="77482" x="7789863" y="5438775"/>
          <p14:tracePt t="77484" x="7789863" y="5430838"/>
          <p14:tracePt t="77486" x="7781925" y="5430838"/>
          <p14:tracePt t="77492" x="7773988" y="5430838"/>
          <p14:tracePt t="77498" x="7766050" y="5430838"/>
          <p14:tracePt t="77506" x="7758113" y="5430838"/>
          <p14:tracePt t="77510" x="7750175" y="5430838"/>
          <p14:tracePt t="77514" x="7750175" y="5422900"/>
          <p14:tracePt t="77520" x="7742238" y="5422900"/>
          <p14:tracePt t="77530" x="7734300" y="5414963"/>
          <p14:tracePt t="77542" x="7726363" y="5414963"/>
          <p14:tracePt t="77546" x="7718425" y="5414963"/>
          <p14:tracePt t="77556" x="7718425" y="5407025"/>
          <p14:tracePt t="77560" x="7710488" y="5407025"/>
          <p14:tracePt t="77572" x="7702550" y="5407025"/>
          <p14:tracePt t="77576" x="7702550" y="5399088"/>
          <p14:tracePt t="77584" x="7694613" y="5399088"/>
          <p14:tracePt t="77588" x="7686675" y="5399088"/>
          <p14:tracePt t="77592" x="7686675" y="5391150"/>
          <p14:tracePt t="77598" x="7686675" y="5383213"/>
          <p14:tracePt t="77600" x="7678738" y="5383213"/>
          <p14:tracePt t="77610" x="7670800" y="5383213"/>
          <p14:tracePt t="77612" x="7670800" y="5375275"/>
          <p14:tracePt t="77622" x="7662863" y="5375275"/>
          <p14:tracePt t="77624" x="7662863" y="5367338"/>
          <p14:tracePt t="77626" x="7654925" y="5367338"/>
          <p14:tracePt t="77638" x="7646988" y="5359400"/>
          <p14:tracePt t="77644" x="7646988" y="5351463"/>
          <p14:tracePt t="77648" x="7639050" y="5351463"/>
          <p14:tracePt t="77656" x="7639050" y="5343525"/>
          <p14:tracePt t="77660" x="7631113" y="5343525"/>
          <p14:tracePt t="77670" x="7623175" y="5343525"/>
          <p14:tracePt t="77672" x="7623175" y="5335588"/>
          <p14:tracePt t="77676" x="7615238" y="5335588"/>
          <p14:tracePt t="77686" x="7615238" y="5327650"/>
          <p14:tracePt t="77688" x="7607300" y="5327650"/>
          <p14:tracePt t="77694" x="7607300" y="5319713"/>
          <p14:tracePt t="77702" x="7599363" y="5319713"/>
          <p14:tracePt t="77712" x="7599363" y="5310188"/>
          <p14:tracePt t="77716" x="7591425" y="5310188"/>
          <p14:tracePt t="77730" x="7583488" y="5310188"/>
          <p14:tracePt t="78512" x="7591425" y="5310188"/>
          <p14:tracePt t="78524" x="7599363" y="5310188"/>
          <p14:tracePt t="78526" x="7599363" y="5319713"/>
          <p14:tracePt t="78534" x="7599363" y="5327650"/>
          <p14:tracePt t="78536" x="7607300" y="5327650"/>
          <p14:tracePt t="78548" x="7615238" y="5327650"/>
          <p14:tracePt t="78550" x="7615238" y="5335588"/>
          <p14:tracePt t="78556" x="7623175" y="5335588"/>
          <p14:tracePt t="78572" x="7623175" y="5343525"/>
          <p14:tracePt t="78574" x="7631113" y="5343525"/>
          <p14:tracePt t="78612" x="7631113" y="5351463"/>
          <p14:tracePt t="78636" x="7631113" y="5359400"/>
          <p14:tracePt t="78648" x="7623175" y="5359400"/>
          <p14:tracePt t="78654" x="7615238" y="5359400"/>
          <p14:tracePt t="78664" x="7607300" y="5359400"/>
          <p14:tracePt t="78680" x="7599363" y="5359400"/>
          <p14:tracePt t="78944" x="7599363" y="5367338"/>
          <p14:tracePt t="79654" x="7607300" y="5367338"/>
          <p14:tracePt t="79658" x="7607300" y="5375275"/>
          <p14:tracePt t="79660" x="7615238" y="5375275"/>
          <p14:tracePt t="79662" x="7623175" y="5375275"/>
          <p14:tracePt t="79668" x="7631113" y="5375275"/>
          <p14:tracePt t="79670" x="7631113" y="5383213"/>
          <p14:tracePt t="79672" x="7639050" y="5383213"/>
          <p14:tracePt t="79676" x="7654925" y="5383213"/>
          <p14:tracePt t="79678" x="7654925" y="5391150"/>
          <p14:tracePt t="79680" x="7662863" y="5391150"/>
          <p14:tracePt t="79682" x="7670800" y="5391150"/>
          <p14:tracePt t="79686" x="7686675" y="5391150"/>
          <p14:tracePt t="79690" x="7702550" y="5391150"/>
          <p14:tracePt t="79694" x="7710488" y="5391150"/>
          <p14:tracePt t="79696" x="7726363" y="5399088"/>
          <p14:tracePt t="79698" x="7734300" y="5399088"/>
          <p14:tracePt t="79700" x="7742238" y="5399088"/>
          <p14:tracePt t="79702" x="7750175" y="5399088"/>
          <p14:tracePt t="79704" x="7766050" y="5399088"/>
          <p14:tracePt t="79706" x="7781925" y="5407025"/>
          <p14:tracePt t="79708" x="7789863" y="5407025"/>
          <p14:tracePt t="79710" x="7805738" y="5407025"/>
          <p14:tracePt t="79712" x="7821613" y="5407025"/>
          <p14:tracePt t="79714" x="7839075" y="5407025"/>
          <p14:tracePt t="79716" x="7847013" y="5407025"/>
          <p14:tracePt t="79718" x="7862888" y="5407025"/>
          <p14:tracePt t="79720" x="7878763" y="5407025"/>
          <p14:tracePt t="79722" x="7894638" y="5407025"/>
          <p14:tracePt t="79724" x="7910513" y="5407025"/>
          <p14:tracePt t="79726" x="7918450" y="5407025"/>
          <p14:tracePt t="79728" x="7934325" y="5414963"/>
          <p14:tracePt t="79730" x="7950200" y="5414963"/>
          <p14:tracePt t="79732" x="7966075" y="5414963"/>
          <p14:tracePt t="79734" x="7981950" y="5414963"/>
          <p14:tracePt t="79736" x="7989888" y="5414963"/>
          <p14:tracePt t="79738" x="8005763" y="5414963"/>
          <p14:tracePt t="79740" x="8021638" y="5422900"/>
          <p14:tracePt t="79742" x="8037513" y="5422900"/>
          <p14:tracePt t="79744" x="8045450" y="5422900"/>
          <p14:tracePt t="79746" x="8053388" y="5422900"/>
          <p14:tracePt t="79748" x="8069263" y="5422900"/>
          <p14:tracePt t="79750" x="8077200" y="5422900"/>
          <p14:tracePt t="79752" x="8085138" y="5422900"/>
          <p14:tracePt t="79754" x="8101013" y="5422900"/>
          <p14:tracePt t="79756" x="8108950" y="5422900"/>
          <p14:tracePt t="79758" x="8116888" y="5430838"/>
          <p14:tracePt t="79760" x="8132763" y="5430838"/>
          <p14:tracePt t="79762" x="8140700" y="5430838"/>
          <p14:tracePt t="79764" x="8148638" y="5430838"/>
          <p14:tracePt t="79766" x="8156575" y="5438775"/>
          <p14:tracePt t="79768" x="8164513" y="5438775"/>
          <p14:tracePt t="79772" x="8180388" y="5438775"/>
          <p14:tracePt t="79776" x="8189913" y="5438775"/>
          <p14:tracePt t="79780" x="8197850" y="5438775"/>
          <p14:tracePt t="79784" x="8205788" y="5438775"/>
          <p14:tracePt t="79786" x="8213725" y="5446713"/>
          <p14:tracePt t="79796" x="8221663" y="5446713"/>
          <p14:tracePt t="80128" x="8213725" y="5446713"/>
          <p14:tracePt t="80148" x="8205788" y="5446713"/>
          <p14:tracePt t="80174" x="8197850" y="5446713"/>
          <p14:tracePt t="80194" x="8189913" y="5446713"/>
          <p14:tracePt t="80216" x="8180388" y="5446713"/>
          <p14:tracePt t="80228" x="8172450" y="5446713"/>
          <p14:tracePt t="80258" x="8164513" y="5446713"/>
          <p14:tracePt t="80308" x="8156575" y="5446713"/>
          <p14:tracePt t="80416" x="8164513" y="5446713"/>
          <p14:tracePt t="80420" x="8172450" y="5446713"/>
          <p14:tracePt t="80422" x="8180388" y="5446713"/>
          <p14:tracePt t="80426" x="8189913" y="5446713"/>
          <p14:tracePt t="80428" x="8197850" y="5446713"/>
          <p14:tracePt t="80430" x="8205788" y="5446713"/>
          <p14:tracePt t="80434" x="8213725" y="5446713"/>
          <p14:tracePt t="80436" x="8229600" y="5446713"/>
          <p14:tracePt t="80440" x="8237538" y="5446713"/>
          <p14:tracePt t="80442" x="8253413" y="5446713"/>
          <p14:tracePt t="80444" x="8261350" y="5446713"/>
          <p14:tracePt t="80446" x="8269288" y="5446713"/>
          <p14:tracePt t="80448" x="8285163" y="5446713"/>
          <p14:tracePt t="80450" x="8293100" y="5446713"/>
          <p14:tracePt t="80452" x="8301038" y="5446713"/>
          <p14:tracePt t="80454" x="8308975" y="5446713"/>
          <p14:tracePt t="80456" x="8324850" y="5446713"/>
          <p14:tracePt t="80458" x="8340725" y="5446713"/>
          <p14:tracePt t="80460" x="8348663" y="5446713"/>
          <p14:tracePt t="80462" x="8356600" y="5446713"/>
          <p14:tracePt t="80464" x="8372475" y="5446713"/>
          <p14:tracePt t="80466" x="8388350" y="5446713"/>
          <p14:tracePt t="80468" x="8396288" y="5446713"/>
          <p14:tracePt t="80470" x="8404225" y="5446713"/>
          <p14:tracePt t="80472" x="8420100" y="5446713"/>
          <p14:tracePt t="80474" x="8435975" y="5446713"/>
          <p14:tracePt t="80476" x="8443913" y="5446713"/>
          <p14:tracePt t="80478" x="8459788" y="5446713"/>
          <p14:tracePt t="80480" x="8467725" y="5446713"/>
          <p14:tracePt t="80482" x="8491538" y="5446713"/>
          <p14:tracePt t="80484" x="8499475" y="5446713"/>
          <p14:tracePt t="80486" x="8515350" y="5446713"/>
          <p14:tracePt t="80488" x="8523288" y="5446713"/>
          <p14:tracePt t="80490" x="8540750" y="5446713"/>
          <p14:tracePt t="80492" x="8564563" y="5446713"/>
          <p14:tracePt t="80494" x="8572500" y="5446713"/>
          <p14:tracePt t="80496" x="8588375" y="5446713"/>
          <p14:tracePt t="80498" x="8596313" y="5446713"/>
          <p14:tracePt t="80500" x="8604250" y="5446713"/>
          <p14:tracePt t="80502" x="8628063" y="5446713"/>
          <p14:tracePt t="80504" x="8636000" y="5446713"/>
          <p14:tracePt t="80506" x="8643938" y="5446713"/>
          <p14:tracePt t="80508" x="8651875" y="5446713"/>
          <p14:tracePt t="80510" x="8675688" y="5446713"/>
          <p14:tracePt t="80514" x="8683625" y="5446713"/>
          <p14:tracePt t="80516" x="8699500" y="5446713"/>
          <p14:tracePt t="80518" x="8707438" y="5446713"/>
          <p14:tracePt t="80522" x="8723313" y="5446713"/>
          <p14:tracePt t="80524" x="8731250" y="5446713"/>
          <p14:tracePt t="80526" x="8739188" y="5446713"/>
          <p14:tracePt t="80530" x="8747125" y="5446713"/>
          <p14:tracePt t="80532" x="8755063" y="5446713"/>
          <p14:tracePt t="80536" x="8763000" y="5446713"/>
          <p14:tracePt t="80538" x="8770938" y="5446713"/>
          <p14:tracePt t="80542" x="8778875" y="5446713"/>
          <p14:tracePt t="80550" x="8786813" y="5446713"/>
          <p14:tracePt t="80560" x="8794750" y="5446713"/>
          <p14:tracePt t="80608" x="8802688" y="5446713"/>
          <p14:tracePt t="80652" x="8810625" y="5446713"/>
          <p14:tracePt t="80660" x="8810625" y="5454650"/>
          <p14:tracePt t="80664" x="8818563" y="5454650"/>
          <p14:tracePt t="80672" x="8826500" y="5454650"/>
          <p14:tracePt t="80676" x="8834438" y="5454650"/>
          <p14:tracePt t="80684" x="8842375" y="5454650"/>
          <p14:tracePt t="80690" x="8850313" y="5454650"/>
          <p14:tracePt t="80696" x="8858250" y="5454650"/>
          <p14:tracePt t="80698" x="8866188" y="5454650"/>
          <p14:tracePt t="80700" x="8866188" y="5462588"/>
          <p14:tracePt t="80704" x="8874125" y="5462588"/>
          <p14:tracePt t="80708" x="8883650" y="5462588"/>
          <p14:tracePt t="80712" x="8891588" y="5462588"/>
          <p14:tracePt t="80714" x="8899525" y="5462588"/>
          <p14:tracePt t="80720" x="8907463" y="5462588"/>
          <p14:tracePt t="80724" x="8915400" y="5462588"/>
          <p14:tracePt t="80728" x="8923338" y="5462588"/>
          <p14:tracePt t="80732" x="8931275" y="5462588"/>
          <p14:tracePt t="80736" x="8939213" y="5462588"/>
          <p14:tracePt t="80742" x="8947150" y="5462588"/>
          <p14:tracePt t="80748" x="8955088" y="5462588"/>
          <p14:tracePt t="80750" x="8963025" y="5462588"/>
          <p14:tracePt t="80756" x="8970963" y="5462588"/>
          <p14:tracePt t="80760" x="8978900" y="5462588"/>
          <p14:tracePt t="80766" x="8986838" y="5462588"/>
          <p14:tracePt t="80770" x="8994775" y="5462588"/>
          <p14:tracePt t="80772" x="9002713" y="5462588"/>
          <p14:tracePt t="80776" x="9010650" y="5462588"/>
          <p14:tracePt t="80780" x="9026525" y="5462588"/>
          <p14:tracePt t="80784" x="9034463" y="5462588"/>
          <p14:tracePt t="80788" x="9042400" y="5462588"/>
          <p14:tracePt t="80790" x="9050338" y="5462588"/>
          <p14:tracePt t="80792" x="9058275" y="5462588"/>
          <p14:tracePt t="80794" x="9066213" y="5462588"/>
          <p14:tracePt t="80798" x="9082088" y="5462588"/>
          <p14:tracePt t="80802" x="9090025" y="5462588"/>
          <p14:tracePt t="80804" x="9097963" y="5462588"/>
          <p14:tracePt t="80806" x="9105900" y="5462588"/>
          <p14:tracePt t="80808" x="9113838" y="5462588"/>
          <p14:tracePt t="80812" x="9121775" y="5462588"/>
          <p14:tracePt t="80814" x="9129713" y="5462588"/>
          <p14:tracePt t="80816" x="9137650" y="5462588"/>
          <p14:tracePt t="80818" x="9145588" y="5462588"/>
          <p14:tracePt t="80822" x="9161463" y="5462588"/>
          <p14:tracePt t="80826" x="9169400" y="5462588"/>
          <p14:tracePt t="80828" x="9177338" y="5462588"/>
          <p14:tracePt t="80830" x="9185275" y="5462588"/>
          <p14:tracePt t="80834" x="9193213" y="5462588"/>
          <p14:tracePt t="80838" x="9201150" y="5462588"/>
          <p14:tracePt t="80840" x="9209088" y="5462588"/>
          <p14:tracePt t="80842" x="9217025" y="5462588"/>
          <p14:tracePt t="80846" x="9224963" y="5462588"/>
          <p14:tracePt t="80852" x="9234488" y="5462588"/>
          <p14:tracePt t="80856" x="9242425" y="5462588"/>
          <p14:tracePt t="80860" x="9250363" y="5462588"/>
          <p14:tracePt t="80868" x="9258300" y="5462588"/>
          <p14:tracePt t="80914" x="9266238" y="5462588"/>
          <p14:tracePt t="80952" x="9274175" y="5462588"/>
          <p14:tracePt t="80966" x="9282113" y="5462588"/>
          <p14:tracePt t="81094" x="9290050" y="5462588"/>
          <p14:tracePt t="81108" x="9297988" y="5462588"/>
          <p14:tracePt t="81114" x="9305925" y="5462588"/>
          <p14:tracePt t="81116" x="9313863" y="5462588"/>
          <p14:tracePt t="81122" x="9321800" y="5462588"/>
          <p14:tracePt t="81128" x="9329738" y="5462588"/>
          <p14:tracePt t="81132" x="9337675" y="5462588"/>
          <p14:tracePt t="81134" x="9345613" y="5462588"/>
          <p14:tracePt t="81140" x="9353550" y="5462588"/>
          <p14:tracePt t="81144" x="9361488" y="5462588"/>
          <p14:tracePt t="81148" x="9369425" y="5462588"/>
          <p14:tracePt t="81152" x="9377363" y="5462588"/>
          <p14:tracePt t="81154" x="9385300" y="5462588"/>
          <p14:tracePt t="81158" x="9393238" y="5462588"/>
          <p14:tracePt t="81162" x="9409113" y="5462588"/>
          <p14:tracePt t="81166" x="9417050" y="5462588"/>
          <p14:tracePt t="81170" x="9424988" y="5462588"/>
          <p14:tracePt t="81172" x="9432925" y="5462588"/>
          <p14:tracePt t="81174" x="9440863" y="5462588"/>
          <p14:tracePt t="81178" x="9448800" y="5462588"/>
          <p14:tracePt t="81180" x="9456738" y="5462588"/>
          <p14:tracePt t="81182" x="9464675" y="5462588"/>
          <p14:tracePt t="81186" x="9472613" y="5462588"/>
          <p14:tracePt t="81188" x="9480550" y="5462588"/>
          <p14:tracePt t="81190" x="9488488" y="5462588"/>
          <p14:tracePt t="81192" x="9496425" y="5462588"/>
          <p14:tracePt t="81196" x="9504363" y="5462588"/>
          <p14:tracePt t="81198" x="9512300" y="5462588"/>
          <p14:tracePt t="81200" x="9520238" y="5462588"/>
          <p14:tracePt t="81202" x="9528175" y="5462588"/>
          <p14:tracePt t="81206" x="9536113" y="5462588"/>
          <p14:tracePt t="81210" x="9551988" y="5462588"/>
          <p14:tracePt t="81214" x="9559925" y="5462588"/>
          <p14:tracePt t="81218" x="9567863" y="5462588"/>
          <p14:tracePt t="81220" x="9575800" y="5462588"/>
          <p14:tracePt t="81224" x="9585325" y="5462588"/>
          <p14:tracePt t="81228" x="9593263" y="5462588"/>
          <p14:tracePt t="81232" x="9601200" y="5462588"/>
          <p14:tracePt t="81234" x="9609138" y="5462588"/>
          <p14:tracePt t="81238" x="9617075" y="5462588"/>
          <p14:tracePt t="81244" x="9625013" y="5462588"/>
          <p14:tracePt t="81250" x="9632950" y="5462588"/>
          <p14:tracePt t="81252" x="9640888" y="5462588"/>
          <p14:tracePt t="81260" x="9648825" y="5462588"/>
          <p14:tracePt t="81266" x="9656763" y="5462588"/>
          <p14:tracePt t="81274" x="9664700" y="5462588"/>
          <p14:tracePt t="81278" x="9672638" y="5462588"/>
          <p14:tracePt t="81286" x="9680575" y="5462588"/>
          <p14:tracePt t="81296" x="9688513" y="5462588"/>
          <p14:tracePt t="81306" x="9696450" y="5462588"/>
          <p14:tracePt t="81314" x="9704388" y="5462588"/>
          <p14:tracePt t="81336" x="9704388" y="5470525"/>
          <p14:tracePt t="81740" x="9696450" y="5470525"/>
          <p14:tracePt t="81768" x="9696450" y="5478463"/>
          <p14:tracePt t="81770" x="9688513" y="5478463"/>
          <p14:tracePt t="82054" x="9696450" y="5478463"/>
          <p14:tracePt t="82058" x="9704388" y="5478463"/>
          <p14:tracePt t="82060" x="9704388" y="5486400"/>
          <p14:tracePt t="82062" x="9712325" y="5486400"/>
          <p14:tracePt t="82068" x="9720263" y="5486400"/>
          <p14:tracePt t="82072" x="9728200" y="5486400"/>
          <p14:tracePt t="82076" x="9744075" y="5486400"/>
          <p14:tracePt t="82080" x="9752013" y="5486400"/>
          <p14:tracePt t="82082" x="9752013" y="5494338"/>
          <p14:tracePt t="82084" x="9767888" y="5494338"/>
          <p14:tracePt t="82088" x="9775825" y="5494338"/>
          <p14:tracePt t="82090" x="9783763" y="5494338"/>
          <p14:tracePt t="82092" x="9791700" y="5494338"/>
          <p14:tracePt t="82094" x="9807575" y="5502275"/>
          <p14:tracePt t="82098" x="9823450" y="5502275"/>
          <p14:tracePt t="82100" x="9831388" y="5502275"/>
          <p14:tracePt t="82102" x="9847263" y="5502275"/>
          <p14:tracePt t="82104" x="9855200" y="5502275"/>
          <p14:tracePt t="82106" x="9863138" y="5502275"/>
          <p14:tracePt t="82108" x="9879013" y="5502275"/>
          <p14:tracePt t="82110" x="9894888" y="5502275"/>
          <p14:tracePt t="82112" x="9910763" y="5502275"/>
          <p14:tracePt t="82114" x="9926638" y="5502275"/>
          <p14:tracePt t="82116" x="9944100" y="5502275"/>
          <p14:tracePt t="82118" x="9952038" y="5502275"/>
          <p14:tracePt t="82120" x="9967913" y="5502275"/>
          <p14:tracePt t="82122" x="9991725" y="5502275"/>
          <p14:tracePt t="82124" x="10007600" y="5502275"/>
          <p14:tracePt t="82126" x="10023475" y="5502275"/>
          <p14:tracePt t="82128" x="10031413" y="5502275"/>
          <p14:tracePt t="82130" x="10039350" y="5502275"/>
          <p14:tracePt t="82132" x="10063163" y="5502275"/>
          <p14:tracePt t="82134" x="10079038" y="5502275"/>
          <p14:tracePt t="82136" x="10094913" y="5502275"/>
          <p14:tracePt t="82138" x="10110788" y="5502275"/>
          <p14:tracePt t="82140" x="10126663" y="5502275"/>
          <p14:tracePt t="82142" x="10142538" y="5502275"/>
          <p14:tracePt t="82144" x="10158413" y="5502275"/>
          <p14:tracePt t="82146" x="10174288" y="5502275"/>
          <p14:tracePt t="82148" x="10198100" y="5502275"/>
          <p14:tracePt t="82150" x="10213975" y="5502275"/>
          <p14:tracePt t="82152" x="10221913" y="5502275"/>
          <p14:tracePt t="82154" x="10237788" y="5502275"/>
          <p14:tracePt t="82156" x="10253663" y="5502275"/>
          <p14:tracePt t="82158" x="10269538" y="5502275"/>
          <p14:tracePt t="82160" x="10279063" y="5502275"/>
          <p14:tracePt t="82162" x="10294938" y="5502275"/>
          <p14:tracePt t="82164" x="10302875" y="5502275"/>
          <p14:tracePt t="82166" x="10318750" y="5502275"/>
          <p14:tracePt t="82168" x="10326688" y="5502275"/>
          <p14:tracePt t="82170" x="10334625" y="5502275"/>
          <p14:tracePt t="82172" x="10350500" y="5502275"/>
          <p14:tracePt t="82174" x="10358438" y="5502275"/>
          <p14:tracePt t="82176" x="10366375" y="5502275"/>
          <p14:tracePt t="82178" x="10374313" y="5502275"/>
          <p14:tracePt t="82180" x="10382250" y="5502275"/>
          <p14:tracePt t="82184" x="10398125" y="5502275"/>
          <p14:tracePt t="82186" x="10398125" y="5494338"/>
          <p14:tracePt t="82188" x="10406063" y="5494338"/>
          <p14:tracePt t="82192" x="10414000" y="5494338"/>
          <p14:tracePt t="82196" x="10421938" y="5494338"/>
          <p14:tracePt t="82198" x="10429875" y="5494338"/>
          <p14:tracePt t="82204" x="10437813" y="5494338"/>
          <p14:tracePt t="82210" x="10445750" y="5494338"/>
          <p14:tracePt t="82216" x="10453688" y="5494338"/>
          <p14:tracePt t="82220" x="10461625" y="5494338"/>
          <p14:tracePt t="82234" x="10469563" y="5494338"/>
          <p14:tracePt t="82270" x="10477500" y="5494338"/>
          <p14:tracePt t="82296" x="10485438" y="5494338"/>
          <p14:tracePt t="82516" x="10477500" y="5494338"/>
          <p14:tracePt t="82524" x="10469563" y="5494338"/>
          <p14:tracePt t="82530" x="10461625" y="5494338"/>
          <p14:tracePt t="82532" x="10453688" y="5494338"/>
          <p14:tracePt t="82536" x="10445750" y="5494338"/>
          <p14:tracePt t="82540" x="10437813" y="5494338"/>
          <p14:tracePt t="82544" x="10429875" y="5494338"/>
          <p14:tracePt t="82546" x="10421938" y="5494338"/>
          <p14:tracePt t="82548" x="10414000" y="5494338"/>
          <p14:tracePt t="82552" x="10406063" y="5494338"/>
          <p14:tracePt t="82554" x="10398125" y="5494338"/>
          <p14:tracePt t="82556" x="10390188" y="5494338"/>
          <p14:tracePt t="82560" x="10382250" y="5494338"/>
          <p14:tracePt t="82562" x="10374313" y="5494338"/>
          <p14:tracePt t="82564" x="10366375" y="5494338"/>
          <p14:tracePt t="82566" x="10358438" y="5494338"/>
          <p14:tracePt t="82568" x="10350500" y="5494338"/>
          <p14:tracePt t="82570" x="10342563" y="5494338"/>
          <p14:tracePt t="82572" x="10334625" y="5494338"/>
          <p14:tracePt t="82574" x="10326688" y="5494338"/>
          <p14:tracePt t="82576" x="10318750" y="5494338"/>
          <p14:tracePt t="82578" x="10302875" y="5494338"/>
          <p14:tracePt t="82582" x="10294938" y="5494338"/>
          <p14:tracePt t="82584" x="10279063" y="5494338"/>
          <p14:tracePt t="82586" x="10269538" y="5494338"/>
          <p14:tracePt t="82588" x="10261600" y="5494338"/>
          <p14:tracePt t="82590" x="10253663" y="5494338"/>
          <p14:tracePt t="82592" x="10237788" y="5494338"/>
          <p14:tracePt t="82594" x="10229850" y="5494338"/>
          <p14:tracePt t="82596" x="10221913" y="5494338"/>
          <p14:tracePt t="82598" x="10206038" y="5494338"/>
          <p14:tracePt t="82600" x="10198100" y="5494338"/>
          <p14:tracePt t="82602" x="10190163" y="5494338"/>
          <p14:tracePt t="82604" x="10182225" y="5494338"/>
          <p14:tracePt t="82606" x="10166350" y="5494338"/>
          <p14:tracePt t="82608" x="10158413" y="5494338"/>
          <p14:tracePt t="82610" x="10150475" y="5494338"/>
          <p14:tracePt t="82612" x="10134600" y="5494338"/>
          <p14:tracePt t="82614" x="10126663" y="5494338"/>
          <p14:tracePt t="82616" x="10118725" y="5494338"/>
          <p14:tracePt t="82618" x="10110788" y="5494338"/>
          <p14:tracePt t="82620" x="10094913" y="5494338"/>
          <p14:tracePt t="82622" x="10086975" y="5494338"/>
          <p14:tracePt t="82624" x="10079038" y="5494338"/>
          <p14:tracePt t="82626" x="10063163" y="5494338"/>
          <p14:tracePt t="82628" x="10055225" y="5494338"/>
          <p14:tracePt t="82630" x="10047288" y="5494338"/>
          <p14:tracePt t="82632" x="10039350" y="5494338"/>
          <p14:tracePt t="82634" x="10031413" y="5494338"/>
          <p14:tracePt t="82636" x="10023475" y="5494338"/>
          <p14:tracePt t="82638" x="10007600" y="5494338"/>
          <p14:tracePt t="82640" x="9999663" y="5494338"/>
          <p14:tracePt t="82642" x="9991725" y="5494338"/>
          <p14:tracePt t="82644" x="9983788" y="5494338"/>
          <p14:tracePt t="82646" x="9975850" y="5494338"/>
          <p14:tracePt t="82648" x="9967913" y="5494338"/>
          <p14:tracePt t="82650" x="9959975" y="5494338"/>
          <p14:tracePt t="82652" x="9944100" y="5494338"/>
          <p14:tracePt t="82654" x="9936163" y="5494338"/>
          <p14:tracePt t="82656" x="9926638" y="5494338"/>
          <p14:tracePt t="82658" x="9910763" y="5494338"/>
          <p14:tracePt t="82660" x="9902825" y="5494338"/>
          <p14:tracePt t="82662" x="9894888" y="5494338"/>
          <p14:tracePt t="82664" x="9886950" y="5494338"/>
          <p14:tracePt t="82666" x="9871075" y="5494338"/>
          <p14:tracePt t="82668" x="9863138" y="5494338"/>
          <p14:tracePt t="82670" x="9855200" y="5494338"/>
          <p14:tracePt t="82672" x="9847263" y="5494338"/>
          <p14:tracePt t="82674" x="9831388" y="5494338"/>
          <p14:tracePt t="82676" x="9815513" y="5494338"/>
          <p14:tracePt t="82678" x="9807575" y="5494338"/>
          <p14:tracePt t="82680" x="9791700" y="5494338"/>
          <p14:tracePt t="82682" x="9775825" y="5494338"/>
          <p14:tracePt t="82684" x="9759950" y="5494338"/>
          <p14:tracePt t="82686" x="9744075" y="5494338"/>
          <p14:tracePt t="82688" x="9728200" y="5494338"/>
          <p14:tracePt t="82690" x="9712325" y="5494338"/>
          <p14:tracePt t="82692" x="9696450" y="5494338"/>
          <p14:tracePt t="82694" x="9680575" y="5494338"/>
          <p14:tracePt t="82696" x="9672638" y="5494338"/>
          <p14:tracePt t="82698" x="9656763" y="5494338"/>
          <p14:tracePt t="82700" x="9640888" y="5494338"/>
          <p14:tracePt t="82702" x="9625013" y="5494338"/>
          <p14:tracePt t="82704" x="9601200" y="5494338"/>
          <p14:tracePt t="82706" x="9575800" y="5494338"/>
          <p14:tracePt t="82708" x="9559925" y="5494338"/>
          <p14:tracePt t="82710" x="9536113" y="5494338"/>
          <p14:tracePt t="82712" x="9512300" y="5494338"/>
          <p14:tracePt t="82714" x="9488488" y="5494338"/>
          <p14:tracePt t="82716" x="9464675" y="5494338"/>
          <p14:tracePt t="82718" x="9440863" y="5494338"/>
          <p14:tracePt t="82720" x="9417050" y="5494338"/>
          <p14:tracePt t="82722" x="9393238" y="5494338"/>
          <p14:tracePt t="82724" x="9369425" y="5494338"/>
          <p14:tracePt t="82726" x="9345613" y="5494338"/>
          <p14:tracePt t="82728" x="9321800" y="5494338"/>
          <p14:tracePt t="82730" x="9297988" y="5494338"/>
          <p14:tracePt t="82732" x="9274175" y="5494338"/>
          <p14:tracePt t="82734" x="9250363" y="5494338"/>
          <p14:tracePt t="82736" x="9224963" y="5494338"/>
          <p14:tracePt t="82738" x="9201150" y="5486400"/>
          <p14:tracePt t="82740" x="9161463" y="5486400"/>
          <p14:tracePt t="82742" x="9145588" y="5486400"/>
          <p14:tracePt t="82744" x="9121775" y="5486400"/>
          <p14:tracePt t="82746" x="9097963" y="5486400"/>
          <p14:tracePt t="82748" x="9066213" y="5478463"/>
          <p14:tracePt t="82750" x="9042400" y="5478463"/>
          <p14:tracePt t="82752" x="9010650" y="5478463"/>
          <p14:tracePt t="82754" x="8986838" y="5478463"/>
          <p14:tracePt t="82756" x="8963025" y="5470525"/>
          <p14:tracePt t="82758" x="8939213" y="5470525"/>
          <p14:tracePt t="82760" x="8915400" y="5470525"/>
          <p14:tracePt t="82762" x="8891588" y="5470525"/>
          <p14:tracePt t="82764" x="8866188" y="5470525"/>
          <p14:tracePt t="82766" x="8842375" y="5470525"/>
          <p14:tracePt t="82768" x="8818563" y="5470525"/>
          <p14:tracePt t="82770" x="8794750" y="5470525"/>
          <p14:tracePt t="82772" x="8770938" y="5470525"/>
          <p14:tracePt t="82774" x="8747125" y="5462588"/>
          <p14:tracePt t="82776" x="8723313" y="5462588"/>
          <p14:tracePt t="82778" x="8699500" y="5462588"/>
          <p14:tracePt t="82780" x="8675688" y="5462588"/>
          <p14:tracePt t="82782" x="8651875" y="5454650"/>
          <p14:tracePt t="82784" x="8628063" y="5454650"/>
          <p14:tracePt t="82786" x="8604250" y="5454650"/>
          <p14:tracePt t="82788" x="8580438" y="5446713"/>
          <p14:tracePt t="82790" x="8556625" y="5446713"/>
          <p14:tracePt t="82792" x="8531225" y="5446713"/>
          <p14:tracePt t="82794" x="8515350" y="5446713"/>
          <p14:tracePt t="82796" x="8491538" y="5446713"/>
          <p14:tracePt t="82798" x="8467725" y="5446713"/>
          <p14:tracePt t="82800" x="8451850" y="5446713"/>
          <p14:tracePt t="82802" x="8428038" y="5438775"/>
          <p14:tracePt t="82804" x="8412163" y="5438775"/>
          <p14:tracePt t="82806" x="8388350" y="5438775"/>
          <p14:tracePt t="82808" x="8372475" y="5430838"/>
          <p14:tracePt t="82810" x="8348663" y="5430838"/>
          <p14:tracePt t="82812" x="8324850" y="5430838"/>
          <p14:tracePt t="82814" x="8308975" y="5422900"/>
          <p14:tracePt t="82816" x="8293100" y="5422900"/>
          <p14:tracePt t="82818" x="8269288" y="5422900"/>
          <p14:tracePt t="82820" x="8253413" y="5422900"/>
          <p14:tracePt t="82822" x="8237538" y="5422900"/>
          <p14:tracePt t="82824" x="8221663" y="5422900"/>
          <p14:tracePt t="82826" x="8205788" y="5422900"/>
          <p14:tracePt t="82828" x="8180388" y="5414963"/>
          <p14:tracePt t="82830" x="8164513" y="5414963"/>
          <p14:tracePt t="82832" x="8148638" y="5414963"/>
          <p14:tracePt t="82834" x="8132763" y="5414963"/>
          <p14:tracePt t="82836" x="8116888" y="5414963"/>
          <p14:tracePt t="82838" x="8101013" y="5414963"/>
          <p14:tracePt t="82840" x="8085138" y="5407025"/>
          <p14:tracePt t="82842" x="8077200" y="5407025"/>
          <p14:tracePt t="82844" x="8061325" y="5407025"/>
          <p14:tracePt t="82846" x="8053388" y="5407025"/>
          <p14:tracePt t="82848" x="8037513" y="5407025"/>
          <p14:tracePt t="82850" x="8021638" y="5407025"/>
          <p14:tracePt t="82852" x="8013700" y="5407025"/>
          <p14:tracePt t="82854" x="8005763" y="5407025"/>
          <p14:tracePt t="82856" x="7989888" y="5407025"/>
          <p14:tracePt t="82858" x="7981950" y="5399088"/>
          <p14:tracePt t="82860" x="7974013" y="5399088"/>
          <p14:tracePt t="82862" x="7958138" y="5399088"/>
          <p14:tracePt t="82864" x="7950200" y="5399088"/>
          <p14:tracePt t="82866" x="7942263" y="5399088"/>
          <p14:tracePt t="82868" x="7934325" y="5399088"/>
          <p14:tracePt t="82870" x="7918450" y="5399088"/>
          <p14:tracePt t="82872" x="7910513" y="5399088"/>
          <p14:tracePt t="82874" x="7902575" y="5399088"/>
          <p14:tracePt t="82881" x="7870825" y="5399088"/>
          <p14:tracePt t="82882" x="7862888" y="5399088"/>
          <p14:tracePt t="82884" x="7847013" y="5399088"/>
          <p14:tracePt t="82888" x="7829550" y="5399088"/>
          <p14:tracePt t="82890" x="7821613" y="5399088"/>
          <p14:tracePt t="82892" x="7813675" y="5399088"/>
          <p14:tracePt t="82894" x="7805738" y="5399088"/>
          <p14:tracePt t="82896" x="7797800" y="5399088"/>
          <p14:tracePt t="82898" x="7789863" y="5399088"/>
          <p14:tracePt t="82900" x="7781925" y="5399088"/>
          <p14:tracePt t="82902" x="7766050" y="5399088"/>
          <p14:tracePt t="82906" x="7758113" y="5399088"/>
          <p14:tracePt t="82908" x="7742238" y="5399088"/>
          <p14:tracePt t="82912" x="7726363" y="5399088"/>
          <p14:tracePt t="82914" x="7718425" y="5399088"/>
          <p14:tracePt t="82916" x="7710488" y="5399088"/>
          <p14:tracePt t="82918" x="7702550" y="5399088"/>
          <p14:tracePt t="82920" x="7694613" y="5399088"/>
          <p14:tracePt t="82922" x="7686675" y="5399088"/>
          <p14:tracePt t="82924" x="7678738" y="5399088"/>
          <p14:tracePt t="82926" x="7670800" y="5399088"/>
          <p14:tracePt t="82930" x="7654925" y="5399088"/>
          <p14:tracePt t="82934" x="7646988" y="5399088"/>
          <p14:tracePt t="82936" x="7631113" y="5399088"/>
          <p14:tracePt t="82940" x="7623175" y="5399088"/>
          <p14:tracePt t="82942" x="7615238" y="5399088"/>
          <p14:tracePt t="82944" x="7607300" y="5399088"/>
          <p14:tracePt t="82946" x="7599363" y="5399088"/>
          <p14:tracePt t="82950" x="7591425" y="5399088"/>
          <p14:tracePt t="82952" x="7583488" y="5399088"/>
          <p14:tracePt t="82954" x="7575550" y="5399088"/>
          <p14:tracePt t="82956" x="7567613" y="5407025"/>
          <p14:tracePt t="82958" x="7559675" y="5407025"/>
          <p14:tracePt t="82962" x="7551738" y="5407025"/>
          <p14:tracePt t="82964" x="7543800" y="5407025"/>
          <p14:tracePt t="82966" x="7535863" y="5414963"/>
          <p14:tracePt t="82968" x="7527925" y="5414963"/>
          <p14:tracePt t="82972" x="7512050" y="5414963"/>
          <p14:tracePt t="82974" x="7512050" y="5422900"/>
          <p14:tracePt t="82976" x="7504113" y="5422900"/>
          <p14:tracePt t="82978" x="7496175" y="5422900"/>
          <p14:tracePt t="82980" x="7486650" y="5422900"/>
          <p14:tracePt t="82984" x="7478713" y="5430838"/>
          <p14:tracePt t="82986" x="7470775" y="5430838"/>
          <p14:tracePt t="82988" x="7462838" y="5438775"/>
          <p14:tracePt t="82990" x="7454900" y="5438775"/>
          <p14:tracePt t="82992" x="7446963" y="5438775"/>
          <p14:tracePt t="82994" x="7439025" y="5438775"/>
          <p14:tracePt t="82996" x="7431088" y="5438775"/>
          <p14:tracePt t="82998" x="7431088" y="5446713"/>
          <p14:tracePt t="83000" x="7423150" y="5446713"/>
          <p14:tracePt t="83002" x="7415213" y="5454650"/>
          <p14:tracePt t="83004" x="7407275" y="5454650"/>
          <p14:tracePt t="83006" x="7399338" y="5454650"/>
          <p14:tracePt t="83008" x="7391400" y="5454650"/>
          <p14:tracePt t="83012" x="7383463" y="5462588"/>
          <p14:tracePt t="83014" x="7367588" y="5462588"/>
          <p14:tracePt t="83018" x="7359650" y="5462588"/>
          <p14:tracePt t="83020" x="7343775" y="5462588"/>
          <p14:tracePt t="83024" x="7327900" y="5462588"/>
          <p14:tracePt t="83026" x="7319963" y="5470525"/>
          <p14:tracePt t="83028" x="7312025" y="5470525"/>
          <p14:tracePt t="83030" x="7304088" y="5470525"/>
          <p14:tracePt t="83032" x="7288213" y="5470525"/>
          <p14:tracePt t="83034" x="7280275" y="5470525"/>
          <p14:tracePt t="83036" x="7272338" y="5478463"/>
          <p14:tracePt t="83038" x="7256463" y="5478463"/>
          <p14:tracePt t="83040" x="7240588" y="5478463"/>
          <p14:tracePt t="83042" x="7232650" y="5478463"/>
          <p14:tracePt t="83044" x="7216775" y="5478463"/>
          <p14:tracePt t="83046" x="7200900" y="5478463"/>
          <p14:tracePt t="83048" x="7185025" y="5478463"/>
          <p14:tracePt t="83050" x="7177088" y="5478463"/>
          <p14:tracePt t="83052" x="7161213" y="5486400"/>
          <p14:tracePt t="83054" x="7145338" y="5486400"/>
          <p14:tracePt t="83056" x="7127875" y="5486400"/>
          <p14:tracePt t="83058" x="7112000" y="5486400"/>
          <p14:tracePt t="83060" x="7104063" y="5486400"/>
          <p14:tracePt t="83062" x="7096125" y="5486400"/>
          <p14:tracePt t="83064" x="7080250" y="5486400"/>
          <p14:tracePt t="83066" x="7056438" y="5486400"/>
          <p14:tracePt t="83068" x="7040563" y="5486400"/>
          <p14:tracePt t="83070" x="7024688" y="5486400"/>
          <p14:tracePt t="83072" x="7008813" y="5486400"/>
          <p14:tracePt t="83074" x="6992938" y="5486400"/>
          <p14:tracePt t="83076" x="6977063" y="5486400"/>
          <p14:tracePt t="83078" x="6953250" y="5486400"/>
          <p14:tracePt t="83080" x="6937375" y="5486400"/>
          <p14:tracePt t="83082" x="6921500" y="5486400"/>
          <p14:tracePt t="83084" x="6897688" y="5486400"/>
          <p14:tracePt t="83086" x="6873875" y="5486400"/>
          <p14:tracePt t="83088" x="6858000" y="5486400"/>
          <p14:tracePt t="83090" x="6834188" y="5486400"/>
          <p14:tracePt t="83092" x="6810375" y="5486400"/>
          <p14:tracePt t="83094" x="6784975" y="5478463"/>
          <p14:tracePt t="83096" x="6769100" y="5478463"/>
          <p14:tracePt t="83098" x="6745288" y="5478463"/>
          <p14:tracePt t="83100" x="6721475" y="5478463"/>
          <p14:tracePt t="83102" x="6689725" y="5478463"/>
          <p14:tracePt t="83104" x="6665913" y="5478463"/>
          <p14:tracePt t="83106" x="6634163" y="5478463"/>
          <p14:tracePt t="83108" x="6602413" y="5478463"/>
          <p14:tracePt t="83110" x="6562725" y="5478463"/>
          <p14:tracePt t="83112" x="6515100" y="5478463"/>
          <p14:tracePt t="83114" x="6475413" y="5478463"/>
          <p14:tracePt t="83116" x="6426200" y="5478463"/>
          <p14:tracePt t="83118" x="6378575" y="5478463"/>
          <p14:tracePt t="83120" x="6323013" y="5478463"/>
          <p14:tracePt t="83122" x="6267450" y="5478463"/>
          <p14:tracePt t="83124" x="6203950" y="5478463"/>
          <p14:tracePt t="83126" x="6148388" y="5478463"/>
          <p14:tracePt t="83128" x="6083300" y="5478463"/>
          <p14:tracePt t="83130" x="6019800" y="5486400"/>
          <p14:tracePt t="83132" x="5948363" y="5486400"/>
          <p14:tracePt t="83134" x="5868988" y="5486400"/>
          <p14:tracePt t="83136" x="5797550" y="5494338"/>
          <p14:tracePt t="83138" x="5724525" y="5494338"/>
          <p14:tracePt t="83140" x="5637213" y="5502275"/>
          <p14:tracePt t="83142" x="5549900" y="5502275"/>
          <p14:tracePt t="83144" x="5470525" y="5502275"/>
          <p14:tracePt t="83146" x="5381625" y="5510213"/>
          <p14:tracePt t="83148" x="5294313" y="5510213"/>
          <p14:tracePt t="83150" x="5214938" y="5510213"/>
          <p14:tracePt t="83152" x="5127625" y="5510213"/>
          <p14:tracePt t="83154" x="5038725" y="5510213"/>
          <p14:tracePt t="83156" x="4959350" y="5518150"/>
          <p14:tracePt t="83158" x="4872038" y="5518150"/>
          <p14:tracePt t="83160" x="4784725" y="5518150"/>
          <p14:tracePt t="83162" x="4705350" y="5518150"/>
          <p14:tracePt t="83164" x="4616450" y="5518150"/>
          <p14:tracePt t="83166" x="4529138" y="5518150"/>
          <p14:tracePt t="83168" x="4449763" y="5518150"/>
          <p14:tracePt t="83170" x="4362450" y="5518150"/>
          <p14:tracePt t="83172" x="4289425" y="5518150"/>
          <p14:tracePt t="83174" x="4217988" y="5518150"/>
          <p14:tracePt t="83176" x="4138613" y="5518150"/>
          <p14:tracePt t="83178" x="4067175" y="5518150"/>
          <p14:tracePt t="83180" x="4002088" y="5526088"/>
          <p14:tracePt t="83182" x="3922713" y="5526088"/>
          <p14:tracePt t="83184" x="3859213" y="5526088"/>
          <p14:tracePt t="83186" x="3795713" y="5526088"/>
          <p14:tracePt t="83188" x="3732213" y="5526088"/>
          <p14:tracePt t="83190" x="3668713" y="5526088"/>
          <p14:tracePt t="83192" x="3619500" y="5526088"/>
          <p14:tracePt t="83194" x="3563938" y="5526088"/>
          <p14:tracePt t="83196" x="3508375" y="5526088"/>
          <p14:tracePt t="83198" x="3468688" y="5526088"/>
          <p14:tracePt t="83200" x="3413125" y="5526088"/>
          <p14:tracePt t="83202" x="3373438" y="5526088"/>
          <p14:tracePt t="83204" x="3325813" y="5526088"/>
          <p14:tracePt t="83206" x="3284538" y="5526088"/>
          <p14:tracePt t="83208" x="3252788" y="5526088"/>
          <p14:tracePt t="83210" x="3213100" y="5526088"/>
          <p14:tracePt t="83212" x="3181350" y="5526088"/>
          <p14:tracePt t="83214" x="3157538" y="5526088"/>
          <p14:tracePt t="83216" x="3125788" y="5526088"/>
          <p14:tracePt t="83218" x="3101975" y="5526088"/>
          <p14:tracePt t="83220" x="3078163" y="5526088"/>
          <p14:tracePt t="83222" x="3062288" y="5526088"/>
          <p14:tracePt t="83224" x="3046413" y="5526088"/>
          <p14:tracePt t="83226" x="3030538" y="5526088"/>
          <p14:tracePt t="83228" x="3014663" y="5526088"/>
          <p14:tracePt t="83230" x="3006725" y="5526088"/>
          <p14:tracePt t="83232" x="2990850" y="5526088"/>
          <p14:tracePt t="83236" x="2982913" y="5526088"/>
          <p14:tracePt t="83240" x="2974975" y="5526088"/>
          <p14:tracePt t="83266" x="2982913" y="5526088"/>
          <p14:tracePt t="83270" x="2990850" y="5518150"/>
          <p14:tracePt t="83274" x="2998788" y="5518150"/>
          <p14:tracePt t="83276" x="3006725" y="5518150"/>
          <p14:tracePt t="83280" x="3014663" y="5510213"/>
          <p14:tracePt t="83282" x="3022600" y="5510213"/>
          <p14:tracePt t="83284" x="3030538" y="5510213"/>
          <p14:tracePt t="83286" x="3038475" y="5502275"/>
          <p14:tracePt t="83288" x="3046413" y="5502275"/>
          <p14:tracePt t="83290" x="3054350" y="5502275"/>
          <p14:tracePt t="83292" x="3062288" y="5502275"/>
          <p14:tracePt t="83294" x="3070225" y="5494338"/>
          <p14:tracePt t="83296" x="3078163" y="5494338"/>
          <p14:tracePt t="83298" x="3094038" y="5486400"/>
          <p14:tracePt t="83300" x="3101975" y="5486400"/>
          <p14:tracePt t="83302" x="3109913" y="5486400"/>
          <p14:tracePt t="83304" x="3117850" y="5486400"/>
          <p14:tracePt t="83306" x="3125788" y="5478463"/>
          <p14:tracePt t="83308" x="3141663" y="5478463"/>
          <p14:tracePt t="83310" x="3149600" y="5470525"/>
          <p14:tracePt t="83312" x="3157538" y="5470525"/>
          <p14:tracePt t="83314" x="3173413" y="5470525"/>
          <p14:tracePt t="83316" x="3181350" y="5470525"/>
          <p14:tracePt t="83318" x="3197225" y="5462588"/>
          <p14:tracePt t="83320" x="3205163" y="5454650"/>
          <p14:tracePt t="83322" x="3221038" y="5454650"/>
          <p14:tracePt t="83324" x="3228975" y="5454650"/>
          <p14:tracePt t="83326" x="3244850" y="5454650"/>
          <p14:tracePt t="83328" x="3260725" y="5446713"/>
          <p14:tracePt t="83330" x="3276600" y="5438775"/>
          <p14:tracePt t="83332" x="3292475" y="5438775"/>
          <p14:tracePt t="83334" x="3300413" y="5430838"/>
          <p14:tracePt t="83336" x="3317875" y="5430838"/>
          <p14:tracePt t="83338" x="3325813" y="5430838"/>
          <p14:tracePt t="83340" x="3341688" y="5430838"/>
          <p14:tracePt t="83342" x="3357563" y="5422900"/>
          <p14:tracePt t="83344" x="3373438" y="5422900"/>
          <p14:tracePt t="83346" x="3397250" y="5414963"/>
          <p14:tracePt t="83348" x="3421063" y="5414963"/>
          <p14:tracePt t="83350" x="3436938" y="5407025"/>
          <p14:tracePt t="83352" x="3460750" y="5407025"/>
          <p14:tracePt t="83354" x="3484563" y="5399088"/>
          <p14:tracePt t="83356" x="3508375" y="5391150"/>
          <p14:tracePt t="83358" x="3532188" y="5383213"/>
          <p14:tracePt t="83360" x="3556000" y="5383213"/>
          <p14:tracePt t="83362" x="3579813" y="5375275"/>
          <p14:tracePt t="83364" x="3611563" y="5375275"/>
          <p14:tracePt t="83366" x="3651250" y="5367338"/>
          <p14:tracePt t="83368" x="3684588" y="5359400"/>
          <p14:tracePt t="83370" x="3716338" y="5351463"/>
          <p14:tracePt t="83372" x="3756025" y="5343525"/>
          <p14:tracePt t="83374" x="3787775" y="5343525"/>
          <p14:tracePt t="83376" x="3819525" y="5343525"/>
          <p14:tracePt t="83378" x="3851275" y="5335588"/>
          <p14:tracePt t="83380" x="3890963" y="5327650"/>
          <p14:tracePt t="83382" x="3930650" y="5327650"/>
          <p14:tracePt t="83384" x="3970338" y="5319713"/>
          <p14:tracePt t="83386" x="4011613" y="5310188"/>
          <p14:tracePt t="83388" x="4059238" y="5310188"/>
          <p14:tracePt t="83390" x="4098925" y="5302250"/>
          <p14:tracePt t="83392" x="4138613" y="5294313"/>
          <p14:tracePt t="83394" x="4178300" y="5294313"/>
          <p14:tracePt t="83396" x="4210050" y="5286375"/>
          <p14:tracePt t="83398" x="4257675" y="5286375"/>
          <p14:tracePt t="83400" x="4297363" y="5278438"/>
          <p14:tracePt t="83402" x="4344988" y="5278438"/>
          <p14:tracePt t="83404" x="4378325" y="5278438"/>
          <p14:tracePt t="83406" x="4410075" y="5278438"/>
          <p14:tracePt t="83408" x="4457700" y="5270500"/>
          <p14:tracePt t="83410" x="4489450" y="5270500"/>
          <p14:tracePt t="83412" x="4537075" y="5262563"/>
          <p14:tracePt t="83414" x="4568825" y="5262563"/>
          <p14:tracePt t="83416" x="4600575" y="5262563"/>
          <p14:tracePt t="83418" x="4632325" y="5254625"/>
          <p14:tracePt t="83420" x="4679950" y="5254625"/>
          <p14:tracePt t="83422" x="4713288" y="5254625"/>
          <p14:tracePt t="83424" x="4745038" y="5246688"/>
          <p14:tracePt t="83426" x="4776788" y="5246688"/>
          <p14:tracePt t="83428" x="4808538" y="5246688"/>
          <p14:tracePt t="83430" x="4840288" y="5246688"/>
          <p14:tracePt t="83432" x="4879975" y="5238750"/>
          <p14:tracePt t="83434" x="4903788" y="5238750"/>
          <p14:tracePt t="83436" x="4935538" y="5238750"/>
          <p14:tracePt t="83438" x="4967288" y="5238750"/>
          <p14:tracePt t="83440" x="4991100" y="5238750"/>
          <p14:tracePt t="83442" x="5014913" y="5238750"/>
          <p14:tracePt t="83444" x="5038725" y="5238750"/>
          <p14:tracePt t="83446" x="5064125" y="5230813"/>
          <p14:tracePt t="83448" x="5087938" y="5230813"/>
          <p14:tracePt t="83450" x="5111750" y="5230813"/>
          <p14:tracePt t="83452" x="5135563" y="5230813"/>
          <p14:tracePt t="83454" x="5159375" y="5230813"/>
          <p14:tracePt t="83456" x="5183188" y="5230813"/>
          <p14:tracePt t="83458" x="5207000" y="5230813"/>
          <p14:tracePt t="83460" x="5222875" y="5230813"/>
          <p14:tracePt t="83462" x="5238750" y="5230813"/>
          <p14:tracePt t="83464" x="5254625" y="5230813"/>
          <p14:tracePt t="83466" x="5270500" y="5230813"/>
          <p14:tracePt t="83468" x="5294313" y="5230813"/>
          <p14:tracePt t="83470" x="5310188" y="5230813"/>
          <p14:tracePt t="83472" x="5326063" y="5230813"/>
          <p14:tracePt t="83474" x="5341938" y="5230813"/>
          <p14:tracePt t="83476" x="5349875" y="5230813"/>
          <p14:tracePt t="83478" x="5365750" y="5230813"/>
          <p14:tracePt t="83480" x="5373688" y="5230813"/>
          <p14:tracePt t="83482" x="5381625" y="5230813"/>
          <p14:tracePt t="83484" x="5389563" y="5230813"/>
          <p14:tracePt t="83486" x="5407025" y="5230813"/>
          <p14:tracePt t="83490" x="5414963" y="5230813"/>
          <p14:tracePt t="83492" x="5422900" y="5230813"/>
          <p14:tracePt t="83494" x="5430838" y="5230813"/>
          <p14:tracePt t="83496" x="5438775" y="5230813"/>
          <p14:tracePt t="83500" x="5446713" y="5230813"/>
          <p14:tracePt t="83506" x="5454650" y="5230813"/>
          <p14:tracePt t="83510" x="5462588" y="5230813"/>
          <p14:tracePt t="83574" x="5454650" y="5230813"/>
          <p14:tracePt t="83578" x="5446713" y="5238750"/>
          <p14:tracePt t="83582" x="5438775" y="5238750"/>
          <p14:tracePt t="83586" x="5430838" y="5238750"/>
          <p14:tracePt t="83588" x="5422900" y="5238750"/>
          <p14:tracePt t="83590" x="5414963" y="5238750"/>
          <p14:tracePt t="83592" x="5407025" y="5246688"/>
          <p14:tracePt t="83594" x="5389563" y="5246688"/>
          <p14:tracePt t="83598" x="5373688" y="5246688"/>
          <p14:tracePt t="83600" x="5365750" y="5246688"/>
          <p14:tracePt t="83602" x="5349875" y="5246688"/>
          <p14:tracePt t="83604" x="5341938" y="5246688"/>
          <p14:tracePt t="83606" x="5326063" y="5246688"/>
          <p14:tracePt t="83608" x="5318125" y="5246688"/>
          <p14:tracePt t="83610" x="5302250" y="5246688"/>
          <p14:tracePt t="83612" x="5294313" y="5246688"/>
          <p14:tracePt t="83614" x="5278438" y="5246688"/>
          <p14:tracePt t="83616" x="5262563" y="5246688"/>
          <p14:tracePt t="83618" x="5254625" y="5238750"/>
          <p14:tracePt t="83620" x="5246688" y="5238750"/>
          <p14:tracePt t="83622" x="5222875" y="5238750"/>
          <p14:tracePt t="83624" x="5214938" y="5230813"/>
          <p14:tracePt t="83626" x="5199063" y="5230813"/>
          <p14:tracePt t="83628" x="5183188" y="5230813"/>
          <p14:tracePt t="83630" x="5167313" y="5230813"/>
          <p14:tracePt t="83632" x="5151438" y="5222875"/>
          <p14:tracePt t="83634" x="5143500" y="5222875"/>
          <p14:tracePt t="83636" x="5135563" y="5214938"/>
          <p14:tracePt t="83638" x="5119688" y="5214938"/>
          <p14:tracePt t="83640" x="5103813" y="5214938"/>
          <p14:tracePt t="83642" x="5095875" y="5207000"/>
          <p14:tracePt t="83644" x="5080000" y="5207000"/>
          <p14:tracePt t="83646" x="5064125" y="5199063"/>
          <p14:tracePt t="83650" x="5046663" y="5199063"/>
          <p14:tracePt t="83652" x="5030788" y="5191125"/>
          <p14:tracePt t="83656" x="5022850" y="5183188"/>
          <p14:tracePt t="83658" x="5006975" y="5183188"/>
          <p14:tracePt t="83660" x="4999038" y="5183188"/>
          <p14:tracePt t="83662" x="4991100" y="5175250"/>
          <p14:tracePt t="83664" x="4975225" y="5175250"/>
          <p14:tracePt t="83666" x="4967288" y="5167313"/>
          <p14:tracePt t="83668" x="4959350" y="5167313"/>
          <p14:tracePt t="83670" x="4943475" y="5167313"/>
          <p14:tracePt t="83674" x="4927600" y="5159375"/>
          <p14:tracePt t="83676" x="4919663" y="5159375"/>
          <p14:tracePt t="83678" x="4911725" y="5151438"/>
          <p14:tracePt t="83680" x="4903788" y="5151438"/>
          <p14:tracePt t="83682" x="4887913" y="5151438"/>
          <p14:tracePt t="83684" x="4879975" y="5143500"/>
          <p14:tracePt t="83686" x="4872038" y="5143500"/>
          <p14:tracePt t="83688" x="4856163" y="5135563"/>
          <p14:tracePt t="83690" x="4848225" y="5135563"/>
          <p14:tracePt t="83692" x="4832350" y="5135563"/>
          <p14:tracePt t="83694" x="4824413" y="5135563"/>
          <p14:tracePt t="83696" x="4816475" y="5127625"/>
          <p14:tracePt t="83698" x="4808538" y="5127625"/>
          <p14:tracePt t="83700" x="4792663" y="5119688"/>
          <p14:tracePt t="83702" x="4784725" y="5119688"/>
          <p14:tracePt t="83704" x="4776788" y="5119688"/>
          <p14:tracePt t="83706" x="4768850" y="5119688"/>
          <p14:tracePt t="83708" x="4752975" y="5111750"/>
          <p14:tracePt t="83710" x="4745038" y="5111750"/>
          <p14:tracePt t="83712" x="4737100" y="5111750"/>
          <p14:tracePt t="83714" x="4729163" y="5103813"/>
          <p14:tracePt t="83716" x="4721225" y="5103813"/>
          <p14:tracePt t="83720" x="4713288" y="5103813"/>
          <p14:tracePt t="83722" x="4705350" y="5103813"/>
          <p14:tracePt t="83724" x="4695825" y="5103813"/>
          <p14:tracePt t="83728" x="4687888" y="5103813"/>
          <p14:tracePt t="83732" x="4679950" y="5103813"/>
          <p14:tracePt t="83738" x="4672013" y="5095875"/>
          <p14:tracePt t="83744" x="4664075" y="5095875"/>
          <p14:tracePt t="83806" x="4672013" y="5095875"/>
          <p14:tracePt t="83810" x="4679950" y="5095875"/>
          <p14:tracePt t="83814" x="4687888" y="5095875"/>
          <p14:tracePt t="83818" x="4695825" y="5095875"/>
          <p14:tracePt t="83820" x="4705350" y="5095875"/>
          <p14:tracePt t="83824" x="4713288" y="5095875"/>
          <p14:tracePt t="83826" x="4721225" y="5095875"/>
          <p14:tracePt t="83830" x="4737100" y="5095875"/>
          <p14:tracePt t="83832" x="4745038" y="5095875"/>
          <p14:tracePt t="83834" x="4752975" y="5095875"/>
          <p14:tracePt t="83836" x="4760913" y="5095875"/>
          <p14:tracePt t="83838" x="4768850" y="5095875"/>
          <p14:tracePt t="83840" x="4776788" y="5095875"/>
          <p14:tracePt t="83842" x="4792663" y="5095875"/>
          <p14:tracePt t="83844" x="4800600" y="5095875"/>
          <p14:tracePt t="83846" x="4808538" y="5095875"/>
          <p14:tracePt t="83848" x="4816475" y="5095875"/>
          <p14:tracePt t="83850" x="4832350" y="5095875"/>
          <p14:tracePt t="83852" x="4840288" y="5095875"/>
          <p14:tracePt t="83854" x="4848225" y="5095875"/>
          <p14:tracePt t="83856" x="4864100" y="5095875"/>
          <p14:tracePt t="83858" x="4879975" y="5095875"/>
          <p14:tracePt t="83860" x="4895850" y="5095875"/>
          <p14:tracePt t="83862" x="4903788" y="5095875"/>
          <p14:tracePt t="83864" x="4919663" y="5095875"/>
          <p14:tracePt t="83866" x="4935538" y="5095875"/>
          <p14:tracePt t="83868" x="4943475" y="5095875"/>
          <p14:tracePt t="83870" x="4951413" y="5095875"/>
          <p14:tracePt t="83872" x="4967288" y="5095875"/>
          <p14:tracePt t="83880" x="5038725" y="5111750"/>
          <p14:tracePt t="83882" x="5064125" y="5111750"/>
          <p14:tracePt t="83884" x="5087938" y="5119688"/>
          <p14:tracePt t="83886" x="5103813" y="5119688"/>
          <p14:tracePt t="83888" x="5127625" y="5119688"/>
          <p14:tracePt t="83890" x="5151438" y="5127625"/>
          <p14:tracePt t="83892" x="5167313" y="5127625"/>
          <p14:tracePt t="83894" x="5191125" y="5135563"/>
          <p14:tracePt t="83896" x="5222875" y="5143500"/>
          <p14:tracePt t="83898" x="5246688" y="5143500"/>
          <p14:tracePt t="83900" x="5270500" y="5143500"/>
          <p14:tracePt t="83902" x="5294313" y="5143500"/>
          <p14:tracePt t="83904" x="5318125" y="5151438"/>
          <p14:tracePt t="83906" x="5341938" y="5151438"/>
          <p14:tracePt t="83908" x="5365750" y="5159375"/>
          <p14:tracePt t="83910" x="5389563" y="5167313"/>
          <p14:tracePt t="83912" x="5414963" y="5167313"/>
          <p14:tracePt t="83914" x="5438775" y="5167313"/>
          <p14:tracePt t="83916" x="5462588" y="5175250"/>
          <p14:tracePt t="83918" x="5486400" y="5175250"/>
          <p14:tracePt t="83920" x="5510213" y="5183188"/>
          <p14:tracePt t="83922" x="5534025" y="5191125"/>
          <p14:tracePt t="83924" x="5557838" y="5191125"/>
          <p14:tracePt t="83926" x="5581650" y="5199063"/>
          <p14:tracePt t="83928" x="5605463" y="5199063"/>
          <p14:tracePt t="83930" x="5629275" y="5199063"/>
          <p14:tracePt t="83932" x="5661025" y="5207000"/>
          <p14:tracePt t="83934" x="5684838" y="5214938"/>
          <p14:tracePt t="83936" x="5708650" y="5214938"/>
          <p14:tracePt t="83938" x="5740400" y="5222875"/>
          <p14:tracePt t="83940" x="5773738" y="5230813"/>
          <p14:tracePt t="83942" x="5797550" y="5230813"/>
          <p14:tracePt t="83944" x="5821363" y="5230813"/>
          <p14:tracePt t="83946" x="5853113" y="5230813"/>
          <p14:tracePt t="83948" x="5876925" y="5238750"/>
          <p14:tracePt t="83950" x="5900738" y="5246688"/>
          <p14:tracePt t="83952" x="5932488" y="5246688"/>
          <p14:tracePt t="83954" x="5972175" y="5254625"/>
          <p14:tracePt t="83956" x="5995988" y="5254625"/>
          <p14:tracePt t="83958" x="6027738" y="5262563"/>
          <p14:tracePt t="83960" x="6051550" y="5262563"/>
          <p14:tracePt t="83962" x="6083300" y="5270500"/>
          <p14:tracePt t="83964" x="6108700" y="5278438"/>
          <p14:tracePt t="83966" x="6140450" y="5278438"/>
          <p14:tracePt t="83968" x="6172200" y="5286375"/>
          <p14:tracePt t="83970" x="6203950" y="5294313"/>
          <p14:tracePt t="83972" x="6227763" y="5294313"/>
          <p14:tracePt t="83974" x="6251575" y="5294313"/>
          <p14:tracePt t="83976" x="6275388" y="5302250"/>
          <p14:tracePt t="83978" x="6307138" y="5302250"/>
          <p14:tracePt t="83980" x="6330950" y="5310188"/>
          <p14:tracePt t="83982" x="6354763" y="5319713"/>
          <p14:tracePt t="83984" x="6378575" y="5319713"/>
          <p14:tracePt t="83986" x="6402388" y="5319713"/>
          <p14:tracePt t="83988" x="6426200" y="5319713"/>
          <p14:tracePt t="83990" x="6451600" y="5327650"/>
          <p14:tracePt t="83992" x="6475413" y="5327650"/>
          <p14:tracePt t="83994" x="6499225" y="5335588"/>
          <p14:tracePt t="83996" x="6523038" y="5343525"/>
          <p14:tracePt t="83998" x="6538913" y="5343525"/>
          <p14:tracePt t="84000" x="6562725" y="5343525"/>
          <p14:tracePt t="84002" x="6578600" y="5343525"/>
          <p14:tracePt t="84004" x="6594475" y="5351463"/>
          <p14:tracePt t="84006" x="6618288" y="5351463"/>
          <p14:tracePt t="84008" x="6634163" y="5359400"/>
          <p14:tracePt t="84010" x="6657975" y="5367338"/>
          <p14:tracePt t="84012" x="6673850" y="5367338"/>
          <p14:tracePt t="84014" x="6689725" y="5367338"/>
          <p14:tracePt t="84016" x="6705600" y="5367338"/>
          <p14:tracePt t="84018" x="6721475" y="5375275"/>
          <p14:tracePt t="84020" x="6737350" y="5383213"/>
          <p14:tracePt t="84022" x="6761163" y="5383213"/>
          <p14:tracePt t="84024" x="6777038" y="5391150"/>
          <p14:tracePt t="84026" x="6794500" y="5391150"/>
          <p14:tracePt t="84028" x="6810375" y="5391150"/>
          <p14:tracePt t="84030" x="6826250" y="5399088"/>
          <p14:tracePt t="84032" x="6850063" y="5407025"/>
          <p14:tracePt t="84034" x="6858000" y="5407025"/>
          <p14:tracePt t="84036" x="6873875" y="5407025"/>
          <p14:tracePt t="84038" x="6881813" y="5414963"/>
          <p14:tracePt t="84040" x="6897688" y="5414963"/>
          <p14:tracePt t="84042" x="6913563" y="5422900"/>
          <p14:tracePt t="84044" x="6921500" y="5430838"/>
          <p14:tracePt t="84046" x="6937375" y="5430838"/>
          <p14:tracePt t="84048" x="6945313" y="5430838"/>
          <p14:tracePt t="84050" x="6953250" y="5438775"/>
          <p14:tracePt t="84052" x="6969125" y="5438775"/>
          <p14:tracePt t="84054" x="6977063" y="5446713"/>
          <p14:tracePt t="84058" x="6992938" y="5446713"/>
          <p14:tracePt t="84060" x="7000875" y="5454650"/>
          <p14:tracePt t="84062" x="7008813" y="5454650"/>
          <p14:tracePt t="84064" x="7016750" y="5454650"/>
          <p14:tracePt t="84066" x="7016750" y="5462588"/>
          <p14:tracePt t="84068" x="7032625" y="5462588"/>
          <p14:tracePt t="84070" x="7032625" y="5470525"/>
          <p14:tracePt t="84072" x="7040563" y="5470525"/>
          <p14:tracePt t="84074" x="7048500" y="5470525"/>
          <p14:tracePt t="84076" x="7056438" y="5478463"/>
          <p14:tracePt t="84078" x="7064375" y="5478463"/>
          <p14:tracePt t="84082" x="7072313" y="5486400"/>
          <p14:tracePt t="84086" x="7088188" y="5494338"/>
          <p14:tracePt t="84090" x="7096125" y="5494338"/>
          <p14:tracePt t="84092" x="7096125" y="5502275"/>
          <p14:tracePt t="84094" x="7104063" y="5502275"/>
          <p14:tracePt t="84096" x="7112000" y="5502275"/>
          <p14:tracePt t="84100" x="7119938" y="5510213"/>
          <p14:tracePt t="84102" x="7127875" y="5510213"/>
          <p14:tracePt t="84104" x="7135813" y="5518150"/>
          <p14:tracePt t="84110" x="7145338" y="5518150"/>
          <p14:tracePt t="84112" x="7145338" y="5526088"/>
          <p14:tracePt t="84114" x="7153275" y="5526088"/>
          <p14:tracePt t="84118" x="7161213" y="5534025"/>
          <p14:tracePt t="84120" x="7169150" y="5534025"/>
          <p14:tracePt t="84126" x="7177088" y="5534025"/>
          <p14:tracePt t="84130" x="7177088" y="5541963"/>
          <p14:tracePt t="84132" x="7185025" y="5541963"/>
          <p14:tracePt t="84136" x="7185025" y="5549900"/>
          <p14:tracePt t="84142" x="7192963" y="5549900"/>
          <p14:tracePt t="84150" x="7200900" y="5557838"/>
          <p14:tracePt t="84168" x="7200900" y="5565775"/>
          <p14:tracePt t="84172" x="7208838" y="5565775"/>
          <p14:tracePt t="84184" x="7208838" y="5573713"/>
          <p14:tracePt t="84194" x="7208838" y="5581650"/>
          <p14:tracePt t="84198" x="7208838" y="5589588"/>
          <p14:tracePt t="84202" x="7208838" y="5597525"/>
          <p14:tracePt t="84208" x="7208838" y="5605463"/>
          <p14:tracePt t="84212" x="7208838" y="5613400"/>
          <p14:tracePt t="84214" x="7208838" y="5621338"/>
          <p14:tracePt t="84218" x="7208838" y="5629275"/>
          <p14:tracePt t="84222" x="7200900" y="5645150"/>
          <p14:tracePt t="84226" x="7200900" y="5653088"/>
          <p14:tracePt t="84228" x="7192963" y="5653088"/>
          <p14:tracePt t="84230" x="7192963" y="5662613"/>
          <p14:tracePt t="84232" x="7192963" y="5670550"/>
          <p14:tracePt t="84234" x="7192963" y="5678488"/>
          <p14:tracePt t="84238" x="7192963" y="5686425"/>
          <p14:tracePt t="84240" x="7192963" y="5694363"/>
          <p14:tracePt t="84242" x="7185025" y="5702300"/>
          <p14:tracePt t="84244" x="7185025" y="5710238"/>
          <p14:tracePt t="84246" x="7185025" y="5718175"/>
          <p14:tracePt t="84248" x="7185025" y="5726113"/>
          <p14:tracePt t="84252" x="7185025" y="5734050"/>
          <p14:tracePt t="84254" x="7177088" y="5741988"/>
          <p14:tracePt t="84256" x="7177088" y="5749925"/>
          <p14:tracePt t="84258" x="7177088" y="5757863"/>
          <p14:tracePt t="84260" x="7177088" y="5765800"/>
          <p14:tracePt t="84262" x="7169150" y="5765800"/>
          <p14:tracePt t="84264" x="7169150" y="5773738"/>
          <p14:tracePt t="84266" x="7169150" y="5781675"/>
          <p14:tracePt t="84268" x="7169150" y="5789613"/>
          <p14:tracePt t="84270" x="7169150" y="5797550"/>
          <p14:tracePt t="84272" x="7169150" y="5805488"/>
          <p14:tracePt t="84274" x="7169150" y="5813425"/>
          <p14:tracePt t="84278" x="7169150" y="5821363"/>
          <p14:tracePt t="84280" x="7161213" y="5829300"/>
          <p14:tracePt t="84282" x="7161213" y="5837238"/>
          <p14:tracePt t="84286" x="7161213" y="5845175"/>
          <p14:tracePt t="84288" x="7161213" y="5853113"/>
          <p14:tracePt t="84290" x="7161213" y="5861050"/>
          <p14:tracePt t="84292" x="7153275" y="5861050"/>
          <p14:tracePt t="84294" x="7153275" y="5868988"/>
          <p14:tracePt t="84296" x="7153275" y="5876925"/>
          <p14:tracePt t="84298" x="7153275" y="5884863"/>
          <p14:tracePt t="84300" x="7145338" y="5884863"/>
          <p14:tracePt t="84302" x="7145338" y="5892800"/>
          <p14:tracePt t="84304" x="7135813" y="5900738"/>
          <p14:tracePt t="84306" x="7135813" y="5908675"/>
          <p14:tracePt t="84310" x="7127875" y="5916613"/>
          <p14:tracePt t="84312" x="7127875" y="5924550"/>
          <p14:tracePt t="84314" x="7127875" y="5932488"/>
          <p14:tracePt t="84316" x="7119938" y="5932488"/>
          <p14:tracePt t="84318" x="7119938" y="5940425"/>
          <p14:tracePt t="84320" x="7112000" y="5940425"/>
          <p14:tracePt t="84322" x="7112000" y="5948363"/>
          <p14:tracePt t="84326" x="7104063" y="5956300"/>
          <p14:tracePt t="84330" x="7104063" y="5964238"/>
          <p14:tracePt t="84332" x="7096125" y="5972175"/>
          <p14:tracePt t="84336" x="7096125" y="5980113"/>
          <p14:tracePt t="84338" x="7088188" y="5980113"/>
          <p14:tracePt t="84342" x="7080250" y="5995988"/>
          <p14:tracePt t="84346" x="7072313" y="5995988"/>
          <p14:tracePt t="84348" x="7072313" y="6005513"/>
          <p14:tracePt t="84352" x="7064375" y="6013450"/>
          <p14:tracePt t="84356" x="7056438" y="6021388"/>
          <p14:tracePt t="84358" x="7048500" y="6029325"/>
          <p14:tracePt t="84362" x="7040563" y="6029325"/>
          <p14:tracePt t="84364" x="7040563" y="6037263"/>
          <p14:tracePt t="84366" x="7032625" y="6037263"/>
          <p14:tracePt t="84368" x="7032625" y="6045200"/>
          <p14:tracePt t="84372" x="7024688" y="6053138"/>
          <p14:tracePt t="84374" x="7016750" y="6053138"/>
          <p14:tracePt t="84376" x="7016750" y="6061075"/>
          <p14:tracePt t="84378" x="7008813" y="6061075"/>
          <p14:tracePt t="84382" x="7000875" y="6069013"/>
          <p14:tracePt t="84386" x="6992938" y="6069013"/>
          <p14:tracePt t="84388" x="6992938" y="6076950"/>
          <p14:tracePt t="84392" x="6985000" y="6076950"/>
          <p14:tracePt t="84394" x="6977063" y="6076950"/>
          <p14:tracePt t="84396" x="6977063" y="6084888"/>
          <p14:tracePt t="84398" x="6969125" y="6084888"/>
          <p14:tracePt t="84402" x="6969125" y="6092825"/>
          <p14:tracePt t="84404" x="6961188" y="6092825"/>
          <p14:tracePt t="84408" x="6953250" y="6092825"/>
          <p14:tracePt t="84410" x="6945313" y="6092825"/>
          <p14:tracePt t="84414" x="6937375" y="6092825"/>
          <p14:tracePt t="84418" x="6929438" y="6092825"/>
          <p14:tracePt t="84420" x="6921500" y="6100763"/>
          <p14:tracePt t="84422" x="6913563" y="6100763"/>
          <p14:tracePt t="84426" x="6905625" y="6100763"/>
          <p14:tracePt t="84428" x="6897688" y="6100763"/>
          <p14:tracePt t="84430" x="6889750" y="6100763"/>
          <p14:tracePt t="84432" x="6881813" y="6100763"/>
          <p14:tracePt t="84434" x="6873875" y="6100763"/>
          <p14:tracePt t="84436" x="6865938" y="6100763"/>
          <p14:tracePt t="84438" x="6850063" y="6100763"/>
          <p14:tracePt t="84440" x="6842125" y="6100763"/>
          <p14:tracePt t="84444" x="6826250" y="6100763"/>
          <p14:tracePt t="84446" x="6810375" y="6100763"/>
          <p14:tracePt t="84448" x="6802438" y="6100763"/>
          <p14:tracePt t="84450" x="6794500" y="6100763"/>
          <p14:tracePt t="84452" x="6777038" y="6100763"/>
          <p14:tracePt t="84454" x="6761163" y="6092825"/>
          <p14:tracePt t="84456" x="6745288" y="6092825"/>
          <p14:tracePt t="84458" x="6729413" y="6092825"/>
          <p14:tracePt t="84460" x="6713538" y="6092825"/>
          <p14:tracePt t="84462" x="6697663" y="6084888"/>
          <p14:tracePt t="84464" x="6673850" y="6084888"/>
          <p14:tracePt t="84466" x="6657975" y="6076950"/>
          <p14:tracePt t="84468" x="6642100" y="6076950"/>
          <p14:tracePt t="84470" x="6634163" y="6076950"/>
          <p14:tracePt t="84472" x="6626225" y="6076950"/>
          <p14:tracePt t="84474" x="6602413" y="6069013"/>
          <p14:tracePt t="84476" x="6586538" y="6069013"/>
          <p14:tracePt t="84478" x="6570663" y="6069013"/>
          <p14:tracePt t="84480" x="6554788" y="6069013"/>
          <p14:tracePt t="84482" x="6530975" y="6061075"/>
          <p14:tracePt t="84484" x="6515100" y="6053138"/>
          <p14:tracePt t="84486" x="6491288" y="6053138"/>
          <p14:tracePt t="84488" x="6467475" y="6045200"/>
          <p14:tracePt t="84490" x="6442075" y="6045200"/>
          <p14:tracePt t="84492" x="6426200" y="6045200"/>
          <p14:tracePt t="84494" x="6410325" y="6045200"/>
          <p14:tracePt t="84496" x="6394450" y="6037263"/>
          <p14:tracePt t="84498" x="6378575" y="6037263"/>
          <p14:tracePt t="84500" x="6362700" y="6029325"/>
          <p14:tracePt t="84502" x="6338888" y="6029325"/>
          <p14:tracePt t="84504" x="6323013" y="6029325"/>
          <p14:tracePt t="84506" x="6307138" y="6029325"/>
          <p14:tracePt t="84508" x="6291263" y="6029325"/>
          <p14:tracePt t="84510" x="6275388" y="6021388"/>
          <p14:tracePt t="84512" x="6259513" y="6021388"/>
          <p14:tracePt t="84514" x="6235700" y="6013450"/>
          <p14:tracePt t="84516" x="6219825" y="6013450"/>
          <p14:tracePt t="84518" x="6203950" y="6005513"/>
          <p14:tracePt t="84520" x="6196013" y="6005513"/>
          <p14:tracePt t="84522" x="6180138" y="6005513"/>
          <p14:tracePt t="84524" x="6164263" y="6005513"/>
          <p14:tracePt t="84526" x="6156325" y="6005513"/>
          <p14:tracePt t="84528" x="6140450" y="5995988"/>
          <p14:tracePt t="84530" x="6132513" y="5995988"/>
          <p14:tracePt t="84532" x="6108700" y="5988050"/>
          <p14:tracePt t="84534" x="6100763" y="5988050"/>
          <p14:tracePt t="84536" x="6091238" y="5988050"/>
          <p14:tracePt t="84538" x="6075363" y="5988050"/>
          <p14:tracePt t="84540" x="6067425" y="5988050"/>
          <p14:tracePt t="84542" x="6051550" y="5980113"/>
          <p14:tracePt t="84544" x="6043613" y="5980113"/>
          <p14:tracePt t="84546" x="6027738" y="5972175"/>
          <p14:tracePt t="84548" x="6019800" y="5972175"/>
          <p14:tracePt t="84550" x="6011863" y="5972175"/>
          <p14:tracePt t="84552" x="5995988" y="5964238"/>
          <p14:tracePt t="84554" x="5988050" y="5964238"/>
          <p14:tracePt t="84556" x="5980113" y="5964238"/>
          <p14:tracePt t="84558" x="5964238" y="5964238"/>
          <p14:tracePt t="84560" x="5956300" y="5956300"/>
          <p14:tracePt t="84562" x="5948363" y="5956300"/>
          <p14:tracePt t="84564" x="5940425" y="5948363"/>
          <p14:tracePt t="84566" x="5932488" y="5948363"/>
          <p14:tracePt t="84568" x="5924550" y="5948363"/>
          <p14:tracePt t="84570" x="5916613" y="5948363"/>
          <p14:tracePt t="84572" x="5908675" y="5948363"/>
          <p14:tracePt t="84574" x="5900738" y="5948363"/>
          <p14:tracePt t="84576" x="5900738" y="5940425"/>
          <p14:tracePt t="84578" x="5892800" y="5940425"/>
          <p14:tracePt t="84584" x="5884863" y="5940425"/>
          <p14:tracePt t="84586" x="5876925" y="5940425"/>
          <p14:tracePt t="84646" x="5876925" y="5932488"/>
          <p14:tracePt t="84656" x="5876925" y="5924550"/>
          <p14:tracePt t="84660" x="5876925" y="5916613"/>
          <p14:tracePt t="84666" x="5876925" y="5908675"/>
          <p14:tracePt t="84670" x="5876925" y="5900738"/>
          <p14:tracePt t="84674" x="5876925" y="5892800"/>
          <p14:tracePt t="84676" x="5876925" y="5884863"/>
          <p14:tracePt t="84680" x="5876925" y="5876925"/>
          <p14:tracePt t="84682" x="5876925" y="5868988"/>
          <p14:tracePt t="84684" x="5884863" y="5861050"/>
          <p14:tracePt t="84688" x="5884863" y="5853113"/>
          <p14:tracePt t="84690" x="5884863" y="5845175"/>
          <p14:tracePt t="84692" x="5884863" y="5837238"/>
          <p14:tracePt t="84694" x="5892800" y="5829300"/>
          <p14:tracePt t="84696" x="5892800" y="5821363"/>
          <p14:tracePt t="84700" x="5892800" y="5805488"/>
          <p14:tracePt t="84702" x="5892800" y="5797550"/>
          <p14:tracePt t="84704" x="5900738" y="5789613"/>
          <p14:tracePt t="84706" x="5908675" y="5781675"/>
          <p14:tracePt t="84708" x="5908675" y="5773738"/>
          <p14:tracePt t="84710" x="5908675" y="5765800"/>
          <p14:tracePt t="84712" x="5908675" y="5757863"/>
          <p14:tracePt t="84714" x="5916613" y="5749925"/>
          <p14:tracePt t="84716" x="5924550" y="5734050"/>
          <p14:tracePt t="84718" x="5924550" y="5726113"/>
          <p14:tracePt t="84720" x="5924550" y="5718175"/>
          <p14:tracePt t="84722" x="5932488" y="5702300"/>
          <p14:tracePt t="84726" x="5940425" y="5694363"/>
          <p14:tracePt t="84728" x="5948363" y="5678488"/>
          <p14:tracePt t="84730" x="5948363" y="5670550"/>
          <p14:tracePt t="84732" x="5956300" y="5653088"/>
          <p14:tracePt t="84734" x="5964238" y="5645150"/>
          <p14:tracePt t="84736" x="5972175" y="5637213"/>
          <p14:tracePt t="84738" x="5972175" y="5629275"/>
          <p14:tracePt t="84740" x="5980113" y="5621338"/>
          <p14:tracePt t="84742" x="5980113" y="5613400"/>
          <p14:tracePt t="84744" x="5988050" y="5605463"/>
          <p14:tracePt t="84746" x="5995988" y="5597525"/>
          <p14:tracePt t="84748" x="5995988" y="5589588"/>
          <p14:tracePt t="84750" x="6003925" y="5581650"/>
          <p14:tracePt t="84752" x="6003925" y="5573713"/>
          <p14:tracePt t="84754" x="6019800" y="5565775"/>
          <p14:tracePt t="84756" x="6019800" y="5557838"/>
          <p14:tracePt t="84758" x="6027738" y="5549900"/>
          <p14:tracePt t="84760" x="6035675" y="5541963"/>
          <p14:tracePt t="84764" x="6043613" y="5534025"/>
          <p14:tracePt t="84766" x="6043613" y="5526088"/>
          <p14:tracePt t="84768" x="6051550" y="5518150"/>
          <p14:tracePt t="84770" x="6059488" y="5518150"/>
          <p14:tracePt t="84772" x="6059488" y="5510213"/>
          <p14:tracePt t="84776" x="6067425" y="5502275"/>
          <p14:tracePt t="84780" x="6075363" y="5502275"/>
          <p14:tracePt t="84782" x="6075363" y="5494338"/>
          <p14:tracePt t="84784" x="6083300" y="5486400"/>
          <p14:tracePt t="84786" x="6091238" y="5486400"/>
          <p14:tracePt t="84788" x="6091238" y="5478463"/>
          <p14:tracePt t="84792" x="6100763" y="5478463"/>
          <p14:tracePt t="84796" x="6108700" y="5470525"/>
          <p14:tracePt t="84800" x="6116638" y="5462588"/>
          <p14:tracePt t="84802" x="6124575" y="5462588"/>
          <p14:tracePt t="84806" x="6132513" y="5462588"/>
          <p14:tracePt t="84808" x="6132513" y="5454650"/>
          <p14:tracePt t="84812" x="6140450" y="5446713"/>
          <p14:tracePt t="84816" x="6148388" y="5446713"/>
          <p14:tracePt t="84818" x="6156325" y="5446713"/>
          <p14:tracePt t="84822" x="6156325" y="5438775"/>
          <p14:tracePt t="84824" x="6164263" y="5438775"/>
          <p14:tracePt t="84828" x="6172200" y="5438775"/>
          <p14:tracePt t="84830" x="6172200" y="5430838"/>
          <p14:tracePt t="84832" x="6180138" y="5430838"/>
          <p14:tracePt t="84834" x="6188075" y="5430838"/>
          <p14:tracePt t="84838" x="6196013" y="5430838"/>
          <p14:tracePt t="84840" x="6196013" y="5422900"/>
          <p14:tracePt t="84844" x="6203950" y="5414963"/>
          <p14:tracePt t="84848" x="6211888" y="5414963"/>
          <p14:tracePt t="84852" x="6219825" y="5414963"/>
          <p14:tracePt t="84854" x="6227763" y="5407025"/>
          <p14:tracePt t="84856" x="6235700" y="5407025"/>
          <p14:tracePt t="84860" x="6243638" y="5407025"/>
          <p14:tracePt t="84862" x="6251575" y="5407025"/>
          <p14:tracePt t="84864" x="6251575" y="5399088"/>
          <p14:tracePt t="84866" x="6259513" y="5399088"/>
          <p14:tracePt t="84868" x="6267450" y="5399088"/>
          <p14:tracePt t="84870" x="6275388" y="5399088"/>
          <p14:tracePt t="84872" x="6283325" y="5399088"/>
          <p14:tracePt t="84874" x="6291263" y="5391150"/>
          <p14:tracePt t="84876" x="6299200" y="5391150"/>
          <p14:tracePt t="84878" x="6307138" y="5391150"/>
          <p14:tracePt t="84880" x="6315075" y="5383213"/>
          <p14:tracePt t="84882" x="6323013" y="5383213"/>
          <p14:tracePt t="84884" x="6338888" y="5383213"/>
          <p14:tracePt t="84886" x="6346825" y="5383213"/>
          <p14:tracePt t="84888" x="6354763" y="5383213"/>
          <p14:tracePt t="84890" x="6370638" y="5375275"/>
          <p14:tracePt t="84892" x="6378575" y="5375275"/>
          <p14:tracePt t="84894" x="6386513" y="5375275"/>
          <p14:tracePt t="84896" x="6402388" y="5367338"/>
          <p14:tracePt t="84898" x="6410325" y="5367338"/>
          <p14:tracePt t="84900" x="6418263" y="5367338"/>
          <p14:tracePt t="84902" x="6426200" y="5367338"/>
          <p14:tracePt t="84904" x="6442075" y="5367338"/>
          <p14:tracePt t="84906" x="6451600" y="5367338"/>
          <p14:tracePt t="84908" x="6459538" y="5367338"/>
          <p14:tracePt t="84910" x="6475413" y="5367338"/>
          <p14:tracePt t="84912" x="6491288" y="5359400"/>
          <p14:tracePt t="84914" x="6499225" y="5359400"/>
          <p14:tracePt t="84916" x="6507163" y="5359400"/>
          <p14:tracePt t="84918" x="6523038" y="5359400"/>
          <p14:tracePt t="84920" x="6538913" y="5359400"/>
          <p14:tracePt t="84922" x="6546850" y="5359400"/>
          <p14:tracePt t="84924" x="6562725" y="5359400"/>
          <p14:tracePt t="84926" x="6570663" y="5359400"/>
          <p14:tracePt t="84928" x="6586538" y="5359400"/>
          <p14:tracePt t="84930" x="6594475" y="5359400"/>
          <p14:tracePt t="84932" x="6610350" y="5359400"/>
          <p14:tracePt t="84934" x="6618288" y="5359400"/>
          <p14:tracePt t="84936" x="6634163" y="5359400"/>
          <p14:tracePt t="84938" x="6642100" y="5359400"/>
          <p14:tracePt t="84940" x="6650038" y="5359400"/>
          <p14:tracePt t="84942" x="6665913" y="5359400"/>
          <p14:tracePt t="84944" x="6681788" y="5359400"/>
          <p14:tracePt t="84946" x="6689725" y="5359400"/>
          <p14:tracePt t="84948" x="6705600" y="5359400"/>
          <p14:tracePt t="84950" x="6713538" y="5359400"/>
          <p14:tracePt t="84952" x="6729413" y="5359400"/>
          <p14:tracePt t="84954" x="6737350" y="5359400"/>
          <p14:tracePt t="84956" x="6753225" y="5359400"/>
          <p14:tracePt t="84958" x="6761163" y="5359400"/>
          <p14:tracePt t="84960" x="6784975" y="5359400"/>
          <p14:tracePt t="84962" x="6794500" y="5359400"/>
          <p14:tracePt t="84964" x="6802438" y="5359400"/>
          <p14:tracePt t="84966" x="6810375" y="5359400"/>
          <p14:tracePt t="84968" x="6826250" y="5367338"/>
          <p14:tracePt t="84970" x="6842125" y="5367338"/>
          <p14:tracePt t="84972" x="6850063" y="5375275"/>
          <p14:tracePt t="84974" x="6865938" y="5375275"/>
          <p14:tracePt t="84976" x="6873875" y="5375275"/>
          <p14:tracePt t="84978" x="6889750" y="5375275"/>
          <p14:tracePt t="84980" x="6905625" y="5383213"/>
          <p14:tracePt t="84982" x="6913563" y="5391150"/>
          <p14:tracePt t="84984" x="6921500" y="5391150"/>
          <p14:tracePt t="84986" x="6937375" y="5391150"/>
          <p14:tracePt t="84988" x="6945313" y="5391150"/>
          <p14:tracePt t="84990" x="6953250" y="5399088"/>
          <p14:tracePt t="84992" x="6961188" y="5399088"/>
          <p14:tracePt t="84994" x="6977063" y="5399088"/>
          <p14:tracePt t="84996" x="6977063" y="5407025"/>
          <p14:tracePt t="84998" x="6985000" y="5407025"/>
          <p14:tracePt t="85000" x="7000875" y="5407025"/>
          <p14:tracePt t="85002" x="7008813" y="5407025"/>
          <p14:tracePt t="85004" x="7016750" y="5414963"/>
          <p14:tracePt t="85006" x="7024688" y="5414963"/>
          <p14:tracePt t="85010" x="7040563" y="5414963"/>
          <p14:tracePt t="85012" x="7040563" y="5422900"/>
          <p14:tracePt t="85014" x="7048500" y="5422900"/>
          <p14:tracePt t="85018" x="7064375" y="5430838"/>
          <p14:tracePt t="85022" x="7072313" y="5430838"/>
          <p14:tracePt t="85026" x="7080250" y="5430838"/>
          <p14:tracePt t="85028" x="7088188" y="5438775"/>
          <p14:tracePt t="85034" x="7096125" y="5438775"/>
          <p14:tracePt t="85038" x="7104063" y="5438775"/>
          <p14:tracePt t="85044" x="7112000" y="5446713"/>
          <p14:tracePt t="85050" x="7119938" y="5446713"/>
          <p14:tracePt t="85054" x="7127875" y="5454650"/>
          <p14:tracePt t="85064" x="7135813" y="5454650"/>
          <p14:tracePt t="85072" x="7135813" y="5462588"/>
          <p14:tracePt t="85074" x="7145338" y="5462588"/>
          <p14:tracePt t="85086" x="7153275" y="5462588"/>
          <p14:tracePt t="85092" x="7161213" y="5470525"/>
          <p14:tracePt t="85104" x="7169150" y="5470525"/>
          <p14:tracePt t="85106" x="7169150" y="5478463"/>
          <p14:tracePt t="85114" x="7177088" y="5478463"/>
          <p14:tracePt t="85118" x="7177088" y="5486400"/>
          <p14:tracePt t="85124" x="7177088" y="5494338"/>
          <p14:tracePt t="85128" x="7185025" y="5494338"/>
          <p14:tracePt t="85134" x="7192963" y="5502275"/>
          <p14:tracePt t="85142" x="7192963" y="5510213"/>
          <p14:tracePt t="85146" x="7200900" y="5510213"/>
          <p14:tracePt t="85152" x="7200900" y="5518150"/>
          <p14:tracePt t="85154" x="7200900" y="5526088"/>
          <p14:tracePt t="85158" x="7208838" y="5526088"/>
          <p14:tracePt t="85160" x="7208838" y="5534025"/>
          <p14:tracePt t="85168" x="7208838" y="5541963"/>
          <p14:tracePt t="85170" x="7216775" y="5541963"/>
          <p14:tracePt t="85174" x="7224713" y="5549900"/>
          <p14:tracePt t="85176" x="7224713" y="5557838"/>
          <p14:tracePt t="85182" x="7224713" y="5565775"/>
          <p14:tracePt t="85186" x="7232650" y="5565775"/>
          <p14:tracePt t="85188" x="7232650" y="5573713"/>
          <p14:tracePt t="85194" x="7232650" y="5581650"/>
          <p14:tracePt t="85196" x="7240588" y="5581650"/>
          <p14:tracePt t="85198" x="7240588" y="5589588"/>
          <p14:tracePt t="85204" x="7240588" y="5597525"/>
          <p14:tracePt t="85208" x="7248525" y="5597525"/>
          <p14:tracePt t="85212" x="7248525" y="5605463"/>
          <p14:tracePt t="85216" x="7256463" y="5605463"/>
          <p14:tracePt t="85222" x="7256463" y="5613400"/>
          <p14:tracePt t="85224" x="7256463" y="5621338"/>
          <p14:tracePt t="85230" x="7264400" y="5621338"/>
          <p14:tracePt t="85234" x="7264400" y="5629275"/>
          <p14:tracePt t="85244" x="7264400" y="5637213"/>
          <p14:tracePt t="85246" x="7272338" y="5637213"/>
          <p14:tracePt t="85254" x="7272338" y="5645150"/>
          <p14:tracePt t="85262" x="7272338" y="5653088"/>
          <p14:tracePt t="85266" x="7280275" y="5653088"/>
          <p14:tracePt t="85278" x="7288213" y="5653088"/>
          <p14:tracePt t="85280" x="7288213" y="5662613"/>
          <p14:tracePt t="85300" x="7288213" y="5670550"/>
          <p14:tracePt t="85320" x="7288213" y="5678488"/>
          <p14:tracePt t="85328" x="7288213" y="5686425"/>
          <p14:tracePt t="85334" x="7296150" y="5686425"/>
          <p14:tracePt t="85342" x="7296150" y="5694363"/>
          <p14:tracePt t="85358" x="7296150" y="5702300"/>
          <p14:tracePt t="85374" x="7296150" y="5710238"/>
          <p14:tracePt t="85406" x="7296150" y="5718175"/>
          <p14:tracePt t="85408" x="7304088" y="5718175"/>
          <p14:tracePt t="85436" x="7304088" y="5726113"/>
          <p14:tracePt t="85472" x="7304088" y="5734050"/>
          <p14:tracePt t="85488" x="7312025" y="5734050"/>
          <p14:tracePt t="85496" x="7312025" y="5741988"/>
          <p14:tracePt t="85518" x="7319963" y="5741988"/>
          <p14:tracePt t="85524" x="7319963" y="5749925"/>
          <p14:tracePt t="85536" x="7319963" y="5757863"/>
          <p14:tracePt t="85564" x="7319963" y="5765800"/>
          <p14:tracePt t="85596" x="7319963" y="5773738"/>
          <p14:tracePt t="85640" x="7319963" y="5781675"/>
          <p14:tracePt t="85664" x="7319963" y="5789613"/>
          <p14:tracePt t="85718" x="7319963" y="5797550"/>
          <p14:tracePt t="85748" x="7319963" y="5805488"/>
          <p14:tracePt t="85760" x="7327900" y="5805488"/>
          <p14:tracePt t="85772" x="7327900" y="5813425"/>
          <p14:tracePt t="85788" x="7327900" y="5821363"/>
          <p14:tracePt t="85892" x="7335838" y="5821363"/>
          <p14:tracePt t="85896" x="7335838" y="5829300"/>
          <p14:tracePt t="85920" x="7335838" y="5837238"/>
          <p14:tracePt t="85938" x="7343775" y="5837238"/>
          <p14:tracePt t="85948" x="7343775" y="5845175"/>
          <p14:tracePt t="86104" x="7343775" y="5853113"/>
          <p14:tracePt t="86110" x="7351713" y="5853113"/>
          <p14:tracePt t="86116" x="7359650" y="5853113"/>
          <p14:tracePt t="86126" x="7367588" y="5853113"/>
          <p14:tracePt t="86128" x="7367588" y="5861050"/>
          <p14:tracePt t="86134" x="7375525" y="5861050"/>
          <p14:tracePt t="86142" x="7383463" y="5868988"/>
          <p14:tracePt t="86146" x="7391400" y="5868988"/>
          <p14:tracePt t="86152" x="7399338" y="5868988"/>
          <p14:tracePt t="86158" x="7399338" y="5876925"/>
          <p14:tracePt t="86160" x="7407275" y="5876925"/>
          <p14:tracePt t="86164" x="7415213" y="5876925"/>
          <p14:tracePt t="86166" x="7415213" y="5884863"/>
          <p14:tracePt t="86168" x="7423150" y="5884863"/>
          <p14:tracePt t="86174" x="7431088" y="5884863"/>
          <p14:tracePt t="86182" x="7439025" y="5884863"/>
          <p14:tracePt t="86186" x="7439025" y="5892800"/>
          <p14:tracePt t="86190" x="7446963" y="5892800"/>
          <p14:tracePt t="86194" x="7454900" y="5892800"/>
          <p14:tracePt t="86202" x="7462838" y="5892800"/>
          <p14:tracePt t="86212" x="7470775" y="5892800"/>
          <p14:tracePt t="86222" x="7478713" y="5892800"/>
          <p14:tracePt t="86228" x="7486650" y="5892800"/>
          <p14:tracePt t="86236" x="7496175" y="5892800"/>
          <p14:tracePt t="86244" x="7504113" y="5892800"/>
          <p14:tracePt t="86250" x="7512050" y="5892800"/>
          <p14:tracePt t="86254" x="7519988" y="5892800"/>
          <p14:tracePt t="86262" x="7527925" y="5892800"/>
          <p14:tracePt t="86268" x="7535863" y="5900738"/>
          <p14:tracePt t="86276" x="7543800" y="5900738"/>
          <p14:tracePt t="86278" x="7551738" y="5900738"/>
          <p14:tracePt t="86286" x="7559675" y="5900738"/>
          <p14:tracePt t="86292" x="7567613" y="5900738"/>
          <p14:tracePt t="86300" x="7575550" y="5900738"/>
          <p14:tracePt t="86304" x="7583488" y="5900738"/>
          <p14:tracePt t="86310" x="7591425" y="5900738"/>
          <p14:tracePt t="86318" x="7599363" y="5900738"/>
          <p14:tracePt t="86326" x="7607300" y="5900738"/>
          <p14:tracePt t="86334" x="7615238" y="5900738"/>
          <p14:tracePt t="86338" x="7623175" y="5900738"/>
          <p14:tracePt t="86348" x="7631113" y="5900738"/>
          <p14:tracePt t="86356" x="7639050" y="5900738"/>
          <p14:tracePt t="86364" x="7646988" y="5900738"/>
          <p14:tracePt t="86370" x="7654925" y="5900738"/>
          <p14:tracePt t="86380" x="7662863" y="5900738"/>
          <p14:tracePt t="86388" x="7670800" y="5900738"/>
          <p14:tracePt t="86398" x="7678738" y="5900738"/>
          <p14:tracePt t="86404" x="7686675" y="5900738"/>
          <p14:tracePt t="86412" x="7694613" y="5900738"/>
          <p14:tracePt t="86422" x="7702550" y="5900738"/>
          <p14:tracePt t="86434" x="7710488" y="5900738"/>
          <p14:tracePt t="86440" x="7718425" y="5900738"/>
          <p14:tracePt t="86456" x="7726363" y="5900738"/>
          <p14:tracePt t="86474" x="7734300" y="5900738"/>
          <p14:tracePt t="86490" x="7742238" y="5900738"/>
          <p14:tracePt t="86500" x="7750175" y="5900738"/>
          <p14:tracePt t="86520" x="7758113" y="5900738"/>
          <p14:tracePt t="86546" x="7766050" y="5900738"/>
          <p14:tracePt t="86568" x="7773988" y="5900738"/>
          <p14:tracePt t="86578" x="7781925" y="5900738"/>
          <p14:tracePt t="86606" x="7789863" y="5900738"/>
          <p14:tracePt t="86762" x="7789863" y="5892800"/>
          <p14:tracePt t="87110" x="7797800" y="5884863"/>
          <p14:tracePt t="87118" x="7805738" y="5884863"/>
          <p14:tracePt t="87122" x="7813675" y="5884863"/>
          <p14:tracePt t="87128" x="7821613" y="5884863"/>
          <p14:tracePt t="87130" x="7821613" y="5876925"/>
          <p14:tracePt t="87136" x="7829550" y="5876925"/>
          <p14:tracePt t="87146" x="7839075" y="5876925"/>
          <p14:tracePt t="87150" x="7847013" y="5876925"/>
          <p14:tracePt t="87160" x="7854950" y="5876925"/>
          <p14:tracePt t="87174" x="7862888" y="5876925"/>
          <p14:tracePt t="89780" x="7854950" y="5876925"/>
          <p14:tracePt t="89784" x="7854950" y="5868988"/>
          <p14:tracePt t="89794" x="7847013" y="5868988"/>
          <p14:tracePt t="90058" x="7854950" y="5868988"/>
          <p14:tracePt t="90062" x="7862888" y="5861050"/>
          <p14:tracePt t="90064" x="7870825" y="5861050"/>
          <p14:tracePt t="90066" x="7878763" y="5861050"/>
          <p14:tracePt t="90068" x="7886700" y="5861050"/>
          <p14:tracePt t="90072" x="7894638" y="5861050"/>
          <p14:tracePt t="90074" x="7902575" y="5861050"/>
          <p14:tracePt t="90076" x="7910513" y="5861050"/>
          <p14:tracePt t="90080" x="7926388" y="5853113"/>
          <p14:tracePt t="90084" x="7934325" y="5853113"/>
          <p14:tracePt t="90086" x="7942263" y="5845175"/>
          <p14:tracePt t="90088" x="7950200" y="5845175"/>
          <p14:tracePt t="90090" x="7958138" y="5845175"/>
          <p14:tracePt t="90094" x="7966075" y="5845175"/>
          <p14:tracePt t="90096" x="7974013" y="5845175"/>
          <p14:tracePt t="90098" x="7981950" y="5845175"/>
          <p14:tracePt t="90100" x="7989888" y="5837238"/>
          <p14:tracePt t="90104" x="8005763" y="5837238"/>
          <p14:tracePt t="90108" x="8013700" y="5837238"/>
          <p14:tracePt t="90110" x="8021638" y="5837238"/>
          <p14:tracePt t="90112" x="8021638" y="5829300"/>
          <p14:tracePt t="90114" x="8029575" y="5829300"/>
          <p14:tracePt t="90116" x="8037513" y="5829300"/>
          <p14:tracePt t="90118" x="8045450" y="5821363"/>
          <p14:tracePt t="90120" x="8053388" y="5821363"/>
          <p14:tracePt t="90122" x="8061325" y="5821363"/>
          <p14:tracePt t="90126" x="8069263" y="5821363"/>
          <p14:tracePt t="90128" x="8077200" y="5813425"/>
          <p14:tracePt t="90130" x="8085138" y="5813425"/>
          <p14:tracePt t="90132" x="8093075" y="5813425"/>
          <p14:tracePt t="90134" x="8101013" y="5813425"/>
          <p14:tracePt t="90136" x="8108950" y="5805488"/>
          <p14:tracePt t="90138" x="8124825" y="5797550"/>
          <p14:tracePt t="90142" x="8132763" y="5797550"/>
          <p14:tracePt t="90144" x="8148638" y="5789613"/>
          <p14:tracePt t="90146" x="8156575" y="5781675"/>
          <p14:tracePt t="90148" x="8172450" y="5781675"/>
          <p14:tracePt t="90150" x="8180388" y="5773738"/>
          <p14:tracePt t="90152" x="8197850" y="5773738"/>
          <p14:tracePt t="90154" x="8213725" y="5765800"/>
          <p14:tracePt t="90156" x="8229600" y="5757863"/>
          <p14:tracePt t="90158" x="8237538" y="5749925"/>
          <p14:tracePt t="90160" x="8253413" y="5741988"/>
          <p14:tracePt t="90162" x="8277225" y="5734050"/>
          <p14:tracePt t="90164" x="8293100" y="5726113"/>
          <p14:tracePt t="90166" x="8308975" y="5718175"/>
          <p14:tracePt t="90168" x="8324850" y="5710238"/>
          <p14:tracePt t="90170" x="8340725" y="5702300"/>
          <p14:tracePt t="90172" x="8348663" y="5702300"/>
          <p14:tracePt t="90174" x="8364538" y="5686425"/>
          <p14:tracePt t="90176" x="8388350" y="5678488"/>
          <p14:tracePt t="90178" x="8420100" y="5662613"/>
          <p14:tracePt t="90180" x="8443913" y="5645150"/>
          <p14:tracePt t="90182" x="8467725" y="5637213"/>
          <p14:tracePt t="90184" x="8507413" y="5621338"/>
          <p14:tracePt t="90186" x="8540750" y="5597525"/>
          <p14:tracePt t="90188" x="8580438" y="5573713"/>
          <p14:tracePt t="90190" x="8620125" y="5557838"/>
          <p14:tracePt t="90192" x="8651875" y="5541963"/>
          <p14:tracePt t="90194" x="8691563" y="5518150"/>
          <p14:tracePt t="90196" x="8739188" y="5494338"/>
          <p14:tracePt t="90198" x="8786813" y="5470525"/>
          <p14:tracePt t="90200" x="8834438" y="5438775"/>
          <p14:tracePt t="90202" x="8883650" y="5414963"/>
          <p14:tracePt t="90204" x="8939213" y="5391150"/>
          <p14:tracePt t="90206" x="8994775" y="5359400"/>
          <p14:tracePt t="90208" x="9042400" y="5327650"/>
          <p14:tracePt t="90210" x="9097963" y="5294313"/>
          <p14:tracePt t="90212" x="9161463" y="5254625"/>
          <p14:tracePt t="90214" x="9224963" y="5222875"/>
          <p14:tracePt t="90216" x="9282113" y="5199063"/>
          <p14:tracePt t="90218" x="9353550" y="5167313"/>
          <p14:tracePt t="90220" x="9409113" y="5135563"/>
          <p14:tracePt t="90222" x="9472613" y="5095875"/>
          <p14:tracePt t="90224" x="9544050" y="5064125"/>
          <p14:tracePt t="90226" x="9617075" y="5024438"/>
          <p14:tracePt t="90228" x="9680575" y="4992688"/>
          <p14:tracePt t="90230" x="9752013" y="4951413"/>
          <p14:tracePt t="90232" x="9815513" y="4919663"/>
          <p14:tracePt t="90234" x="9894888" y="4879975"/>
          <p14:tracePt t="90236" x="9959975" y="4840288"/>
          <p14:tracePt t="90238" x="10039350" y="4808538"/>
          <p14:tracePt t="90240" x="10118725" y="4776788"/>
          <p14:tracePt t="90242" x="10198100" y="4729163"/>
          <p14:tracePt t="90244" x="10279063" y="4697413"/>
          <p14:tracePt t="90246" x="10350500" y="4665663"/>
          <p14:tracePt t="90248" x="10429875" y="4624388"/>
          <p14:tracePt t="90250" x="10517188" y="4592638"/>
          <p14:tracePt t="90252" x="10604500" y="4552950"/>
          <p14:tracePt t="90254" x="10685463" y="4521200"/>
          <p14:tracePt t="90256" x="10772775" y="4489450"/>
          <p14:tracePt t="90258" x="10852150" y="4457700"/>
          <p14:tracePt t="90260" x="10931525" y="4433888"/>
          <p14:tracePt t="90262" x="11020425" y="4410075"/>
          <p14:tracePt t="90264" x="11107738" y="4370388"/>
          <p14:tracePt t="90266" x="11195050" y="4346575"/>
          <p14:tracePt t="90268" x="11282363" y="4322763"/>
          <p14:tracePt t="90270" x="11371263" y="4298950"/>
          <p14:tracePt t="90272" x="11458575" y="4265613"/>
          <p14:tracePt t="90274" x="11545888" y="4241800"/>
          <p14:tracePt t="90276" x="11633200" y="4217988"/>
          <p14:tracePt t="90278" x="11722100" y="4194175"/>
          <p14:tracePt t="90280" x="11809413" y="4162425"/>
          <p14:tracePt t="90282" x="11896725" y="4146550"/>
          <p14:tracePt t="90284" x="11984038" y="4122738"/>
          <p14:tracePt t="90286" x="12072938" y="4090988"/>
          <p14:tracePt t="90288" x="12144375" y="40751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4A78F040-EDC1-41F9-84D2-5C7329E214E5}"/>
              </a:ext>
            </a:extLst>
          </p:cNvPr>
          <p:cNvSpPr txBox="1">
            <a:spLocks/>
          </p:cNvSpPr>
          <p:nvPr/>
        </p:nvSpPr>
        <p:spPr>
          <a:xfrm>
            <a:off x="198351" y="723169"/>
            <a:ext cx="10870415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FNN &amp; RNN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구조 및 동적 측면의 차이점</a:t>
            </a:r>
            <a:endParaRPr kumimoji="0" lang="en-US" altLang="ko-KR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은 이전 상태를 저장할 수 있는 기능을 가짐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.</a:t>
            </a: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RNN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의 기능 및 동작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15E5F-D347-4918-A5EC-27B0B3B1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3" y="1786781"/>
            <a:ext cx="10446716" cy="4476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4AC1771-CB8B-44F9-80A7-E01ACE11BE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7080" y="4035240"/>
              <a:ext cx="4585320" cy="99720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4AC1771-CB8B-44F9-80A7-E01ACE11B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7720" y="4025880"/>
                <a:ext cx="4604040" cy="101592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오디오 42">
            <a:hlinkClick r:id="" action="ppaction://media"/>
            <a:extLst>
              <a:ext uri="{FF2B5EF4-FFF2-40B4-BE49-F238E27FC236}">
                <a16:creationId xmlns:a16="http://schemas.microsoft.com/office/drawing/2014/main" id="{2E9A4379-59B3-4FD6-A756-88E2D3764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1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2"/>
    </mc:Choice>
    <mc:Fallback>
      <p:transition spd="slow" advTm="5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93" x="4178300" y="6419850"/>
          <p14:tracePt t="11801" x="3883025" y="6818313"/>
          <p14:tracePt t="11803" x="3890963" y="6818313"/>
          <p14:tracePt t="11805" x="3914775" y="6802438"/>
          <p14:tracePt t="11807" x="3938588" y="6786563"/>
          <p14:tracePt t="11809" x="3978275" y="6762750"/>
          <p14:tracePt t="11811" x="4011613" y="6731000"/>
          <p14:tracePt t="11813" x="4059238" y="6699250"/>
          <p14:tracePt t="11815" x="4122738" y="6665913"/>
          <p14:tracePt t="11817" x="4178300" y="6634163"/>
          <p14:tracePt t="11819" x="4241800" y="6594475"/>
          <p14:tracePt t="11821" x="4313238" y="6554788"/>
          <p14:tracePt t="11823" x="4394200" y="6515100"/>
          <p14:tracePt t="11825" x="4473575" y="6467475"/>
          <p14:tracePt t="11827" x="4545013" y="6427788"/>
          <p14:tracePt t="11829" x="4640263" y="6380163"/>
          <p14:tracePt t="11831" x="4737100" y="6330950"/>
          <p14:tracePt t="11833" x="4824413" y="6291263"/>
          <p14:tracePt t="11835" x="4927600" y="6235700"/>
          <p14:tracePt t="11837" x="5046663" y="6188075"/>
          <p14:tracePt t="11839" x="5143500" y="6140450"/>
          <p14:tracePt t="11841" x="5238750" y="6100763"/>
          <p14:tracePt t="11843" x="5341938" y="6053138"/>
          <p14:tracePt t="11845" x="5438775" y="6005513"/>
          <p14:tracePt t="11847" x="5534025" y="5964238"/>
          <p14:tracePt t="11849" x="5637213" y="5916613"/>
          <p14:tracePt t="11851" x="5724525" y="5861050"/>
          <p14:tracePt t="11853" x="5829300" y="5805488"/>
          <p14:tracePt t="11855" x="5932488" y="5749925"/>
          <p14:tracePt t="11857" x="6027738" y="5694363"/>
          <p14:tracePt t="11859" x="6140450" y="5629275"/>
          <p14:tracePt t="11861" x="6251575" y="5557838"/>
          <p14:tracePt t="11863" x="6354763" y="5486400"/>
          <p14:tracePt t="11865" x="6467475" y="5422900"/>
          <p14:tracePt t="11867" x="6578600" y="5343525"/>
          <p14:tracePt t="11869" x="6689725" y="5254625"/>
          <p14:tracePt t="11871" x="6784975" y="5183188"/>
          <p14:tracePt t="11873" x="6897688" y="5103813"/>
          <p14:tracePt t="11875" x="7008813" y="5016500"/>
          <p14:tracePt t="11877" x="7119938" y="4927600"/>
          <p14:tracePt t="11879" x="7240588" y="4832350"/>
          <p14:tracePt t="11881" x="7351713" y="4745038"/>
          <p14:tracePt t="11896" x="8085138" y="4122738"/>
          <p14:tracePt t="11897" x="8180388" y="4051300"/>
          <p14:tracePt t="11899" x="8277225" y="3956050"/>
          <p14:tracePt t="11901" x="8380413" y="3867150"/>
          <p14:tracePt t="11903" x="8475663" y="3779838"/>
          <p14:tracePt t="11905" x="8556625" y="3700463"/>
          <p14:tracePt t="11907" x="8636000" y="3621088"/>
          <p14:tracePt t="11909" x="8715375" y="3548063"/>
          <p14:tracePt t="11911" x="8794750" y="3468688"/>
          <p14:tracePt t="11913" x="8866188" y="3397250"/>
          <p14:tracePt t="11915" x="8939213" y="3325813"/>
          <p14:tracePt t="11917" x="9002713" y="3262313"/>
          <p14:tracePt t="11919" x="9058275" y="3189288"/>
          <p14:tracePt t="11921" x="9121775" y="3125788"/>
          <p14:tracePt t="11923" x="9169400" y="3070225"/>
          <p14:tracePt t="11925" x="9224963" y="3014663"/>
          <p14:tracePt t="11927" x="9274175" y="2951163"/>
          <p14:tracePt t="11929" x="9313863" y="2894013"/>
          <p14:tracePt t="11931" x="9353550" y="2846388"/>
          <p14:tracePt t="11933" x="9385300" y="2798763"/>
          <p14:tracePt t="11935" x="9417050" y="2759075"/>
          <p14:tracePt t="11937" x="9448800" y="2719388"/>
          <p14:tracePt t="11939" x="9480550" y="2679700"/>
          <p14:tracePt t="11941" x="9504363" y="2640013"/>
          <p14:tracePt t="11943" x="9528175" y="2608263"/>
          <p14:tracePt t="11945" x="9544050" y="2576513"/>
          <p14:tracePt t="11947" x="9567863" y="2551113"/>
          <p14:tracePt t="11949" x="9575800" y="2527300"/>
          <p14:tracePt t="11951" x="9593263" y="2495550"/>
          <p14:tracePt t="11953" x="9609138" y="2471738"/>
          <p14:tracePt t="11955" x="9617075" y="2455863"/>
          <p14:tracePt t="11957" x="9632950" y="2432050"/>
          <p14:tracePt t="11959" x="9632950" y="2416175"/>
          <p14:tracePt t="11961" x="9648825" y="2400300"/>
          <p14:tracePt t="11963" x="9656763" y="2384425"/>
          <p14:tracePt t="11965" x="9656763" y="2368550"/>
          <p14:tracePt t="11967" x="9664700" y="2352675"/>
          <p14:tracePt t="11969" x="9672638" y="2344738"/>
          <p14:tracePt t="11971" x="9672638" y="2336800"/>
          <p14:tracePt t="11973" x="9672638" y="2320925"/>
          <p14:tracePt t="11975" x="9672638" y="2312988"/>
          <p14:tracePt t="11977" x="9672638" y="2305050"/>
          <p14:tracePt t="11979" x="9672638" y="2297113"/>
          <p14:tracePt t="11983" x="9672638" y="2289175"/>
          <p14:tracePt t="11987" x="9672638" y="2281238"/>
          <p14:tracePt t="11989" x="9672638" y="2273300"/>
          <p14:tracePt t="11993" x="9672638" y="2265363"/>
          <p14:tracePt t="11999" x="9672638" y="2257425"/>
          <p14:tracePt t="12005" x="9672638" y="2249488"/>
          <p14:tracePt t="12009" x="9664700" y="2241550"/>
          <p14:tracePt t="12057" x="9656763" y="2241550"/>
          <p14:tracePt t="12069" x="9648825" y="2241550"/>
          <p14:tracePt t="12077" x="9640888" y="2241550"/>
          <p14:tracePt t="12085" x="9632950" y="2241550"/>
          <p14:tracePt t="12095" x="9625013" y="2241550"/>
          <p14:tracePt t="12107" x="9617075" y="2241550"/>
          <p14:tracePt t="12113" x="9609138" y="2241550"/>
          <p14:tracePt t="12119" x="9609138" y="2249488"/>
          <p14:tracePt t="12123" x="9601200" y="2249488"/>
          <p14:tracePt t="12129" x="9593263" y="2249488"/>
          <p14:tracePt t="12133" x="9585325" y="2257425"/>
          <p14:tracePt t="12137" x="9575800" y="2257425"/>
          <p14:tracePt t="12139" x="9567863" y="2265363"/>
          <p14:tracePt t="12143" x="9559925" y="2265363"/>
          <p14:tracePt t="12145" x="9551988" y="2273300"/>
          <p14:tracePt t="12147" x="9544050" y="2281238"/>
          <p14:tracePt t="12149" x="9536113" y="2281238"/>
          <p14:tracePt t="12151" x="9528175" y="2289175"/>
          <p14:tracePt t="12153" x="9520238" y="2297113"/>
          <p14:tracePt t="12155" x="9504363" y="2297113"/>
          <p14:tracePt t="12157" x="9496425" y="2305050"/>
          <p14:tracePt t="12159" x="9488488" y="2305050"/>
          <p14:tracePt t="12161" x="9472613" y="2312988"/>
          <p14:tracePt t="12163" x="9464675" y="2320925"/>
          <p14:tracePt t="12165" x="9448800" y="2328863"/>
          <p14:tracePt t="12167" x="9432925" y="2336800"/>
          <p14:tracePt t="12169" x="9424988" y="2344738"/>
          <p14:tracePt t="12171" x="9409113" y="2344738"/>
          <p14:tracePt t="12173" x="9393238" y="2344738"/>
          <p14:tracePt t="12175" x="9377363" y="2352675"/>
          <p14:tracePt t="12177" x="9369425" y="2360613"/>
          <p14:tracePt t="12179" x="9353550" y="2360613"/>
          <p14:tracePt t="12181" x="9337675" y="2368550"/>
          <p14:tracePt t="12183" x="9321800" y="2368550"/>
          <p14:tracePt t="12185" x="9305925" y="2376488"/>
          <p14:tracePt t="12187" x="9290050" y="2384425"/>
          <p14:tracePt t="12189" x="9274175" y="2384425"/>
          <p14:tracePt t="12191" x="9258300" y="2384425"/>
          <p14:tracePt t="12193" x="9242425" y="2392363"/>
          <p14:tracePt t="12195" x="9224963" y="2392363"/>
          <p14:tracePt t="12197" x="9209088" y="2400300"/>
          <p14:tracePt t="12199" x="9185275" y="2400300"/>
          <p14:tracePt t="12201" x="9169400" y="2400300"/>
          <p14:tracePt t="12203" x="9153525" y="2408238"/>
          <p14:tracePt t="12205" x="9137650" y="2408238"/>
          <p14:tracePt t="12207" x="9121775" y="2416175"/>
          <p14:tracePt t="12209" x="9105900" y="2416175"/>
          <p14:tracePt t="12211" x="9082088" y="2424113"/>
          <p14:tracePt t="12213" x="9074150" y="2424113"/>
          <p14:tracePt t="12215" x="9066213" y="2424113"/>
          <p14:tracePt t="12217" x="9050338" y="2424113"/>
          <p14:tracePt t="12219" x="9026525" y="2432050"/>
          <p14:tracePt t="12221" x="9010650" y="2432050"/>
          <p14:tracePt t="12223" x="8994775" y="2439988"/>
          <p14:tracePt t="12225" x="8978900" y="2447925"/>
          <p14:tracePt t="12227" x="8963025" y="2447925"/>
          <p14:tracePt t="12229" x="8947150" y="2455863"/>
          <p14:tracePt t="12231" x="8915400" y="2463800"/>
          <p14:tracePt t="12233" x="8899525" y="2471738"/>
          <p14:tracePt t="12235" x="8883650" y="2471738"/>
          <p14:tracePt t="12237" x="8866188" y="2479675"/>
          <p14:tracePt t="12239" x="8850313" y="2487613"/>
          <p14:tracePt t="12241" x="8826500" y="2495550"/>
          <p14:tracePt t="12243" x="8810625" y="2495550"/>
          <p14:tracePt t="12245" x="8794750" y="2503488"/>
          <p14:tracePt t="12247" x="8778875" y="2511425"/>
          <p14:tracePt t="12249" x="8763000" y="2511425"/>
          <p14:tracePt t="12251" x="8747125" y="2519363"/>
          <p14:tracePt t="12253" x="8723313" y="2527300"/>
          <p14:tracePt t="12255" x="8707438" y="2535238"/>
          <p14:tracePt t="12257" x="8699500" y="2535238"/>
          <p14:tracePt t="12259" x="8683625" y="2543175"/>
          <p14:tracePt t="12261" x="8667750" y="2551113"/>
          <p14:tracePt t="12263" x="8651875" y="2551113"/>
          <p14:tracePt t="12265" x="8643938" y="2559050"/>
          <p14:tracePt t="12267" x="8628063" y="2566988"/>
          <p14:tracePt t="12269" x="8620125" y="2576513"/>
          <p14:tracePt t="12271" x="8612188" y="2576513"/>
          <p14:tracePt t="12273" x="8596313" y="2584450"/>
          <p14:tracePt t="12275" x="8580438" y="2592388"/>
          <p14:tracePt t="12277" x="8572500" y="2592388"/>
          <p14:tracePt t="12279" x="8556625" y="2600325"/>
          <p14:tracePt t="12281" x="8548688" y="2608263"/>
          <p14:tracePt t="12283" x="8540750" y="2608263"/>
          <p14:tracePt t="12285" x="8523288" y="2608263"/>
          <p14:tracePt t="12287" x="8515350" y="2616200"/>
          <p14:tracePt t="12289" x="8507413" y="2616200"/>
          <p14:tracePt t="12291" x="8499475" y="2624138"/>
          <p14:tracePt t="12293" x="8483600" y="2624138"/>
          <p14:tracePt t="12297" x="8467725" y="2624138"/>
          <p14:tracePt t="12299" x="8459788" y="2632075"/>
          <p14:tracePt t="12301" x="8451850" y="2632075"/>
          <p14:tracePt t="12303" x="8435975" y="2640013"/>
          <p14:tracePt t="12307" x="8420100" y="2640013"/>
          <p14:tracePt t="12309" x="8412163" y="2640013"/>
          <p14:tracePt t="12313" x="8396288" y="2647950"/>
          <p14:tracePt t="12317" x="8388350" y="2647950"/>
          <p14:tracePt t="12319" x="8380413" y="2647950"/>
          <p14:tracePt t="12321" x="8372475" y="2647950"/>
          <p14:tracePt t="12323" x="8372475" y="2655888"/>
          <p14:tracePt t="12325" x="8364538" y="2655888"/>
          <p14:tracePt t="12327" x="8356600" y="2663825"/>
          <p14:tracePt t="12329" x="8348663" y="2663825"/>
          <p14:tracePt t="12335" x="8340725" y="2671763"/>
          <p14:tracePt t="12339" x="8332788" y="2671763"/>
          <p14:tracePt t="12341" x="8332788" y="2679700"/>
          <p14:tracePt t="12343" x="8324850" y="2679700"/>
          <p14:tracePt t="12349" x="8316913" y="2687638"/>
          <p14:tracePt t="12351" x="8316913" y="2695575"/>
          <p14:tracePt t="12353" x="8308975" y="2695575"/>
          <p14:tracePt t="12357" x="8308975" y="2703513"/>
          <p14:tracePt t="12361" x="8301038" y="2703513"/>
          <p14:tracePt t="12365" x="8301038" y="2711450"/>
          <p14:tracePt t="12367" x="8293100" y="2711450"/>
          <p14:tracePt t="12369" x="8293100" y="2719388"/>
          <p14:tracePt t="12373" x="8293100" y="2727325"/>
          <p14:tracePt t="12375" x="8285163" y="2727325"/>
          <p14:tracePt t="12377" x="8277225" y="2727325"/>
          <p14:tracePt t="12379" x="8277225" y="2735263"/>
          <p14:tracePt t="12383" x="8277225" y="2743200"/>
          <p14:tracePt t="12385" x="8269288" y="2743200"/>
          <p14:tracePt t="12389" x="8269288" y="2751138"/>
          <p14:tracePt t="12391" x="8261350" y="2751138"/>
          <p14:tracePt t="12393" x="8253413" y="2759075"/>
          <p14:tracePt t="12397" x="8253413" y="2767013"/>
          <p14:tracePt t="12399" x="8245475" y="2767013"/>
          <p14:tracePt t="12403" x="8237538" y="2774950"/>
          <p14:tracePt t="12407" x="8237538" y="2782888"/>
          <p14:tracePt t="12409" x="8229600" y="2782888"/>
          <p14:tracePt t="12411" x="8229600" y="2790825"/>
          <p14:tracePt t="12413" x="8221663" y="2790825"/>
          <p14:tracePt t="12415" x="8213725" y="2790825"/>
          <p14:tracePt t="12417" x="8213725" y="2798763"/>
          <p14:tracePt t="12421" x="8205788" y="2806700"/>
          <p14:tracePt t="12423" x="8197850" y="2806700"/>
          <p14:tracePt t="12425" x="8189913" y="2806700"/>
          <p14:tracePt t="12427" x="8189913" y="2814638"/>
          <p14:tracePt t="12429" x="8180388" y="2822575"/>
          <p14:tracePt t="12433" x="8172450" y="2822575"/>
          <p14:tracePt t="12435" x="8164513" y="2830513"/>
          <p14:tracePt t="12437" x="8156575" y="2830513"/>
          <p14:tracePt t="12439" x="8156575" y="2838450"/>
          <p14:tracePt t="12441" x="8148638" y="2846388"/>
          <p14:tracePt t="12443" x="8140700" y="2846388"/>
          <p14:tracePt t="12445" x="8132763" y="2846388"/>
          <p14:tracePt t="12447" x="8116888" y="2854325"/>
          <p14:tracePt t="12449" x="8108950" y="2854325"/>
          <p14:tracePt t="12451" x="8101013" y="2862263"/>
          <p14:tracePt t="12453" x="8085138" y="2862263"/>
          <p14:tracePt t="12455" x="8085138" y="2870200"/>
          <p14:tracePt t="12457" x="8069263" y="2870200"/>
          <p14:tracePt t="12459" x="8053388" y="2870200"/>
          <p14:tracePt t="12461" x="8045450" y="2878138"/>
          <p14:tracePt t="12463" x="8037513" y="2878138"/>
          <p14:tracePt t="12465" x="8021638" y="2886075"/>
          <p14:tracePt t="12467" x="8005763" y="2886075"/>
          <p14:tracePt t="12469" x="7989888" y="2894013"/>
          <p14:tracePt t="12471" x="7981950" y="2894013"/>
          <p14:tracePt t="12473" x="7966075" y="2894013"/>
          <p14:tracePt t="12475" x="7950200" y="2894013"/>
          <p14:tracePt t="12477" x="7934325" y="2894013"/>
          <p14:tracePt t="12479" x="7926388" y="2894013"/>
          <p14:tracePt t="12481" x="7918450" y="2894013"/>
          <p14:tracePt t="12483" x="7902575" y="2894013"/>
          <p14:tracePt t="12485" x="7886700" y="2894013"/>
          <p14:tracePt t="12487" x="7870825" y="2894013"/>
          <p14:tracePt t="12489" x="7854950" y="2894013"/>
          <p14:tracePt t="12491" x="7839075" y="2894013"/>
          <p14:tracePt t="12493" x="7821613" y="2894013"/>
          <p14:tracePt t="12495" x="7805738" y="2894013"/>
          <p14:tracePt t="12497" x="7781925" y="2894013"/>
          <p14:tracePt t="12499" x="7766050" y="2894013"/>
          <p14:tracePt t="12501" x="7750175" y="2894013"/>
          <p14:tracePt t="12503" x="7726363" y="2894013"/>
          <p14:tracePt t="12505" x="7710488" y="2894013"/>
          <p14:tracePt t="12507" x="7686675" y="2894013"/>
          <p14:tracePt t="12509" x="7670800" y="2894013"/>
          <p14:tracePt t="12511" x="7646988" y="2886075"/>
          <p14:tracePt t="12513" x="7623175" y="2886075"/>
          <p14:tracePt t="12515" x="7607300" y="2878138"/>
          <p14:tracePt t="12517" x="7583488" y="2878138"/>
          <p14:tracePt t="12519" x="7551738" y="2870200"/>
          <p14:tracePt t="12521" x="7527925" y="2862263"/>
          <p14:tracePt t="12523" x="7504113" y="2854325"/>
          <p14:tracePt t="12525" x="7478713" y="2854325"/>
          <p14:tracePt t="12527" x="7462838" y="2854325"/>
          <p14:tracePt t="12529" x="7439025" y="2846388"/>
          <p14:tracePt t="12531" x="7415213" y="2838450"/>
          <p14:tracePt t="12533" x="7391400" y="2830513"/>
          <p14:tracePt t="12535" x="7375525" y="2822575"/>
          <p14:tracePt t="12537" x="7351713" y="2822575"/>
          <p14:tracePt t="12539" x="7327900" y="2822575"/>
          <p14:tracePt t="12541" x="7304088" y="2814638"/>
          <p14:tracePt t="12543" x="7288213" y="2806700"/>
          <p14:tracePt t="12545" x="7272338" y="2806700"/>
          <p14:tracePt t="12547" x="7256463" y="2798763"/>
          <p14:tracePt t="12549" x="7240588" y="2790825"/>
          <p14:tracePt t="12551" x="7216775" y="2790825"/>
          <p14:tracePt t="12553" x="7200900" y="2782888"/>
          <p14:tracePt t="12555" x="7185025" y="2782888"/>
          <p14:tracePt t="12557" x="7177088" y="2774950"/>
          <p14:tracePt t="12559" x="7161213" y="2767013"/>
          <p14:tracePt t="12563" x="7145338" y="2759075"/>
          <p14:tracePt t="12565" x="7145338" y="2751138"/>
          <p14:tracePt t="12567" x="7127875" y="2743200"/>
          <p14:tracePt t="12569" x="7127875" y="2735263"/>
          <p14:tracePt t="12571" x="7119938" y="2727325"/>
          <p14:tracePt t="12575" x="7119938" y="2711450"/>
          <p14:tracePt t="12577" x="7112000" y="2711450"/>
          <p14:tracePt t="12579" x="7112000" y="2703513"/>
          <p14:tracePt t="12581" x="7112000" y="2695575"/>
          <p14:tracePt t="12583" x="7112000" y="2687638"/>
          <p14:tracePt t="12585" x="7112000" y="2679700"/>
          <p14:tracePt t="12587" x="7112000" y="2671763"/>
          <p14:tracePt t="12589" x="7112000" y="2663825"/>
          <p14:tracePt t="12591" x="7112000" y="2655888"/>
          <p14:tracePt t="12593" x="7112000" y="2647950"/>
          <p14:tracePt t="12595" x="7112000" y="2640013"/>
          <p14:tracePt t="12597" x="7112000" y="2624138"/>
          <p14:tracePt t="12599" x="7112000" y="2616200"/>
          <p14:tracePt t="12601" x="7112000" y="2608263"/>
          <p14:tracePt t="12603" x="7112000" y="2592388"/>
          <p14:tracePt t="12605" x="7112000" y="2584450"/>
          <p14:tracePt t="12607" x="7119938" y="2576513"/>
          <p14:tracePt t="12609" x="7119938" y="2559050"/>
          <p14:tracePt t="12611" x="7119938" y="2551113"/>
          <p14:tracePt t="12613" x="7127875" y="2543175"/>
          <p14:tracePt t="12615" x="7127875" y="2527300"/>
          <p14:tracePt t="12617" x="7135813" y="2519363"/>
          <p14:tracePt t="12621" x="7145338" y="2503488"/>
          <p14:tracePt t="12623" x="7145338" y="2495550"/>
          <p14:tracePt t="12625" x="7145338" y="2487613"/>
          <p14:tracePt t="12627" x="7153275" y="2479675"/>
          <p14:tracePt t="12629" x="7161213" y="2479675"/>
          <p14:tracePt t="12631" x="7161213" y="2463800"/>
          <p14:tracePt t="12635" x="7169150" y="2455863"/>
          <p14:tracePt t="12637" x="7169150" y="2447925"/>
          <p14:tracePt t="12639" x="7177088" y="2439988"/>
          <p14:tracePt t="12641" x="7185025" y="2432050"/>
          <p14:tracePt t="12645" x="7185025" y="2424113"/>
          <p14:tracePt t="12647" x="7192963" y="2416175"/>
          <p14:tracePt t="12649" x="7192963" y="2408238"/>
          <p14:tracePt t="12651" x="7200900" y="2408238"/>
          <p14:tracePt t="12653" x="7208838" y="2400300"/>
          <p14:tracePt t="12655" x="7208838" y="2392363"/>
          <p14:tracePt t="12657" x="7216775" y="2392363"/>
          <p14:tracePt t="12659" x="7216775" y="2384425"/>
          <p14:tracePt t="12661" x="7224713" y="2376488"/>
          <p14:tracePt t="12663" x="7232650" y="2368550"/>
          <p14:tracePt t="12665" x="7240588" y="2368550"/>
          <p14:tracePt t="12667" x="7240588" y="2360613"/>
          <p14:tracePt t="12669" x="7248525" y="2360613"/>
          <p14:tracePt t="12671" x="7256463" y="2344738"/>
          <p14:tracePt t="12673" x="7264400" y="2344738"/>
          <p14:tracePt t="12675" x="7264400" y="2336800"/>
          <p14:tracePt t="12677" x="7272338" y="2336800"/>
          <p14:tracePt t="12679" x="7280275" y="2328863"/>
          <p14:tracePt t="12681" x="7288213" y="2328863"/>
          <p14:tracePt t="12683" x="7288213" y="2320925"/>
          <p14:tracePt t="12685" x="7296150" y="2312988"/>
          <p14:tracePt t="12687" x="7304088" y="2305050"/>
          <p14:tracePt t="12689" x="7312025" y="2297113"/>
          <p14:tracePt t="12691" x="7319963" y="2297113"/>
          <p14:tracePt t="12693" x="7327900" y="2289175"/>
          <p14:tracePt t="12695" x="7335838" y="2289175"/>
          <p14:tracePt t="12697" x="7335838" y="2281238"/>
          <p14:tracePt t="12699" x="7343775" y="2281238"/>
          <p14:tracePt t="12701" x="7343775" y="2273300"/>
          <p14:tracePt t="12703" x="7359650" y="2265363"/>
          <p14:tracePt t="12707" x="7367588" y="2257425"/>
          <p14:tracePt t="12711" x="7375525" y="2249488"/>
          <p14:tracePt t="12713" x="7383463" y="2241550"/>
          <p14:tracePt t="12717" x="7391400" y="2241550"/>
          <p14:tracePt t="12719" x="7391400" y="2233613"/>
          <p14:tracePt t="12721" x="7399338" y="2233613"/>
          <p14:tracePt t="12723" x="7407275" y="2224088"/>
          <p14:tracePt t="12727" x="7415213" y="2216150"/>
          <p14:tracePt t="12729" x="7415213" y="2208213"/>
          <p14:tracePt t="12731" x="7423150" y="2208213"/>
          <p14:tracePt t="12733" x="7423150" y="2200275"/>
          <p14:tracePt t="12735" x="7431088" y="2200275"/>
          <p14:tracePt t="12737" x="7431088" y="2192338"/>
          <p14:tracePt t="12739" x="7439025" y="2192338"/>
          <p14:tracePt t="12741" x="7446963" y="2184400"/>
          <p14:tracePt t="12743" x="7446963" y="2176463"/>
          <p14:tracePt t="12745" x="7454900" y="2176463"/>
          <p14:tracePt t="12747" x="7454900" y="2168525"/>
          <p14:tracePt t="12751" x="7462838" y="2160588"/>
          <p14:tracePt t="12755" x="7470775" y="2160588"/>
          <p14:tracePt t="12757" x="7478713" y="2152650"/>
          <p14:tracePt t="12759" x="7478713" y="2144713"/>
          <p14:tracePt t="12763" x="7486650" y="2144713"/>
          <p14:tracePt t="12765" x="7486650" y="2136775"/>
          <p14:tracePt t="12767" x="7496175" y="2136775"/>
          <p14:tracePt t="12771" x="7496175" y="2128838"/>
          <p14:tracePt t="12773" x="7504113" y="2128838"/>
          <p14:tracePt t="12777" x="7512050" y="2120900"/>
          <p14:tracePt t="12781" x="7512050" y="2112963"/>
          <p14:tracePt t="12785" x="7519988" y="2112963"/>
          <p14:tracePt t="12791" x="7527925" y="2105025"/>
          <p14:tracePt t="12797" x="7535863" y="2105025"/>
          <p14:tracePt t="12801" x="7543800" y="2097088"/>
          <p14:tracePt t="12805" x="7551738" y="2097088"/>
          <p14:tracePt t="12809" x="7559675" y="2097088"/>
          <p14:tracePt t="12813" x="7567613" y="2089150"/>
          <p14:tracePt t="12815" x="7575550" y="2089150"/>
          <p14:tracePt t="12819" x="7583488" y="2081213"/>
          <p14:tracePt t="12821" x="7591425" y="2081213"/>
          <p14:tracePt t="12823" x="7599363" y="2081213"/>
          <p14:tracePt t="12827" x="7607300" y="2081213"/>
          <p14:tracePt t="12829" x="7615238" y="2081213"/>
          <p14:tracePt t="12833" x="7623175" y="2081213"/>
          <p14:tracePt t="12835" x="7631113" y="2081213"/>
          <p14:tracePt t="12837" x="7639050" y="2081213"/>
          <p14:tracePt t="12841" x="7646988" y="2081213"/>
          <p14:tracePt t="12843" x="7654925" y="2081213"/>
          <p14:tracePt t="12845" x="7662863" y="2081213"/>
          <p14:tracePt t="12849" x="7678738" y="2081213"/>
          <p14:tracePt t="12853" x="7686675" y="2081213"/>
          <p14:tracePt t="12857" x="7694613" y="2081213"/>
          <p14:tracePt t="12861" x="7710488" y="2081213"/>
          <p14:tracePt t="12865" x="7718425" y="2081213"/>
          <p14:tracePt t="12869" x="7734300" y="2081213"/>
          <p14:tracePt t="12873" x="7742238" y="2089150"/>
          <p14:tracePt t="12875" x="7750175" y="2089150"/>
          <p14:tracePt t="12879" x="7758113" y="2089150"/>
          <p14:tracePt t="12881" x="7766050" y="2097088"/>
          <p14:tracePt t="12883" x="7773988" y="2097088"/>
          <p14:tracePt t="12887" x="7789863" y="2097088"/>
          <p14:tracePt t="12889" x="7789863" y="2105025"/>
          <p14:tracePt t="12891" x="7797800" y="2105025"/>
          <p14:tracePt t="12893" x="7805738" y="2105025"/>
          <p14:tracePt t="12895" x="7813675" y="2105025"/>
          <p14:tracePt t="12897" x="7821613" y="2112963"/>
          <p14:tracePt t="12901" x="7839075" y="2120900"/>
          <p14:tracePt t="12903" x="7847013" y="2120900"/>
          <p14:tracePt t="12907" x="7862888" y="2128838"/>
          <p14:tracePt t="12909" x="7870825" y="2128838"/>
          <p14:tracePt t="12911" x="7878763" y="2136775"/>
          <p14:tracePt t="12913" x="7886700" y="2136775"/>
          <p14:tracePt t="12915" x="7894638" y="2136775"/>
          <p14:tracePt t="12917" x="7902575" y="2144713"/>
          <p14:tracePt t="12919" x="7910513" y="2144713"/>
          <p14:tracePt t="12921" x="7918450" y="2144713"/>
          <p14:tracePt t="12923" x="7934325" y="2152650"/>
          <p14:tracePt t="12925" x="7942263" y="2152650"/>
          <p14:tracePt t="12927" x="7950200" y="2160588"/>
          <p14:tracePt t="12929" x="7958138" y="2160588"/>
          <p14:tracePt t="12931" x="7966075" y="2160588"/>
          <p14:tracePt t="12933" x="7974013" y="2168525"/>
          <p14:tracePt t="12935" x="7989888" y="2168525"/>
          <p14:tracePt t="12937" x="7997825" y="2176463"/>
          <p14:tracePt t="12939" x="8005763" y="2176463"/>
          <p14:tracePt t="12941" x="8013700" y="2176463"/>
          <p14:tracePt t="12943" x="8021638" y="2176463"/>
          <p14:tracePt t="12945" x="8037513" y="2184400"/>
          <p14:tracePt t="12947" x="8045450" y="2184400"/>
          <p14:tracePt t="12949" x="8053388" y="2192338"/>
          <p14:tracePt t="12951" x="8061325" y="2192338"/>
          <p14:tracePt t="12953" x="8069263" y="2192338"/>
          <p14:tracePt t="12955" x="8077200" y="2192338"/>
          <p14:tracePt t="12957" x="8085138" y="2192338"/>
          <p14:tracePt t="12959" x="8093075" y="2192338"/>
          <p14:tracePt t="12961" x="8101013" y="2200275"/>
          <p14:tracePt t="12963" x="8108950" y="2200275"/>
          <p14:tracePt t="12967" x="8124825" y="2208213"/>
          <p14:tracePt t="12971" x="8132763" y="2208213"/>
          <p14:tracePt t="12975" x="8148638" y="2208213"/>
          <p14:tracePt t="12981" x="8156575" y="2208213"/>
          <p14:tracePt t="12985" x="8164513" y="2208213"/>
          <p14:tracePt t="12987" x="8164513" y="2216150"/>
          <p14:tracePt t="12989" x="8172450" y="2216150"/>
          <p14:tracePt t="12999" x="8180388" y="2216150"/>
          <p14:tracePt t="13011" x="8180388" y="2224088"/>
          <p14:tracePt t="13015" x="8189913" y="2224088"/>
          <p14:tracePt t="13027" x="8189913" y="2233613"/>
          <p14:tracePt t="13037" x="8197850" y="2233613"/>
          <p14:tracePt t="13041" x="8197850" y="2241550"/>
          <p14:tracePt t="13045" x="8205788" y="2241550"/>
          <p14:tracePt t="13049" x="8205788" y="2249488"/>
          <p14:tracePt t="13055" x="8213725" y="2257425"/>
          <p14:tracePt t="13059" x="8213725" y="2265363"/>
          <p14:tracePt t="13063" x="8221663" y="2273300"/>
          <p14:tracePt t="13069" x="8229600" y="2281238"/>
          <p14:tracePt t="13073" x="8237538" y="2289175"/>
          <p14:tracePt t="13075" x="8237538" y="2297113"/>
          <p14:tracePt t="13077" x="8245475" y="2297113"/>
          <p14:tracePt t="13079" x="8245475" y="2305050"/>
          <p14:tracePt t="13083" x="8253413" y="2312988"/>
          <p14:tracePt t="13087" x="8261350" y="2320925"/>
          <p14:tracePt t="13089" x="8261350" y="2328863"/>
          <p14:tracePt t="13091" x="8269288" y="2328863"/>
          <p14:tracePt t="13093" x="8277225" y="2328863"/>
          <p14:tracePt t="13095" x="8277225" y="2336800"/>
          <p14:tracePt t="13097" x="8285163" y="2336800"/>
          <p14:tracePt t="13099" x="8285163" y="2344738"/>
          <p14:tracePt t="13101" x="8293100" y="2344738"/>
          <p14:tracePt t="13103" x="8293100" y="2352675"/>
          <p14:tracePt t="13107" x="8301038" y="2360613"/>
          <p14:tracePt t="13109" x="8308975" y="2368550"/>
          <p14:tracePt t="13113" x="8316913" y="2376488"/>
          <p14:tracePt t="13117" x="8324850" y="2384425"/>
          <p14:tracePt t="13121" x="8332788" y="2384425"/>
          <p14:tracePt t="13123" x="8332788" y="2392363"/>
          <p14:tracePt t="13125" x="8340725" y="2400300"/>
          <p14:tracePt t="13129" x="8348663" y="2408238"/>
          <p14:tracePt t="13133" x="8348663" y="2416175"/>
          <p14:tracePt t="13135" x="8356600" y="2416175"/>
          <p14:tracePt t="13139" x="8356600" y="2424113"/>
          <p14:tracePt t="13141" x="8364538" y="2432050"/>
          <p14:tracePt t="13145" x="8372475" y="2439988"/>
          <p14:tracePt t="13149" x="8372475" y="2447925"/>
          <p14:tracePt t="13153" x="8380413" y="2455863"/>
          <p14:tracePt t="13155" x="8380413" y="2463800"/>
          <p14:tracePt t="13159" x="8380413" y="2471738"/>
          <p14:tracePt t="13161" x="8388350" y="2471738"/>
          <p14:tracePt t="13163" x="8388350" y="2479675"/>
          <p14:tracePt t="13167" x="8388350" y="2487613"/>
          <p14:tracePt t="13169" x="8396288" y="2495550"/>
          <p14:tracePt t="13173" x="8404225" y="2503488"/>
          <p14:tracePt t="13175" x="8404225" y="2511425"/>
          <p14:tracePt t="13177" x="8404225" y="2519363"/>
          <p14:tracePt t="13181" x="8412163" y="2527300"/>
          <p14:tracePt t="13185" x="8412163" y="2535238"/>
          <p14:tracePt t="13189" x="8420100" y="2535238"/>
          <p14:tracePt t="13191" x="8420100" y="2543175"/>
          <p14:tracePt t="13197" x="8420100" y="2551113"/>
          <p14:tracePt t="13201" x="8420100" y="2559050"/>
          <p14:tracePt t="13203" x="8428038" y="2559050"/>
          <p14:tracePt t="13209" x="8428038" y="2566988"/>
          <p14:tracePt t="13213" x="8435975" y="2566988"/>
          <p14:tracePt t="13227" x="8435975" y="2576513"/>
          <p14:tracePt t="13239" x="8443913" y="2576513"/>
          <p14:tracePt t="13249" x="8443913" y="2584450"/>
          <p14:tracePt t="13269" x="8443913" y="2592388"/>
          <p14:tracePt t="13301" x="8443913" y="2600325"/>
          <p14:tracePt t="13333" x="8443913" y="2608263"/>
          <p14:tracePt t="13365" x="8443913" y="2616200"/>
          <p14:tracePt t="13377" x="8443913" y="2624138"/>
          <p14:tracePt t="13413" x="8435975" y="2624138"/>
          <p14:tracePt t="13483" x="8443913" y="2624138"/>
          <p14:tracePt t="13489" x="8451850" y="2624138"/>
          <p14:tracePt t="13493" x="8459788" y="2624138"/>
          <p14:tracePt t="13495" x="8467725" y="2624138"/>
          <p14:tracePt t="13499" x="8475663" y="2624138"/>
          <p14:tracePt t="13501" x="8475663" y="2616200"/>
          <p14:tracePt t="13503" x="8483600" y="2616200"/>
          <p14:tracePt t="13507" x="8499475" y="2608263"/>
          <p14:tracePt t="13511" x="8515350" y="2600325"/>
          <p14:tracePt t="13515" x="8523288" y="2592388"/>
          <p14:tracePt t="13517" x="8540750" y="2584450"/>
          <p14:tracePt t="13521" x="8556625" y="2576513"/>
          <p14:tracePt t="13523" x="8564563" y="2566988"/>
          <p14:tracePt t="13527" x="8580438" y="2559050"/>
          <p14:tracePt t="13529" x="8588375" y="2551113"/>
          <p14:tracePt t="13531" x="8596313" y="2551113"/>
          <p14:tracePt t="13533" x="8604250" y="2543175"/>
          <p14:tracePt t="13535" x="8612188" y="2535238"/>
          <p14:tracePt t="13537" x="8628063" y="2535238"/>
          <p14:tracePt t="13539" x="8636000" y="2527300"/>
          <p14:tracePt t="13541" x="8643938" y="2527300"/>
          <p14:tracePt t="13543" x="8651875" y="2519363"/>
          <p14:tracePt t="13545" x="8659813" y="2503488"/>
          <p14:tracePt t="13547" x="8667750" y="2503488"/>
          <p14:tracePt t="13549" x="8675688" y="2495550"/>
          <p14:tracePt t="13551" x="8683625" y="2495550"/>
          <p14:tracePt t="13553" x="8699500" y="2479675"/>
          <p14:tracePt t="13557" x="8715375" y="2471738"/>
          <p14:tracePt t="13559" x="8723313" y="2463800"/>
          <p14:tracePt t="13561" x="8731250" y="2455863"/>
          <p14:tracePt t="13563" x="8739188" y="2447925"/>
          <p14:tracePt t="13565" x="8747125" y="2439988"/>
          <p14:tracePt t="13567" x="8747125" y="2432050"/>
          <p14:tracePt t="13569" x="8755063" y="2432050"/>
          <p14:tracePt t="13571" x="8763000" y="2424113"/>
          <p14:tracePt t="13573" x="8770938" y="2416175"/>
          <p14:tracePt t="13575" x="8770938" y="2408238"/>
          <p14:tracePt t="13577" x="8778875" y="2408238"/>
          <p14:tracePt t="13579" x="8786813" y="2400300"/>
          <p14:tracePt t="13581" x="8786813" y="2392363"/>
          <p14:tracePt t="13583" x="8794750" y="2384425"/>
          <p14:tracePt t="13587" x="8802688" y="2376488"/>
          <p14:tracePt t="13589" x="8802688" y="2368550"/>
          <p14:tracePt t="13591" x="8802688" y="2360613"/>
          <p14:tracePt t="13595" x="8810625" y="2352675"/>
          <p14:tracePt t="13597" x="8810625" y="2344738"/>
          <p14:tracePt t="13601" x="8810625" y="2336800"/>
          <p14:tracePt t="13603" x="8810625" y="2328863"/>
          <p14:tracePt t="13607" x="8818563" y="2320925"/>
          <p14:tracePt t="13611" x="8818563" y="2312988"/>
          <p14:tracePt t="13615" x="8818563" y="2305050"/>
          <p14:tracePt t="13617" x="8818563" y="2297113"/>
          <p14:tracePt t="13621" x="8818563" y="2289175"/>
          <p14:tracePt t="13625" x="8810625" y="2281238"/>
          <p14:tracePt t="13629" x="8810625" y="2273300"/>
          <p14:tracePt t="13631" x="8810625" y="2265363"/>
          <p14:tracePt t="13633" x="8802688" y="2265363"/>
          <p14:tracePt t="13635" x="8802688" y="2257425"/>
          <p14:tracePt t="13639" x="8794750" y="2249488"/>
          <p14:tracePt t="13643" x="8794750" y="2241550"/>
          <p14:tracePt t="13645" x="8786813" y="2233613"/>
          <p14:tracePt t="13647" x="8778875" y="2233613"/>
          <p14:tracePt t="13649" x="8778875" y="2224088"/>
          <p14:tracePt t="13651" x="8770938" y="2224088"/>
          <p14:tracePt t="13653" x="8770938" y="2216150"/>
          <p14:tracePt t="13655" x="8763000" y="2216150"/>
          <p14:tracePt t="13657" x="8763000" y="2208213"/>
          <p14:tracePt t="13659" x="8755063" y="2200275"/>
          <p14:tracePt t="13661" x="8747125" y="2200275"/>
          <p14:tracePt t="13665" x="8739188" y="2192338"/>
          <p14:tracePt t="13667" x="8731250" y="2192338"/>
          <p14:tracePt t="13669" x="8731250" y="2184400"/>
          <p14:tracePt t="13671" x="8715375" y="2176463"/>
          <p14:tracePt t="13675" x="8699500" y="2176463"/>
          <p14:tracePt t="13677" x="8699500" y="2168525"/>
          <p14:tracePt t="13679" x="8691563" y="2168525"/>
          <p14:tracePt t="13681" x="8675688" y="2168525"/>
          <p14:tracePt t="13683" x="8667750" y="2160588"/>
          <p14:tracePt t="13685" x="8659813" y="2160588"/>
          <p14:tracePt t="13687" x="8651875" y="2152650"/>
          <p14:tracePt t="13689" x="8643938" y="2152650"/>
          <p14:tracePt t="13691" x="8628063" y="2152650"/>
          <p14:tracePt t="13693" x="8620125" y="2144713"/>
          <p14:tracePt t="13695" x="8612188" y="2144713"/>
          <p14:tracePt t="13697" x="8596313" y="2136775"/>
          <p14:tracePt t="13699" x="8588375" y="2136775"/>
          <p14:tracePt t="13701" x="8572500" y="2136775"/>
          <p14:tracePt t="13703" x="8564563" y="2136775"/>
          <p14:tracePt t="13705" x="8548688" y="2136775"/>
          <p14:tracePt t="13707" x="8540750" y="2136775"/>
          <p14:tracePt t="13709" x="8531225" y="2136775"/>
          <p14:tracePt t="13711" x="8515350" y="2128838"/>
          <p14:tracePt t="13713" x="8499475" y="2128838"/>
          <p14:tracePt t="13715" x="8491538" y="2128838"/>
          <p14:tracePt t="13717" x="8483600" y="2120900"/>
          <p14:tracePt t="13719" x="8467725" y="2120900"/>
          <p14:tracePt t="13721" x="8451850" y="2120900"/>
          <p14:tracePt t="13723" x="8443913" y="2120900"/>
          <p14:tracePt t="13725" x="8428038" y="2120900"/>
          <p14:tracePt t="13727" x="8420100" y="2120900"/>
          <p14:tracePt t="13729" x="8404225" y="2120900"/>
          <p14:tracePt t="13731" x="8388350" y="2120900"/>
          <p14:tracePt t="13733" x="8380413" y="2120900"/>
          <p14:tracePt t="13735" x="8372475" y="2120900"/>
          <p14:tracePt t="13737" x="8356600" y="2120900"/>
          <p14:tracePt t="13739" x="8340725" y="2120900"/>
          <p14:tracePt t="13741" x="8332788" y="2120900"/>
          <p14:tracePt t="13743" x="8324850" y="2120900"/>
          <p14:tracePt t="13745" x="8308975" y="2120900"/>
          <p14:tracePt t="13747" x="8301038" y="2120900"/>
          <p14:tracePt t="13749" x="8293100" y="2120900"/>
          <p14:tracePt t="13751" x="8277225" y="2120900"/>
          <p14:tracePt t="13753" x="8261350" y="2120900"/>
          <p14:tracePt t="13755" x="8253413" y="2120900"/>
          <p14:tracePt t="13757" x="8245475" y="2120900"/>
          <p14:tracePt t="13759" x="8229600" y="2128838"/>
          <p14:tracePt t="13761" x="8221663" y="2128838"/>
          <p14:tracePt t="13763" x="8213725" y="2128838"/>
          <p14:tracePt t="13765" x="8197850" y="2128838"/>
          <p14:tracePt t="13767" x="8189913" y="2136775"/>
          <p14:tracePt t="13769" x="8180388" y="2136775"/>
          <p14:tracePt t="13771" x="8164513" y="2144713"/>
          <p14:tracePt t="13773" x="8156575" y="2144713"/>
          <p14:tracePt t="13775" x="8148638" y="2144713"/>
          <p14:tracePt t="13777" x="8132763" y="2152650"/>
          <p14:tracePt t="13779" x="8132763" y="2160588"/>
          <p14:tracePt t="13781" x="8124825" y="2160588"/>
          <p14:tracePt t="13783" x="8108950" y="2160588"/>
          <p14:tracePt t="13785" x="8101013" y="2168525"/>
          <p14:tracePt t="13787" x="8093075" y="2176463"/>
          <p14:tracePt t="13789" x="8085138" y="2176463"/>
          <p14:tracePt t="13791" x="8077200" y="2176463"/>
          <p14:tracePt t="13793" x="8069263" y="2176463"/>
          <p14:tracePt t="13795" x="8061325" y="2184400"/>
          <p14:tracePt t="13797" x="8053388" y="2184400"/>
          <p14:tracePt t="13799" x="8045450" y="2184400"/>
          <p14:tracePt t="13801" x="8037513" y="2192338"/>
          <p14:tracePt t="13803" x="8029575" y="2192338"/>
          <p14:tracePt t="13805" x="8029575" y="2200275"/>
          <p14:tracePt t="13807" x="8013700" y="2200275"/>
          <p14:tracePt t="13811" x="8005763" y="2208213"/>
          <p14:tracePt t="13813" x="7997825" y="2208213"/>
          <p14:tracePt t="13815" x="7989888" y="2208213"/>
          <p14:tracePt t="13819" x="7981950" y="2208213"/>
          <p14:tracePt t="13821" x="7974013" y="2216150"/>
          <p14:tracePt t="13825" x="7966075" y="2224088"/>
          <p14:tracePt t="13827" x="7958138" y="2224088"/>
          <p14:tracePt t="13831" x="7950200" y="2224088"/>
          <p14:tracePt t="13835" x="7942263" y="2233613"/>
          <p14:tracePt t="13839" x="7934325" y="2233613"/>
          <p14:tracePt t="13841" x="7934325" y="2241550"/>
          <p14:tracePt t="13843" x="7926388" y="2241550"/>
          <p14:tracePt t="13847" x="7918450" y="2249488"/>
          <p14:tracePt t="13851" x="7910513" y="2257425"/>
          <p14:tracePt t="13855" x="7910513" y="2265363"/>
          <p14:tracePt t="13857" x="7902575" y="2265363"/>
          <p14:tracePt t="13859" x="7894638" y="2273300"/>
          <p14:tracePt t="13863" x="7886700" y="2281238"/>
          <p14:tracePt t="13865" x="7886700" y="2289175"/>
          <p14:tracePt t="13867" x="7878763" y="2297113"/>
          <p14:tracePt t="13869" x="7870825" y="2305050"/>
          <p14:tracePt t="13871" x="7870825" y="2312988"/>
          <p14:tracePt t="13873" x="7862888" y="2320925"/>
          <p14:tracePt t="13877" x="7854950" y="2336800"/>
          <p14:tracePt t="13881" x="7847013" y="2352675"/>
          <p14:tracePt t="13896" x="7797800" y="2416175"/>
          <p14:tracePt t="13897" x="7789863" y="2416175"/>
          <p14:tracePt t="13899" x="7781925" y="2432050"/>
          <p14:tracePt t="13901" x="7773988" y="2432050"/>
          <p14:tracePt t="13903" x="7766050" y="2439988"/>
          <p14:tracePt t="13905" x="7758113" y="2447925"/>
          <p14:tracePt t="13907" x="7750175" y="2455863"/>
          <p14:tracePt t="13909" x="7742238" y="2463800"/>
          <p14:tracePt t="13911" x="7734300" y="2471738"/>
          <p14:tracePt t="13913" x="7726363" y="2479675"/>
          <p14:tracePt t="13915" x="7718425" y="2487613"/>
          <p14:tracePt t="13917" x="7710488" y="2487613"/>
          <p14:tracePt t="13919" x="7694613" y="2503488"/>
          <p14:tracePt t="13923" x="7686675" y="2511425"/>
          <p14:tracePt t="13925" x="7670800" y="2519363"/>
          <p14:tracePt t="13927" x="7662863" y="2527300"/>
          <p14:tracePt t="13929" x="7654925" y="2535238"/>
          <p14:tracePt t="13931" x="7646988" y="2535238"/>
          <p14:tracePt t="13933" x="7639050" y="2543175"/>
          <p14:tracePt t="13935" x="7623175" y="2551113"/>
          <p14:tracePt t="13937" x="7623175" y="2559050"/>
          <p14:tracePt t="13939" x="7607300" y="2559050"/>
          <p14:tracePt t="13941" x="7607300" y="2566988"/>
          <p14:tracePt t="13943" x="7599363" y="2576513"/>
          <p14:tracePt t="13945" x="7591425" y="2576513"/>
          <p14:tracePt t="13947" x="7583488" y="2584450"/>
          <p14:tracePt t="13949" x="7575550" y="2592388"/>
          <p14:tracePt t="13951" x="7567613" y="2600325"/>
          <p14:tracePt t="13953" x="7559675" y="2600325"/>
          <p14:tracePt t="13955" x="7559675" y="2608263"/>
          <p14:tracePt t="13957" x="7543800" y="2616200"/>
          <p14:tracePt t="13961" x="7535863" y="2632075"/>
          <p14:tracePt t="13965" x="7527925" y="2640013"/>
          <p14:tracePt t="13967" x="7519988" y="2640013"/>
          <p14:tracePt t="13969" x="7512050" y="2647950"/>
          <p14:tracePt t="13971" x="7512050" y="2655888"/>
          <p14:tracePt t="13973" x="7512050" y="2663825"/>
          <p14:tracePt t="13975" x="7504113" y="2671763"/>
          <p14:tracePt t="13977" x="7496175" y="2671763"/>
          <p14:tracePt t="13979" x="7496175" y="2687638"/>
          <p14:tracePt t="13981" x="7486650" y="2687638"/>
          <p14:tracePt t="13983" x="7486650" y="2695575"/>
          <p14:tracePt t="13985" x="7486650" y="2703513"/>
          <p14:tracePt t="13987" x="7486650" y="2711450"/>
          <p14:tracePt t="13989" x="7478713" y="2727325"/>
          <p14:tracePt t="13991" x="7470775" y="2727325"/>
          <p14:tracePt t="13993" x="7470775" y="2735263"/>
          <p14:tracePt t="13995" x="7470775" y="2751138"/>
          <p14:tracePt t="13999" x="7470775" y="2767013"/>
          <p14:tracePt t="14001" x="7462838" y="2767013"/>
          <p14:tracePt t="14003" x="7462838" y="2774950"/>
          <p14:tracePt t="14005" x="7462838" y="2790825"/>
          <p14:tracePt t="14007" x="7454900" y="2798763"/>
          <p14:tracePt t="14009" x="7454900" y="2806700"/>
          <p14:tracePt t="14011" x="7454900" y="2814638"/>
          <p14:tracePt t="14015" x="7454900" y="2830513"/>
          <p14:tracePt t="14019" x="7454900" y="2838450"/>
          <p14:tracePt t="14021" x="7446963" y="2854325"/>
          <p14:tracePt t="14025" x="7446963" y="2862263"/>
          <p14:tracePt t="14027" x="7446963" y="2878138"/>
          <p14:tracePt t="14031" x="7446963" y="2894013"/>
          <p14:tracePt t="14035" x="7446963" y="2901950"/>
          <p14:tracePt t="14037" x="7446963" y="2909888"/>
          <p14:tracePt t="14039" x="7446963" y="2919413"/>
          <p14:tracePt t="14041" x="7446963" y="2927350"/>
          <p14:tracePt t="14043" x="7446963" y="2935288"/>
          <p14:tracePt t="14045" x="7446963" y="2943225"/>
          <p14:tracePt t="14047" x="7446963" y="2951163"/>
          <p14:tracePt t="14049" x="7446963" y="2959100"/>
          <p14:tracePt t="14051" x="7446963" y="2967038"/>
          <p14:tracePt t="14053" x="7446963" y="2974975"/>
          <p14:tracePt t="14055" x="7446963" y="2990850"/>
          <p14:tracePt t="14057" x="7446963" y="2998788"/>
          <p14:tracePt t="14059" x="7446963" y="3006725"/>
          <p14:tracePt t="14061" x="7446963" y="3014663"/>
          <p14:tracePt t="14063" x="7454900" y="3022600"/>
          <p14:tracePt t="14065" x="7454900" y="3038475"/>
          <p14:tracePt t="14067" x="7462838" y="3046413"/>
          <p14:tracePt t="14069" x="7462838" y="3054350"/>
          <p14:tracePt t="14071" x="7470775" y="3070225"/>
          <p14:tracePt t="14075" x="7470775" y="3078163"/>
          <p14:tracePt t="14077" x="7478713" y="3094038"/>
          <p14:tracePt t="14079" x="7478713" y="3101975"/>
          <p14:tracePt t="14081" x="7486650" y="3109913"/>
          <p14:tracePt t="14083" x="7486650" y="3125788"/>
          <p14:tracePt t="14085" x="7496175" y="3133725"/>
          <p14:tracePt t="14087" x="7504113" y="3149600"/>
          <p14:tracePt t="14089" x="7504113" y="3165475"/>
          <p14:tracePt t="14091" x="7519988" y="3173413"/>
          <p14:tracePt t="14093" x="7519988" y="3189288"/>
          <p14:tracePt t="14095" x="7527925" y="3205163"/>
          <p14:tracePt t="14097" x="7535863" y="3213100"/>
          <p14:tracePt t="14099" x="7543800" y="3228975"/>
          <p14:tracePt t="14101" x="7551738" y="3244850"/>
          <p14:tracePt t="14103" x="7567613" y="3262313"/>
          <p14:tracePt t="14105" x="7575550" y="3278188"/>
          <p14:tracePt t="14107" x="7583488" y="3294063"/>
          <p14:tracePt t="14109" x="7591425" y="3309938"/>
          <p14:tracePt t="14111" x="7607300" y="3325813"/>
          <p14:tracePt t="14113" x="7615238" y="3341688"/>
          <p14:tracePt t="14115" x="7631113" y="3357563"/>
          <p14:tracePt t="14117" x="7639050" y="3373438"/>
          <p14:tracePt t="14119" x="7654925" y="3389313"/>
          <p14:tracePt t="14121" x="7670800" y="3405188"/>
          <p14:tracePt t="14123" x="7678738" y="3429000"/>
          <p14:tracePt t="14125" x="7702550" y="3444875"/>
          <p14:tracePt t="14127" x="7710488" y="3452813"/>
          <p14:tracePt t="14129" x="7726363" y="3476625"/>
          <p14:tracePt t="14131" x="7742238" y="3492500"/>
          <p14:tracePt t="14133" x="7758113" y="3508375"/>
          <p14:tracePt t="14135" x="7781925" y="3532188"/>
          <p14:tracePt t="14137" x="7781925" y="3540125"/>
          <p14:tracePt t="14139" x="7797800" y="3548063"/>
          <p14:tracePt t="14141" x="7805738" y="3571875"/>
          <p14:tracePt t="14143" x="7821613" y="3579813"/>
          <p14:tracePt t="14145" x="7847013" y="3595688"/>
          <p14:tracePt t="14147" x="7862888" y="3621088"/>
          <p14:tracePt t="14149" x="7878763" y="3636963"/>
          <p14:tracePt t="14151" x="7894638" y="3652838"/>
          <p14:tracePt t="14153" x="7910513" y="3676650"/>
          <p14:tracePt t="14155" x="7926388" y="3692525"/>
          <p14:tracePt t="14157" x="7942263" y="3708400"/>
          <p14:tracePt t="14159" x="7958138" y="3724275"/>
          <p14:tracePt t="14161" x="7974013" y="3748088"/>
          <p14:tracePt t="14163" x="7981950" y="3763963"/>
          <p14:tracePt t="14165" x="7997825" y="3771900"/>
          <p14:tracePt t="14167" x="8005763" y="3795713"/>
          <p14:tracePt t="14169" x="8021638" y="3803650"/>
          <p14:tracePt t="14171" x="8029575" y="3819525"/>
          <p14:tracePt t="14173" x="8037513" y="3835400"/>
          <p14:tracePt t="14175" x="8037513" y="3851275"/>
          <p14:tracePt t="14177" x="8045450" y="3867150"/>
          <p14:tracePt t="14179" x="8053388" y="3875088"/>
          <p14:tracePt t="14181" x="8061325" y="3898900"/>
          <p14:tracePt t="14183" x="8061325" y="3906838"/>
          <p14:tracePt t="14185" x="8069263" y="3914775"/>
          <p14:tracePt t="14187" x="8077200" y="3938588"/>
          <p14:tracePt t="14189" x="8077200" y="3948113"/>
          <p14:tracePt t="14191" x="8077200" y="3963988"/>
          <p14:tracePt t="14193" x="8077200" y="3979863"/>
          <p14:tracePt t="14195" x="8077200" y="3987800"/>
          <p14:tracePt t="14197" x="8077200" y="4011613"/>
          <p14:tracePt t="14199" x="8077200" y="4019550"/>
          <p14:tracePt t="14201" x="8077200" y="4035425"/>
          <p14:tracePt t="14203" x="8077200" y="4043363"/>
          <p14:tracePt t="14205" x="8077200" y="4059238"/>
          <p14:tracePt t="14207" x="8077200" y="4075113"/>
          <p14:tracePt t="14209" x="8077200" y="4090988"/>
          <p14:tracePt t="14211" x="8077200" y="4098925"/>
          <p14:tracePt t="14213" x="8077200" y="4114800"/>
          <p14:tracePt t="14215" x="8077200" y="4130675"/>
          <p14:tracePt t="14217" x="8069263" y="4146550"/>
          <p14:tracePt t="14219" x="8069263" y="4154488"/>
          <p14:tracePt t="14221" x="8061325" y="4162425"/>
          <p14:tracePt t="14223" x="8053388" y="4178300"/>
          <p14:tracePt t="14225" x="8045450" y="4186238"/>
          <p14:tracePt t="14227" x="8045450" y="4202113"/>
          <p14:tracePt t="14229" x="8037513" y="4202113"/>
          <p14:tracePt t="14231" x="8037513" y="4210050"/>
          <p14:tracePt t="14233" x="8029575" y="4217988"/>
          <p14:tracePt t="14235" x="8021638" y="4225925"/>
          <p14:tracePt t="14237" x="8021638" y="4233863"/>
          <p14:tracePt t="14239" x="8013700" y="4233863"/>
          <p14:tracePt t="14241" x="8013700" y="4241800"/>
          <p14:tracePt t="14243" x="8005763" y="4241800"/>
          <p14:tracePt t="14247" x="7997825" y="4241800"/>
          <p14:tracePt t="14249" x="7989888" y="4241800"/>
          <p14:tracePt t="14253" x="7981950" y="4241800"/>
          <p14:tracePt t="14259" x="7981950" y="4233863"/>
          <p14:tracePt t="14263" x="7974013" y="4217988"/>
          <p14:tracePt t="14265" x="7974013" y="4210050"/>
          <p14:tracePt t="14267" x="7974013" y="4202113"/>
          <p14:tracePt t="14271" x="7974013" y="4194175"/>
          <p14:tracePt t="14275" x="7974013" y="4186238"/>
          <p14:tracePt t="14277" x="7974013" y="4178300"/>
          <p14:tracePt t="14483" x="7974013" y="4170363"/>
          <p14:tracePt t="14501" x="7974013" y="4162425"/>
          <p14:tracePt t="14517" x="7966075" y="4162425"/>
          <p14:tracePt t="14523" x="7958138" y="4162425"/>
          <p14:tracePt t="14531" x="7950200" y="4162425"/>
          <p14:tracePt t="14539" x="7942263" y="4162425"/>
          <p14:tracePt t="14541" x="7942263" y="4170363"/>
          <p14:tracePt t="14545" x="7934325" y="4170363"/>
          <p14:tracePt t="14547" x="7934325" y="4178300"/>
          <p14:tracePt t="14549" x="7934325" y="4186238"/>
          <p14:tracePt t="14551" x="7926388" y="4186238"/>
          <p14:tracePt t="14555" x="7926388" y="4194175"/>
          <p14:tracePt t="14565" x="7926388" y="4202113"/>
          <p14:tracePt t="14583" x="7926388" y="4210050"/>
          <p14:tracePt t="14591" x="7926388" y="4217988"/>
          <p14:tracePt t="14597" x="7918450" y="4217988"/>
          <p14:tracePt t="14601" x="7918450" y="4225925"/>
          <p14:tracePt t="14607" x="7910513" y="4225925"/>
          <p14:tracePt t="14613" x="7910513" y="4233863"/>
          <p14:tracePt t="14619" x="7902575" y="4233863"/>
          <p14:tracePt t="14625" x="7894638" y="4233863"/>
          <p14:tracePt t="14637" x="7886700" y="4233863"/>
          <p14:tracePt t="14647" x="7878763" y="4241800"/>
          <p14:tracePt t="14653" x="7870825" y="4241800"/>
          <p14:tracePt t="14657" x="7862888" y="4241800"/>
          <p14:tracePt t="14663" x="7854950" y="4241800"/>
          <p14:tracePt t="14669" x="7847013" y="4241800"/>
          <p14:tracePt t="14675" x="7839075" y="4241800"/>
          <p14:tracePt t="14677" x="7829550" y="4241800"/>
          <p14:tracePt t="14681" x="7821613" y="4241800"/>
          <p14:tracePt t="14685" x="7813675" y="4241800"/>
          <p14:tracePt t="14689" x="7797800" y="4241800"/>
          <p14:tracePt t="14693" x="7789863" y="4233863"/>
          <p14:tracePt t="14695" x="7781925" y="4233863"/>
          <p14:tracePt t="14697" x="7773988" y="4233863"/>
          <p14:tracePt t="14699" x="7758113" y="4233863"/>
          <p14:tracePt t="14701" x="7750175" y="4225925"/>
          <p14:tracePt t="14703" x="7742238" y="4225925"/>
          <p14:tracePt t="14705" x="7726363" y="4217988"/>
          <p14:tracePt t="14707" x="7718425" y="4217988"/>
          <p14:tracePt t="14709" x="7710488" y="4217988"/>
          <p14:tracePt t="14711" x="7702550" y="4217988"/>
          <p14:tracePt t="14713" x="7686675" y="4210050"/>
          <p14:tracePt t="14715" x="7678738" y="4202113"/>
          <p14:tracePt t="14717" x="7670800" y="4202113"/>
          <p14:tracePt t="14719" x="7654925" y="4202113"/>
          <p14:tracePt t="14721" x="7646988" y="4202113"/>
          <p14:tracePt t="14723" x="7631113" y="4194175"/>
          <p14:tracePt t="14725" x="7623175" y="4194175"/>
          <p14:tracePt t="14727" x="7623175" y="4186238"/>
          <p14:tracePt t="14729" x="7607300" y="4186238"/>
          <p14:tracePt t="14733" x="7599363" y="4186238"/>
          <p14:tracePt t="14735" x="7591425" y="4186238"/>
          <p14:tracePt t="14739" x="7583488" y="4178300"/>
          <p14:tracePt t="14741" x="7575550" y="4178300"/>
          <p14:tracePt t="14745" x="7567613" y="4178300"/>
          <p14:tracePt t="14749" x="7559675" y="4178300"/>
          <p14:tracePt t="14753" x="7551738" y="4178300"/>
          <p14:tracePt t="14755" x="7543800" y="4170363"/>
          <p14:tracePt t="14761" x="7535863" y="4170363"/>
          <p14:tracePt t="14767" x="7527925" y="4170363"/>
          <p14:tracePt t="14773" x="7519988" y="4170363"/>
          <p14:tracePt t="14777" x="7512050" y="4170363"/>
          <p14:tracePt t="14785" x="7504113" y="4170363"/>
          <p14:tracePt t="14793" x="7496175" y="4170363"/>
          <p14:tracePt t="14811" x="7496175" y="4178300"/>
          <p14:tracePt t="14823" x="7496175" y="4186238"/>
          <p14:tracePt t="14831" x="7496175" y="4194175"/>
          <p14:tracePt t="14835" x="7496175" y="4202113"/>
          <p14:tracePt t="14839" x="7496175" y="4210050"/>
          <p14:tracePt t="14845" x="7496175" y="4217988"/>
          <p14:tracePt t="14847" x="7496175" y="4225925"/>
          <p14:tracePt t="14849" x="7496175" y="4233863"/>
          <p14:tracePt t="14853" x="7504113" y="4241800"/>
          <p14:tracePt t="14857" x="7504113" y="4249738"/>
          <p14:tracePt t="14859" x="7504113" y="4257675"/>
          <p14:tracePt t="14861" x="7504113" y="4265613"/>
          <p14:tracePt t="14863" x="7512050" y="4265613"/>
          <p14:tracePt t="14865" x="7512050" y="4273550"/>
          <p14:tracePt t="14867" x="7512050" y="4281488"/>
          <p14:tracePt t="14869" x="7519988" y="4291013"/>
          <p14:tracePt t="14873" x="7519988" y="4298950"/>
          <p14:tracePt t="14879" x="7519988" y="4306888"/>
          <p14:tracePt t="14881" x="7527925" y="4314825"/>
          <p14:tracePt t="14883" x="7527925" y="4322763"/>
          <p14:tracePt t="14887" x="7527925" y="4330700"/>
          <p14:tracePt t="14891" x="7527925" y="4338638"/>
          <p14:tracePt t="14895" x="7527925" y="4346575"/>
          <p14:tracePt t="14897" x="7527925" y="4354513"/>
          <p14:tracePt t="14901" x="7527925" y="4362450"/>
          <p14:tracePt t="14905" x="7527925" y="4370388"/>
          <p14:tracePt t="14909" x="7527925" y="4378325"/>
          <p14:tracePt t="14911" x="7527925" y="4386263"/>
          <p14:tracePt t="14913" x="7527925" y="4394200"/>
          <p14:tracePt t="14917" x="7527925" y="4402138"/>
          <p14:tracePt t="14919" x="7527925" y="4410075"/>
          <p14:tracePt t="14921" x="7527925" y="4418013"/>
          <p14:tracePt t="14923" x="7527925" y="4425950"/>
          <p14:tracePt t="14925" x="7527925" y="4433888"/>
          <p14:tracePt t="14927" x="7527925" y="4441825"/>
          <p14:tracePt t="14929" x="7527925" y="4449763"/>
          <p14:tracePt t="14931" x="7527925" y="4457700"/>
          <p14:tracePt t="14933" x="7527925" y="4465638"/>
          <p14:tracePt t="14935" x="7519988" y="4473575"/>
          <p14:tracePt t="14937" x="7519988" y="4481513"/>
          <p14:tracePt t="14939" x="7512050" y="4497388"/>
          <p14:tracePt t="14943" x="7512050" y="4505325"/>
          <p14:tracePt t="14945" x="7512050" y="4521200"/>
          <p14:tracePt t="14949" x="7512050" y="4529138"/>
          <p14:tracePt t="14951" x="7512050" y="4545013"/>
          <p14:tracePt t="14953" x="7512050" y="4552950"/>
          <p14:tracePt t="14955" x="7512050" y="4560888"/>
          <p14:tracePt t="14957" x="7512050" y="4568825"/>
          <p14:tracePt t="14959" x="7512050" y="4576763"/>
          <p14:tracePt t="14961" x="7512050" y="4584700"/>
          <p14:tracePt t="14963" x="7504113" y="4600575"/>
          <p14:tracePt t="14965" x="7504113" y="4608513"/>
          <p14:tracePt t="14967" x="7504113" y="4616450"/>
          <p14:tracePt t="14969" x="7504113" y="4624388"/>
          <p14:tracePt t="14971" x="7504113" y="4633913"/>
          <p14:tracePt t="14973" x="7504113" y="4641850"/>
          <p14:tracePt t="14975" x="7504113" y="4657725"/>
          <p14:tracePt t="14977" x="7504113" y="4665663"/>
          <p14:tracePt t="14979" x="7504113" y="4673600"/>
          <p14:tracePt t="14981" x="7504113" y="4681538"/>
          <p14:tracePt t="14983" x="7504113" y="4697413"/>
          <p14:tracePt t="14987" x="7504113" y="4705350"/>
          <p14:tracePt t="14989" x="7504113" y="4721225"/>
          <p14:tracePt t="14991" x="7504113" y="4737100"/>
          <p14:tracePt t="14993" x="7504113" y="4745038"/>
          <p14:tracePt t="14995" x="7504113" y="4752975"/>
          <p14:tracePt t="14997" x="7504113" y="4768850"/>
          <p14:tracePt t="14999" x="7504113" y="4776788"/>
          <p14:tracePt t="15001" x="7504113" y="4784725"/>
          <p14:tracePt t="15003" x="7504113" y="4792663"/>
          <p14:tracePt t="15005" x="7504113" y="4808538"/>
          <p14:tracePt t="15007" x="7504113" y="4824413"/>
          <p14:tracePt t="15009" x="7504113" y="4832350"/>
          <p14:tracePt t="15011" x="7504113" y="4840288"/>
          <p14:tracePt t="15013" x="7504113" y="4856163"/>
          <p14:tracePt t="15015" x="7504113" y="4864100"/>
          <p14:tracePt t="15017" x="7504113" y="4872038"/>
          <p14:tracePt t="15019" x="7504113" y="4887913"/>
          <p14:tracePt t="15021" x="7504113" y="4895850"/>
          <p14:tracePt t="15023" x="7504113" y="4903788"/>
          <p14:tracePt t="15025" x="7504113" y="4919663"/>
          <p14:tracePt t="15027" x="7504113" y="4935538"/>
          <p14:tracePt t="15029" x="7504113" y="4943475"/>
          <p14:tracePt t="15031" x="7504113" y="4951413"/>
          <p14:tracePt t="15033" x="7512050" y="4967288"/>
          <p14:tracePt t="15035" x="7512050" y="4976813"/>
          <p14:tracePt t="15037" x="7512050" y="4984750"/>
          <p14:tracePt t="15039" x="7519988" y="5000625"/>
          <p14:tracePt t="15041" x="7519988" y="5008563"/>
          <p14:tracePt t="15043" x="7519988" y="5016500"/>
          <p14:tracePt t="15045" x="7519988" y="5024438"/>
          <p14:tracePt t="15047" x="7519988" y="5040313"/>
          <p14:tracePt t="15049" x="7527925" y="5040313"/>
          <p14:tracePt t="15051" x="7527925" y="5056188"/>
          <p14:tracePt t="15053" x="7527925" y="5064125"/>
          <p14:tracePt t="15055" x="7535863" y="5072063"/>
          <p14:tracePt t="15057" x="7535863" y="5080000"/>
          <p14:tracePt t="15059" x="7535863" y="5087938"/>
          <p14:tracePt t="15061" x="7535863" y="5095875"/>
          <p14:tracePt t="15063" x="7535863" y="5103813"/>
          <p14:tracePt t="15067" x="7535863" y="5119688"/>
          <p14:tracePt t="15069" x="7535863" y="5127625"/>
          <p14:tracePt t="15071" x="7543800" y="5127625"/>
          <p14:tracePt t="15073" x="7543800" y="5135563"/>
          <p14:tracePt t="15075" x="7543800" y="5143500"/>
          <p14:tracePt t="15077" x="7551738" y="5151438"/>
          <p14:tracePt t="15081" x="7551738" y="5159375"/>
          <p14:tracePt t="15083" x="7551738" y="5167313"/>
          <p14:tracePt t="15085" x="7551738" y="5175250"/>
          <p14:tracePt t="15087" x="7559675" y="5175250"/>
          <p14:tracePt t="15089" x="7559675" y="5183188"/>
          <p14:tracePt t="15093" x="7559675" y="5191125"/>
          <p14:tracePt t="15095" x="7567613" y="5199063"/>
          <p14:tracePt t="15099" x="7567613" y="5207000"/>
          <p14:tracePt t="15101" x="7575550" y="5207000"/>
          <p14:tracePt t="15103" x="7575550" y="5214938"/>
          <p14:tracePt t="15105" x="7583488" y="5214938"/>
          <p14:tracePt t="15107" x="7583488" y="5222875"/>
          <p14:tracePt t="15109" x="7583488" y="5230813"/>
          <p14:tracePt t="15113" x="7591425" y="5238750"/>
          <p14:tracePt t="15119" x="7599363" y="5246688"/>
          <p14:tracePt t="15123" x="7599363" y="5254625"/>
          <p14:tracePt t="15127" x="7607300" y="5262563"/>
          <p14:tracePt t="15131" x="7607300" y="5270500"/>
          <p14:tracePt t="15135" x="7615238" y="5278438"/>
          <p14:tracePt t="15139" x="7623175" y="5286375"/>
          <p14:tracePt t="15141" x="7623175" y="5294313"/>
          <p14:tracePt t="15143" x="7623175" y="5302250"/>
          <p14:tracePt t="15145" x="7631113" y="5302250"/>
          <p14:tracePt t="15147" x="7631113" y="5310188"/>
          <p14:tracePt t="15151" x="7639050" y="5327650"/>
          <p14:tracePt t="15153" x="7646988" y="5327650"/>
          <p14:tracePt t="15155" x="7646988" y="5335588"/>
          <p14:tracePt t="15157" x="7646988" y="5343525"/>
          <p14:tracePt t="15159" x="7646988" y="5351463"/>
          <p14:tracePt t="15161" x="7654925" y="5351463"/>
          <p14:tracePt t="15163" x="7654925" y="5359400"/>
          <p14:tracePt t="15165" x="7654925" y="5367338"/>
          <p14:tracePt t="15167" x="7662863" y="5375275"/>
          <p14:tracePt t="15169" x="7670800" y="5383213"/>
          <p14:tracePt t="15173" x="7670800" y="5399088"/>
          <p14:tracePt t="15175" x="7678738" y="5399088"/>
          <p14:tracePt t="15177" x="7678738" y="5407025"/>
          <p14:tracePt t="15179" x="7678738" y="5414963"/>
          <p14:tracePt t="15181" x="7686675" y="5422900"/>
          <p14:tracePt t="15183" x="7694613" y="5430838"/>
          <p14:tracePt t="15187" x="7694613" y="5446713"/>
          <p14:tracePt t="15189" x="7702550" y="5446713"/>
          <p14:tracePt t="15191" x="7702550" y="5454650"/>
          <p14:tracePt t="15193" x="7710488" y="5462588"/>
          <p14:tracePt t="15195" x="7710488" y="5470525"/>
          <p14:tracePt t="15197" x="7718425" y="5478463"/>
          <p14:tracePt t="15201" x="7718425" y="5486400"/>
          <p14:tracePt t="15203" x="7726363" y="5494338"/>
          <p14:tracePt t="15205" x="7726363" y="5502275"/>
          <p14:tracePt t="15209" x="7734300" y="5510213"/>
          <p14:tracePt t="15211" x="7734300" y="5518150"/>
          <p14:tracePt t="15213" x="7734300" y="5526088"/>
          <p14:tracePt t="15215" x="7742238" y="5534025"/>
          <p14:tracePt t="15217" x="7750175" y="5541963"/>
          <p14:tracePt t="15219" x="7750175" y="5549900"/>
          <p14:tracePt t="15221" x="7758113" y="5557838"/>
          <p14:tracePt t="15223" x="7766050" y="5573713"/>
          <p14:tracePt t="15225" x="7766050" y="5581650"/>
          <p14:tracePt t="15227" x="7781925" y="5589588"/>
          <p14:tracePt t="15229" x="7781925" y="5605463"/>
          <p14:tracePt t="15231" x="7789863" y="5613400"/>
          <p14:tracePt t="15233" x="7797800" y="5629275"/>
          <p14:tracePt t="15235" x="7805738" y="5645150"/>
          <p14:tracePt t="15237" x="7813675" y="5662613"/>
          <p14:tracePt t="15239" x="7829550" y="5678488"/>
          <p14:tracePt t="15241" x="7829550" y="5694363"/>
          <p14:tracePt t="15243" x="7839075" y="5710238"/>
          <p14:tracePt t="15245" x="7847013" y="5718175"/>
          <p14:tracePt t="15247" x="7847013" y="5734050"/>
          <p14:tracePt t="15249" x="7862888" y="5757863"/>
          <p14:tracePt t="15251" x="7870825" y="5781675"/>
          <p14:tracePt t="15253" x="7878763" y="5805488"/>
          <p14:tracePt t="15255" x="7894638" y="5829300"/>
          <p14:tracePt t="15257" x="7910513" y="5853113"/>
          <p14:tracePt t="15259" x="7918450" y="5884863"/>
          <p14:tracePt t="15261" x="7934325" y="5916613"/>
          <p14:tracePt t="15263" x="7942263" y="5940425"/>
          <p14:tracePt t="15265" x="7958138" y="5980113"/>
          <p14:tracePt t="15267" x="7966075" y="6013450"/>
          <p14:tracePt t="15269" x="7974013" y="6045200"/>
          <p14:tracePt t="15271" x="7989888" y="6069013"/>
          <p14:tracePt t="15273" x="7997825" y="6100763"/>
          <p14:tracePt t="15275" x="8005763" y="6124575"/>
          <p14:tracePt t="15277" x="8005763" y="6164263"/>
          <p14:tracePt t="15279" x="8013700" y="6188075"/>
          <p14:tracePt t="15281" x="8021638" y="6211888"/>
          <p14:tracePt t="15283" x="8029575" y="6235700"/>
          <p14:tracePt t="15285" x="8029575" y="6259513"/>
          <p14:tracePt t="15287" x="8037513" y="6283325"/>
          <p14:tracePt t="15289" x="8045450" y="6307138"/>
          <p14:tracePt t="15291" x="8045450" y="6330950"/>
          <p14:tracePt t="15293" x="8053388" y="6356350"/>
          <p14:tracePt t="15295" x="8053388" y="6380163"/>
          <p14:tracePt t="15297" x="8053388" y="6396038"/>
          <p14:tracePt t="15299" x="8053388" y="6419850"/>
          <p14:tracePt t="15301" x="8053388" y="6435725"/>
          <p14:tracePt t="15303" x="8053388" y="6459538"/>
          <p14:tracePt t="15305" x="8053388" y="6483350"/>
          <p14:tracePt t="15307" x="8053388" y="6499225"/>
          <p14:tracePt t="15309" x="8053388" y="6523038"/>
          <p14:tracePt t="15311" x="8053388" y="6538913"/>
          <p14:tracePt t="15313" x="8053388" y="6554788"/>
          <p14:tracePt t="15315" x="8045450" y="6578600"/>
          <p14:tracePt t="15317" x="8045450" y="6594475"/>
          <p14:tracePt t="15319" x="8045450" y="6618288"/>
          <p14:tracePt t="15321" x="8037513" y="6634163"/>
          <p14:tracePt t="15323" x="8029575" y="6657975"/>
          <p14:tracePt t="15325" x="8021638" y="6673850"/>
          <p14:tracePt t="15327" x="8021638" y="6699250"/>
          <p14:tracePt t="15329" x="8013700" y="6715125"/>
          <p14:tracePt t="15331" x="7997825" y="6731000"/>
          <p14:tracePt t="15333" x="7997825" y="6754813"/>
          <p14:tracePt t="15335" x="7989888" y="6770688"/>
          <p14:tracePt t="15337" x="7974013" y="6786563"/>
          <p14:tracePt t="15339" x="7974013" y="6802438"/>
          <p14:tracePt t="15341" x="7958138" y="6818313"/>
          <p14:tracePt t="15343" x="7958138" y="6826250"/>
          <p14:tracePt t="15345" x="7942263" y="6834188"/>
          <p14:tracePt t="15347" x="7934325" y="6850063"/>
          <p14:tracePt t="15403" x="7631113" y="6826250"/>
          <p14:tracePt t="15405" x="7623175" y="6810375"/>
          <p14:tracePt t="15407" x="7615238" y="6794500"/>
          <p14:tracePt t="15409" x="7607300" y="6778625"/>
          <p14:tracePt t="15411" x="7599363" y="6762750"/>
          <p14:tracePt t="15413" x="7599363" y="6754813"/>
          <p14:tracePt t="15415" x="7599363" y="6738938"/>
          <p14:tracePt t="15417" x="7591425" y="6731000"/>
          <p14:tracePt t="15419" x="7591425" y="6715125"/>
          <p14:tracePt t="15421" x="7591425" y="6699250"/>
          <p14:tracePt t="15423" x="7591425" y="6681788"/>
          <p14:tracePt t="15425" x="7591425" y="6665913"/>
          <p14:tracePt t="15427" x="7591425" y="6642100"/>
          <p14:tracePt t="15429" x="7591425" y="6626225"/>
          <p14:tracePt t="15431" x="7591425" y="6610350"/>
          <p14:tracePt t="15437" x="7591425" y="6602413"/>
          <p14:tracePt t="15439" x="7591425" y="6594475"/>
          <p14:tracePt t="15441" x="7591425" y="6586538"/>
          <p14:tracePt t="15443" x="7591425" y="6578600"/>
          <p14:tracePt t="15483" x="7599363" y="6570663"/>
          <p14:tracePt t="15485" x="7607300" y="6562725"/>
          <p14:tracePt t="15487" x="7607300" y="6554788"/>
          <p14:tracePt t="15503" x="7607300" y="6546850"/>
          <p14:tracePt t="15505" x="7607300" y="6538913"/>
          <p14:tracePt t="15507" x="7615238" y="6530975"/>
          <p14:tracePt t="15509" x="7615238" y="6523038"/>
          <p14:tracePt t="15513" x="7615238" y="6507163"/>
          <p14:tracePt t="15517" x="7615238" y="6499225"/>
          <p14:tracePt t="15519" x="7615238" y="6491288"/>
          <p14:tracePt t="15521" x="7615238" y="6483350"/>
          <p14:tracePt t="15523" x="7623175" y="6475413"/>
          <p14:tracePt t="15527" x="7623175" y="6467475"/>
          <p14:tracePt t="15529" x="7623175" y="6459538"/>
          <p14:tracePt t="15531" x="7623175" y="6451600"/>
          <p14:tracePt t="15535" x="7623175" y="6443663"/>
          <p14:tracePt t="15539" x="7623175" y="6427788"/>
          <p14:tracePt t="15543" x="7623175" y="6419850"/>
          <p14:tracePt t="15545" x="7615238" y="6419850"/>
          <p14:tracePt t="15547" x="7615238" y="6411913"/>
          <p14:tracePt t="15549" x="7607300" y="6411913"/>
          <p14:tracePt t="15551" x="7607300" y="6403975"/>
          <p14:tracePt t="15553" x="7599363" y="6403975"/>
          <p14:tracePt t="15555" x="7591425" y="6396038"/>
          <p14:tracePt t="15559" x="7583488" y="6388100"/>
          <p14:tracePt t="15563" x="7575550" y="6388100"/>
          <p14:tracePt t="15565" x="7575550" y="6380163"/>
          <p14:tracePt t="15567" x="7567613" y="6380163"/>
          <p14:tracePt t="15569" x="7559675" y="6380163"/>
          <p14:tracePt t="15571" x="7543800" y="6372225"/>
          <p14:tracePt t="15573" x="7535863" y="6372225"/>
          <p14:tracePt t="15575" x="7519988" y="6364288"/>
          <p14:tracePt t="15577" x="7512050" y="6364288"/>
          <p14:tracePt t="15579" x="7496175" y="6364288"/>
          <p14:tracePt t="15581" x="7478713" y="6356350"/>
          <p14:tracePt t="15583" x="7462838" y="6356350"/>
          <p14:tracePt t="15585" x="7446963" y="6356350"/>
          <p14:tracePt t="15587" x="7431088" y="6356350"/>
          <p14:tracePt t="15589" x="7415213" y="6356350"/>
          <p14:tracePt t="15591" x="7407275" y="6356350"/>
          <p14:tracePt t="15593" x="7391400" y="6356350"/>
          <p14:tracePt t="15595" x="7367588" y="6356350"/>
          <p14:tracePt t="15597" x="7343775" y="6356350"/>
          <p14:tracePt t="15599" x="7319963" y="6356350"/>
          <p14:tracePt t="15601" x="7296150" y="6356350"/>
          <p14:tracePt t="15603" x="7272338" y="6356350"/>
          <p14:tracePt t="15605" x="7240588" y="6356350"/>
          <p14:tracePt t="15607" x="7216775" y="6356350"/>
          <p14:tracePt t="15609" x="7185025" y="6364288"/>
          <p14:tracePt t="15611" x="7153275" y="6372225"/>
          <p14:tracePt t="15613" x="7119938" y="6380163"/>
          <p14:tracePt t="15615" x="7088188" y="6388100"/>
          <p14:tracePt t="15617" x="7056438" y="6388100"/>
          <p14:tracePt t="15619" x="7016750" y="6396038"/>
          <p14:tracePt t="15621" x="6985000" y="6403975"/>
          <p14:tracePt t="15623" x="6953250" y="6411913"/>
          <p14:tracePt t="15625" x="6913563" y="6419850"/>
          <p14:tracePt t="15627" x="6881813" y="6427788"/>
          <p14:tracePt t="15629" x="6850063" y="6435725"/>
          <p14:tracePt t="15631" x="6810375" y="6451600"/>
          <p14:tracePt t="15633" x="6769100" y="6451600"/>
          <p14:tracePt t="15635" x="6729413" y="6467475"/>
          <p14:tracePt t="15637" x="6681788" y="6475413"/>
          <p14:tracePt t="15639" x="6650038" y="6491288"/>
          <p14:tracePt t="15641" x="6602413" y="6499225"/>
          <p14:tracePt t="15643" x="6570663" y="6515100"/>
          <p14:tracePt t="15645" x="6523038" y="6523038"/>
          <p14:tracePt t="15647" x="6475413" y="6538913"/>
          <p14:tracePt t="15649" x="6442075" y="6538913"/>
          <p14:tracePt t="15651" x="6394450" y="6554788"/>
          <p14:tracePt t="15653" x="6354763" y="6562725"/>
          <p14:tracePt t="15655" x="6307138" y="6578600"/>
          <p14:tracePt t="15657" x="6259513" y="6594475"/>
          <p14:tracePt t="15659" x="6219825" y="6602413"/>
          <p14:tracePt t="15661" x="6172200" y="6618288"/>
          <p14:tracePt t="15663" x="6124575" y="6634163"/>
          <p14:tracePt t="15665" x="6075363" y="6642100"/>
          <p14:tracePt t="15667" x="6035675" y="6657975"/>
          <p14:tracePt t="15669" x="5988050" y="6673850"/>
          <p14:tracePt t="15671" x="5940425" y="6681788"/>
          <p14:tracePt t="15673" x="5884863" y="6699250"/>
          <p14:tracePt t="15675" x="5829300" y="6715125"/>
          <p14:tracePt t="15677" x="5789613" y="6731000"/>
          <p14:tracePt t="15679" x="5732463" y="6746875"/>
          <p14:tracePt t="15681" x="5676900" y="6754813"/>
          <p14:tracePt t="15683" x="5621338" y="6770688"/>
          <p14:tracePt t="15685" x="5565775" y="6778625"/>
          <p14:tracePt t="15687" x="5510213" y="6794500"/>
          <p14:tracePt t="15689" x="5454650" y="6802438"/>
          <p14:tracePt t="15691" x="5397500" y="6818313"/>
          <p14:tracePt t="15693" x="5341938" y="6834188"/>
          <p14:tracePt t="15695" x="5286375" y="6842125"/>
          <p14:tracePt t="1633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RNN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의 기능 및 동작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BC41E-B9EE-4740-95FF-0B1C8AE7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55" y="2435871"/>
            <a:ext cx="5072136" cy="3368609"/>
          </a:xfrm>
          <a:prstGeom prst="rect">
            <a:avLst/>
          </a:prstGeom>
        </p:spPr>
      </p:pic>
      <p:sp>
        <p:nvSpPr>
          <p:cNvPr id="149" name="부제목 2">
            <a:extLst>
              <a:ext uri="{FF2B5EF4-FFF2-40B4-BE49-F238E27FC236}">
                <a16:creationId xmlns:a16="http://schemas.microsoft.com/office/drawing/2014/main" id="{ACA488EA-D168-4C9F-BAE1-477F6599DADB}"/>
              </a:ext>
            </a:extLst>
          </p:cNvPr>
          <p:cNvSpPr txBox="1">
            <a:spLocks/>
          </p:cNvSpPr>
          <p:nvPr/>
        </p:nvSpPr>
        <p:spPr>
          <a:xfrm>
            <a:off x="198352" y="723169"/>
            <a:ext cx="6069476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 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간략 도시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에 새로운 가중치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궤환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(feedback)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추가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RNN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은 분석을 위해 세로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(90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˚회전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)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로 표현가능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849C7266-4228-4D06-8509-20487D68807E}"/>
              </a:ext>
            </a:extLst>
          </p:cNvPr>
          <p:cNvSpPr txBox="1">
            <a:spLocks/>
          </p:cNvSpPr>
          <p:nvPr/>
        </p:nvSpPr>
        <p:spPr>
          <a:xfrm>
            <a:off x="6251259" y="762752"/>
            <a:ext cx="6069476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</a:t>
            </a:r>
            <a:r>
              <a:rPr kumimoji="0" lang="ko-KR" altLang="en-US" sz="2000" b="1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시간펼침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(Unrolling in Time)</a:t>
            </a:r>
            <a:endParaRPr kumimoji="0" lang="ko-KR" altLang="en-US" sz="20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</a:t>
            </a:r>
            <a:r>
              <a:rPr kumimoji="0" lang="ko-KR" altLang="en-US" sz="16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시간펼침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결과는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FNN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형태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분석 및 학습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 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편리</a:t>
            </a:r>
            <a:r>
              <a:rPr lang="en-US" altLang="ko-KR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=</a:t>
            </a:r>
            <a:r>
              <a:rPr lang="ko-KR" altLang="en-US" sz="1600" dirty="0">
                <a:solidFill>
                  <a:srgbClr val="34381F">
                    <a:alpha val="80000"/>
                  </a:srgbClr>
                </a:solidFill>
                <a:latin typeface="Malgun Gothic Semilight"/>
              </a:rPr>
              <a:t>자연어 처리 용이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5B26329-247E-45D2-B4D5-D5FDD7F56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840" y="2208064"/>
            <a:ext cx="5051979" cy="206331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06592AAE-E477-4F0F-9E3C-7D80BBA83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840" y="4457408"/>
            <a:ext cx="5059293" cy="209579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15CF5B2-877A-420E-88AE-6CEB35DA9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38"/>
    </mc:Choice>
    <mc:Fallback>
      <p:transition spd="slow" advTm="59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38" x="4222750" y="6375400"/>
          <p14:tracePt t="7949" x="3643313" y="6842125"/>
          <p14:tracePt t="7951" x="3635375" y="6834188"/>
          <p14:tracePt t="7953" x="3627438" y="6818313"/>
          <p14:tracePt t="7955" x="3619500" y="6802438"/>
          <p14:tracePt t="7957" x="3611563" y="6786563"/>
          <p14:tracePt t="7959" x="3603625" y="6770688"/>
          <p14:tracePt t="7961" x="3595688" y="6746875"/>
          <p14:tracePt t="7963" x="3587750" y="6731000"/>
          <p14:tracePt t="7965" x="3579813" y="6715125"/>
          <p14:tracePt t="7967" x="3571875" y="6707188"/>
          <p14:tracePt t="7969" x="3571875" y="6681788"/>
          <p14:tracePt t="7971" x="3563938" y="6665913"/>
          <p14:tracePt t="7973" x="3556000" y="6642100"/>
          <p14:tracePt t="7975" x="3540125" y="6618288"/>
          <p14:tracePt t="7977" x="3532188" y="6594475"/>
          <p14:tracePt t="7979" x="3516313" y="6554788"/>
          <p14:tracePt t="7981" x="3500438" y="6515100"/>
          <p14:tracePt t="7983" x="3484563" y="6475413"/>
          <p14:tracePt t="7985" x="3468688" y="6435725"/>
          <p14:tracePt t="7987" x="3452813" y="6388100"/>
          <p14:tracePt t="7989" x="3436938" y="6348413"/>
          <p14:tracePt t="7991" x="3421063" y="6307138"/>
          <p14:tracePt t="7993" x="3397250" y="6259513"/>
          <p14:tracePt t="7995" x="3381375" y="6211888"/>
          <p14:tracePt t="7997" x="3357563" y="6164263"/>
          <p14:tracePt t="7999" x="3341688" y="6124575"/>
          <p14:tracePt t="8001" x="3317875" y="6076950"/>
          <p14:tracePt t="8003" x="3300413" y="6029325"/>
          <p14:tracePt t="8005" x="3276600" y="5972175"/>
          <p14:tracePt t="8007" x="3260725" y="5924550"/>
          <p14:tracePt t="8010" x="3236913" y="5868988"/>
          <p14:tracePt t="8011" x="3213100" y="5813425"/>
          <p14:tracePt t="8013" x="3189288" y="5741988"/>
          <p14:tracePt t="8015" x="3165475" y="5678488"/>
          <p14:tracePt t="8017" x="3133725" y="5597525"/>
          <p14:tracePt t="8019" x="3109913" y="5526088"/>
          <p14:tracePt t="8021" x="3086100" y="5446713"/>
          <p14:tracePt t="8023" x="3062288" y="5367338"/>
          <p14:tracePt t="8025" x="3038475" y="5294313"/>
          <p14:tracePt t="8027" x="3014663" y="5214938"/>
          <p14:tracePt t="8029" x="2998788" y="5143500"/>
          <p14:tracePt t="8031" x="2982913" y="5064125"/>
          <p14:tracePt t="8033" x="2967038" y="4976813"/>
          <p14:tracePt t="8035" x="2949575" y="4903788"/>
          <p14:tracePt t="8037" x="2933700" y="4824413"/>
          <p14:tracePt t="8039" x="2925763" y="4737100"/>
          <p14:tracePt t="8041" x="2909888" y="4665663"/>
          <p14:tracePt t="8043" x="2901950" y="4584700"/>
          <p14:tracePt t="8045" x="2894013" y="4513263"/>
          <p14:tracePt t="8047" x="2878138" y="4433888"/>
          <p14:tracePt t="8049" x="2870200" y="4370388"/>
          <p14:tracePt t="8051" x="2854325" y="4298950"/>
          <p14:tracePt t="8053" x="2846388" y="4233863"/>
          <p14:tracePt t="8055" x="2838450" y="4162425"/>
          <p14:tracePt t="8057" x="2830513" y="4098925"/>
          <p14:tracePt t="8059" x="2822575" y="4035425"/>
          <p14:tracePt t="8061" x="2814638" y="3971925"/>
          <p14:tracePt t="8063" x="2806700" y="3906838"/>
          <p14:tracePt t="8065" x="2798763" y="3843338"/>
          <p14:tracePt t="8067" x="2790825" y="3771900"/>
          <p14:tracePt t="8069" x="2782888" y="3716338"/>
          <p14:tracePt t="8071" x="2774950" y="3668713"/>
          <p14:tracePt t="8073" x="2767013" y="3613150"/>
          <p14:tracePt t="8075" x="2759075" y="3556000"/>
          <p14:tracePt t="8077" x="2751138" y="3500438"/>
          <p14:tracePt t="8079" x="2743200" y="3444875"/>
          <p14:tracePt t="8081" x="2735263" y="3397250"/>
          <p14:tracePt t="8083" x="2719388" y="3357563"/>
          <p14:tracePt t="8085" x="2711450" y="3309938"/>
          <p14:tracePt t="8087" x="2695575" y="3252788"/>
          <p14:tracePt t="8089" x="2695575" y="3205163"/>
          <p14:tracePt t="8091" x="2679700" y="3165475"/>
          <p14:tracePt t="8093" x="2671763" y="3117850"/>
          <p14:tracePt t="8095" x="2655888" y="3070225"/>
          <p14:tracePt t="8097" x="2647950" y="3030538"/>
          <p14:tracePt t="8099" x="2640013" y="2982913"/>
          <p14:tracePt t="8101" x="2624138" y="2951163"/>
          <p14:tracePt t="8103" x="2616200" y="2909888"/>
          <p14:tracePt t="8105" x="2598738" y="2862263"/>
          <p14:tracePt t="8107" x="2590800" y="2830513"/>
          <p14:tracePt t="8109" x="2590800" y="2798763"/>
          <p14:tracePt t="8111" x="2582863" y="2759075"/>
          <p14:tracePt t="8113" x="2566988" y="2735263"/>
          <p14:tracePt t="8115" x="2559050" y="2703513"/>
          <p14:tracePt t="8117" x="2551113" y="2679700"/>
          <p14:tracePt t="8119" x="2551113" y="2655888"/>
          <p14:tracePt t="8121" x="2543175" y="2632075"/>
          <p14:tracePt t="8123" x="2535238" y="2600325"/>
          <p14:tracePt t="8125" x="2527300" y="2576513"/>
          <p14:tracePt t="8127" x="2527300" y="2551113"/>
          <p14:tracePt t="8129" x="2519363" y="2527300"/>
          <p14:tracePt t="8131" x="2511425" y="2503488"/>
          <p14:tracePt t="8133" x="2511425" y="2479675"/>
          <p14:tracePt t="8135" x="2503488" y="2463800"/>
          <p14:tracePt t="8137" x="2503488" y="2447925"/>
          <p14:tracePt t="8139" x="2503488" y="2432050"/>
          <p14:tracePt t="8141" x="2495550" y="2408238"/>
          <p14:tracePt t="8143" x="2495550" y="2392363"/>
          <p14:tracePt t="8145" x="2495550" y="2384425"/>
          <p14:tracePt t="8147" x="2487613" y="2368550"/>
          <p14:tracePt t="8149" x="2487613" y="2360613"/>
          <p14:tracePt t="8151" x="2479675" y="2344738"/>
          <p14:tracePt t="8155" x="2479675" y="2328863"/>
          <p14:tracePt t="8157" x="2479675" y="2320925"/>
          <p14:tracePt t="8161" x="2479675" y="2305050"/>
          <p14:tracePt t="8165" x="2479675" y="2297113"/>
          <p14:tracePt t="8167" x="2479675" y="2289175"/>
          <p14:tracePt t="8169" x="2479675" y="2281238"/>
          <p14:tracePt t="8171" x="2471738" y="2281238"/>
          <p14:tracePt t="8173" x="2471738" y="2273300"/>
          <p14:tracePt t="8177" x="2471738" y="2265363"/>
          <p14:tracePt t="8181" x="2471738" y="2257425"/>
          <p14:tracePt t="8185" x="2471738" y="2249488"/>
          <p14:tracePt t="8189" x="2471738" y="2241550"/>
          <p14:tracePt t="8191" x="2463800" y="2241550"/>
          <p14:tracePt t="8193" x="2463800" y="2233613"/>
          <p14:tracePt t="8197" x="2463800" y="2224088"/>
          <p14:tracePt t="8199" x="2463800" y="2216150"/>
          <p14:tracePt t="8203" x="2463800" y="2208213"/>
          <p14:tracePt t="8207" x="2463800" y="2200275"/>
          <p14:tracePt t="8211" x="2463800" y="2192338"/>
          <p14:tracePt t="8213" x="2463800" y="2184400"/>
          <p14:tracePt t="8217" x="2463800" y="2176463"/>
          <p14:tracePt t="8221" x="2463800" y="2168525"/>
          <p14:tracePt t="8223" x="2463800" y="2160588"/>
          <p14:tracePt t="8225" x="2463800" y="2152650"/>
          <p14:tracePt t="8229" x="2463800" y="2144713"/>
          <p14:tracePt t="8231" x="2463800" y="2128838"/>
          <p14:tracePt t="8235" x="2463800" y="2120900"/>
          <p14:tracePt t="8237" x="2463800" y="2105025"/>
          <p14:tracePt t="8241" x="2463800" y="2089150"/>
          <p14:tracePt t="8243" x="2463800" y="2081213"/>
          <p14:tracePt t="8247" x="2463800" y="2065338"/>
          <p14:tracePt t="8249" x="2463800" y="2057400"/>
          <p14:tracePt t="8253" x="2463800" y="2041525"/>
          <p14:tracePt t="8255" x="2463800" y="2033588"/>
          <p14:tracePt t="8257" x="2463800" y="2025650"/>
          <p14:tracePt t="8259" x="2463800" y="2017713"/>
          <p14:tracePt t="8261" x="2463800" y="2009775"/>
          <p14:tracePt t="8263" x="2463800" y="2001838"/>
          <p14:tracePt t="8265" x="2463800" y="1993900"/>
          <p14:tracePt t="8267" x="2463800" y="1985963"/>
          <p14:tracePt t="8269" x="2463800" y="1978025"/>
          <p14:tracePt t="8271" x="2455863" y="1970088"/>
          <p14:tracePt t="8273" x="2455863" y="1962150"/>
          <p14:tracePt t="8275" x="2455863" y="1954213"/>
          <p14:tracePt t="8277" x="2455863" y="1946275"/>
          <p14:tracePt t="8279" x="2447925" y="1938338"/>
          <p14:tracePt t="8283" x="2447925" y="1930400"/>
          <p14:tracePt t="8285" x="2447925" y="1922463"/>
          <p14:tracePt t="8287" x="2447925" y="1914525"/>
          <p14:tracePt t="8289" x="2447925" y="1906588"/>
          <p14:tracePt t="8291" x="2439988" y="1906588"/>
          <p14:tracePt t="8293" x="2439988" y="1890713"/>
          <p14:tracePt t="8297" x="2439988" y="1881188"/>
          <p14:tracePt t="8299" x="2439988" y="1873250"/>
          <p14:tracePt t="8303" x="2432050" y="1865313"/>
          <p14:tracePt t="8305" x="2432050" y="1857375"/>
          <p14:tracePt t="8307" x="2424113" y="1857375"/>
          <p14:tracePt t="8309" x="2424113" y="1849438"/>
          <p14:tracePt t="8311" x="2424113" y="1841500"/>
          <p14:tracePt t="8315" x="2424113" y="1833563"/>
          <p14:tracePt t="8317" x="2424113" y="1825625"/>
          <p14:tracePt t="8319" x="2416175" y="1825625"/>
          <p14:tracePt t="8323" x="2416175" y="1817688"/>
          <p14:tracePt t="8329" x="2416175" y="1809750"/>
          <p14:tracePt t="8335" x="2416175" y="1801813"/>
          <p14:tracePt t="8339" x="2416175" y="1793875"/>
          <p14:tracePt t="8343" x="2416175" y="1785938"/>
          <p14:tracePt t="8349" x="2416175" y="1778000"/>
          <p14:tracePt t="8353" x="2416175" y="1770063"/>
          <p14:tracePt t="8357" x="2416175" y="1762125"/>
          <p14:tracePt t="8361" x="2416175" y="1754188"/>
          <p14:tracePt t="8363" x="2416175" y="1746250"/>
          <p14:tracePt t="8365" x="2416175" y="1738313"/>
          <p14:tracePt t="8369" x="2416175" y="1730375"/>
          <p14:tracePt t="8373" x="2416175" y="1722438"/>
          <p14:tracePt t="8377" x="2416175" y="1714500"/>
          <p14:tracePt t="8379" x="2408238" y="1706563"/>
          <p14:tracePt t="8381" x="2408238" y="1698625"/>
          <p14:tracePt t="8385" x="2408238" y="1690688"/>
          <p14:tracePt t="8387" x="2408238" y="1682750"/>
          <p14:tracePt t="8389" x="2408238" y="1674813"/>
          <p14:tracePt t="8391" x="2400300" y="1674813"/>
          <p14:tracePt t="8393" x="2392363" y="1666875"/>
          <p14:tracePt t="8395" x="2392363" y="1658938"/>
          <p14:tracePt t="8397" x="2392363" y="1651000"/>
          <p14:tracePt t="8399" x="2392363" y="1643063"/>
          <p14:tracePt t="8401" x="2384425" y="1643063"/>
          <p14:tracePt t="8403" x="2384425" y="1627188"/>
          <p14:tracePt t="8405" x="2376488" y="1627188"/>
          <p14:tracePt t="8407" x="2368550" y="1619250"/>
          <p14:tracePt t="8409" x="2368550" y="1611313"/>
          <p14:tracePt t="8411" x="2368550" y="1603375"/>
          <p14:tracePt t="8413" x="2360613" y="1595438"/>
          <p14:tracePt t="8417" x="2352675" y="1587500"/>
          <p14:tracePt t="8419" x="2352675" y="1579563"/>
          <p14:tracePt t="8421" x="2344738" y="1571625"/>
          <p14:tracePt t="8423" x="2336800" y="1571625"/>
          <p14:tracePt t="8425" x="2328863" y="1555750"/>
          <p14:tracePt t="8427" x="2320925" y="1555750"/>
          <p14:tracePt t="8429" x="2320925" y="1547813"/>
          <p14:tracePt t="8431" x="2312988" y="1547813"/>
          <p14:tracePt t="8433" x="2312988" y="1538288"/>
          <p14:tracePt t="8435" x="2305050" y="1530350"/>
          <p14:tracePt t="8439" x="2297113" y="1522413"/>
          <p14:tracePt t="8441" x="2289175" y="1522413"/>
          <p14:tracePt t="8445" x="2289175" y="1514475"/>
          <p14:tracePt t="8447" x="2281238" y="1514475"/>
          <p14:tracePt t="8451" x="2281238" y="1506538"/>
          <p14:tracePt t="8457" x="2273300" y="1498600"/>
          <p14:tracePt t="8561" x="2281238" y="1498600"/>
          <p14:tracePt t="8569" x="2289175" y="1498600"/>
          <p14:tracePt t="8571" x="2297113" y="1498600"/>
          <p14:tracePt t="8573" x="2297113" y="1506538"/>
          <p14:tracePt t="8577" x="2305050" y="1506538"/>
          <p14:tracePt t="8581" x="2312988" y="1506538"/>
          <p14:tracePt t="8585" x="2328863" y="1506538"/>
          <p14:tracePt t="8589" x="2336800" y="1506538"/>
          <p14:tracePt t="8591" x="2344738" y="1506538"/>
          <p14:tracePt t="8593" x="2352675" y="1506538"/>
          <p14:tracePt t="8595" x="2360613" y="1506538"/>
          <p14:tracePt t="8597" x="2376488" y="1506538"/>
          <p14:tracePt t="8599" x="2384425" y="1506538"/>
          <p14:tracePt t="8601" x="2392363" y="1506538"/>
          <p14:tracePt t="8603" x="2408238" y="1506538"/>
          <p14:tracePt t="8605" x="2424113" y="1506538"/>
          <p14:tracePt t="8607" x="2439988" y="1506538"/>
          <p14:tracePt t="8609" x="2455863" y="1506538"/>
          <p14:tracePt t="8611" x="2463800" y="1506538"/>
          <p14:tracePt t="8613" x="2479675" y="1506538"/>
          <p14:tracePt t="8615" x="2503488" y="1506538"/>
          <p14:tracePt t="8617" x="2519363" y="1506538"/>
          <p14:tracePt t="8619" x="2535238" y="1506538"/>
          <p14:tracePt t="8621" x="2551113" y="1506538"/>
          <p14:tracePt t="8623" x="2566988" y="1506538"/>
          <p14:tracePt t="8625" x="2574925" y="1506538"/>
          <p14:tracePt t="8627" x="2590800" y="1506538"/>
          <p14:tracePt t="8629" x="2606675" y="1506538"/>
          <p14:tracePt t="8631" x="2624138" y="1506538"/>
          <p14:tracePt t="8633" x="2640013" y="1506538"/>
          <p14:tracePt t="8635" x="2655888" y="1506538"/>
          <p14:tracePt t="8637" x="2671763" y="1506538"/>
          <p14:tracePt t="8639" x="2687638" y="1506538"/>
          <p14:tracePt t="8641" x="2711450" y="1506538"/>
          <p14:tracePt t="8643" x="2735263" y="1506538"/>
          <p14:tracePt t="8645" x="2751138" y="1506538"/>
          <p14:tracePt t="8647" x="2767013" y="1506538"/>
          <p14:tracePt t="8649" x="2782888" y="1506538"/>
          <p14:tracePt t="8651" x="2798763" y="1506538"/>
          <p14:tracePt t="8653" x="2814638" y="1506538"/>
          <p14:tracePt t="8655" x="2830513" y="1506538"/>
          <p14:tracePt t="8657" x="2854325" y="1506538"/>
          <p14:tracePt t="8659" x="2870200" y="1506538"/>
          <p14:tracePt t="8661" x="2886075" y="1506538"/>
          <p14:tracePt t="8663" x="2901950" y="1506538"/>
          <p14:tracePt t="8665" x="2917825" y="1506538"/>
          <p14:tracePt t="8667" x="2933700" y="1498600"/>
          <p14:tracePt t="8669" x="2949575" y="1498600"/>
          <p14:tracePt t="8671" x="2967038" y="1498600"/>
          <p14:tracePt t="8673" x="2974975" y="1498600"/>
          <p14:tracePt t="8675" x="2990850" y="1498600"/>
          <p14:tracePt t="8677" x="3006725" y="1498600"/>
          <p14:tracePt t="8679" x="3022600" y="1498600"/>
          <p14:tracePt t="8681" x="3030538" y="1498600"/>
          <p14:tracePt t="8683" x="3038475" y="1498600"/>
          <p14:tracePt t="8685" x="3054350" y="1498600"/>
          <p14:tracePt t="8687" x="3070225" y="1498600"/>
          <p14:tracePt t="8689" x="3078163" y="1498600"/>
          <p14:tracePt t="8691" x="3086100" y="1498600"/>
          <p14:tracePt t="8693" x="3094038" y="1498600"/>
          <p14:tracePt t="8695" x="3101975" y="1498600"/>
          <p14:tracePt t="8699" x="3117850" y="1498600"/>
          <p14:tracePt t="8703" x="3125788" y="1498600"/>
          <p14:tracePt t="8709" x="3133725" y="1498600"/>
          <p14:tracePt t="8713" x="3141663" y="1498600"/>
          <p14:tracePt t="8765" x="3141663" y="1506538"/>
          <p14:tracePt t="8779" x="3133725" y="1506538"/>
          <p14:tracePt t="8789" x="3125788" y="1506538"/>
          <p14:tracePt t="8791" x="3125788" y="1514475"/>
          <p14:tracePt t="8795" x="3117850" y="1514475"/>
          <p14:tracePt t="8801" x="3109913" y="1514475"/>
          <p14:tracePt t="8803" x="3101975" y="1514475"/>
          <p14:tracePt t="8807" x="3094038" y="1522413"/>
          <p14:tracePt t="8811" x="3086100" y="1522413"/>
          <p14:tracePt t="8813" x="3086100" y="1530350"/>
          <p14:tracePt t="8815" x="3078163" y="1530350"/>
          <p14:tracePt t="8819" x="3070225" y="1530350"/>
          <p14:tracePt t="8823" x="3062288" y="1530350"/>
          <p14:tracePt t="8825" x="3054350" y="1538288"/>
          <p14:tracePt t="8829" x="3046413" y="1538288"/>
          <p14:tracePt t="8831" x="3038475" y="1538288"/>
          <p14:tracePt t="8835" x="3030538" y="1547813"/>
          <p14:tracePt t="8839" x="3022600" y="1547813"/>
          <p14:tracePt t="8841" x="3014663" y="1547813"/>
          <p14:tracePt t="8843" x="3006725" y="1547813"/>
          <p14:tracePt t="8845" x="3006725" y="1555750"/>
          <p14:tracePt t="8847" x="2998788" y="1555750"/>
          <p14:tracePt t="8851" x="2990850" y="1555750"/>
          <p14:tracePt t="8853" x="2982913" y="1563688"/>
          <p14:tracePt t="8857" x="2974975" y="1563688"/>
          <p14:tracePt t="8861" x="2967038" y="1563688"/>
          <p14:tracePt t="8865" x="2957513" y="1563688"/>
          <p14:tracePt t="8877" x="2941638" y="1571625"/>
          <p14:tracePt t="8883" x="2933700" y="1571625"/>
          <p14:tracePt t="8897" x="2925763" y="1571625"/>
          <p14:tracePt t="8919" x="2917825" y="1571625"/>
          <p14:tracePt t="8933" x="2909888" y="1571625"/>
          <p14:tracePt t="8935" x="2909888" y="1579563"/>
          <p14:tracePt t="9557" x="2917825" y="1579563"/>
          <p14:tracePt t="9561" x="2925763" y="1579563"/>
          <p14:tracePt t="9565" x="2933700" y="1579563"/>
          <p14:tracePt t="9569" x="2941638" y="1579563"/>
          <p14:tracePt t="9571" x="2949575" y="1579563"/>
          <p14:tracePt t="9575" x="2957513" y="1579563"/>
          <p14:tracePt t="9577" x="2967038" y="1579563"/>
          <p14:tracePt t="9579" x="2967038" y="1571625"/>
          <p14:tracePt t="9581" x="2974975" y="1571625"/>
          <p14:tracePt t="9583" x="2982913" y="1571625"/>
          <p14:tracePt t="9585" x="2990850" y="1571625"/>
          <p14:tracePt t="9587" x="2998788" y="1571625"/>
          <p14:tracePt t="9589" x="3006725" y="1563688"/>
          <p14:tracePt t="9591" x="3014663" y="1563688"/>
          <p14:tracePt t="9595" x="3030538" y="1555750"/>
          <p14:tracePt t="9599" x="3038475" y="1555750"/>
          <p14:tracePt t="9601" x="3046413" y="1555750"/>
          <p14:tracePt t="9603" x="3054350" y="1555750"/>
          <p14:tracePt t="9607" x="3062288" y="1555750"/>
          <p14:tracePt t="9609" x="3070225" y="1555750"/>
          <p14:tracePt t="9611" x="3078163" y="1555750"/>
          <p14:tracePt t="9613" x="3086100" y="1547813"/>
          <p14:tracePt t="9617" x="3094038" y="1547813"/>
          <p14:tracePt t="9619" x="3101975" y="1547813"/>
          <p14:tracePt t="9621" x="3109913" y="1547813"/>
          <p14:tracePt t="9625" x="3117850" y="1547813"/>
          <p14:tracePt t="9627" x="3125788" y="1547813"/>
          <p14:tracePt t="9631" x="3133725" y="1547813"/>
          <p14:tracePt t="9633" x="3141663" y="1547813"/>
          <p14:tracePt t="9635" x="3149600" y="1547813"/>
          <p14:tracePt t="9639" x="3157538" y="1547813"/>
          <p14:tracePt t="9641" x="3165475" y="1547813"/>
          <p14:tracePt t="9645" x="3173413" y="1547813"/>
          <p14:tracePt t="9649" x="3181350" y="1547813"/>
          <p14:tracePt t="9653" x="3189288" y="1547813"/>
          <p14:tracePt t="9657" x="3197225" y="1547813"/>
          <p14:tracePt t="9661" x="3205163" y="1547813"/>
          <p14:tracePt t="9667" x="3213100" y="1547813"/>
          <p14:tracePt t="9671" x="3221038" y="1547813"/>
          <p14:tracePt t="9675" x="3228975" y="1547813"/>
          <p14:tracePt t="9679" x="3236913" y="1547813"/>
          <p14:tracePt t="9685" x="3244850" y="1547813"/>
          <p14:tracePt t="9689" x="3252788" y="1547813"/>
          <p14:tracePt t="9695" x="3260725" y="1547813"/>
          <p14:tracePt t="9697" x="3268663" y="1547813"/>
          <p14:tracePt t="9701" x="3276600" y="1547813"/>
          <p14:tracePt t="9707" x="3284538" y="1547813"/>
          <p14:tracePt t="9711" x="3292475" y="1547813"/>
          <p14:tracePt t="9713" x="3300413" y="1547813"/>
          <p14:tracePt t="9715" x="3300413" y="1555750"/>
          <p14:tracePt t="9717" x="3308350" y="1555750"/>
          <p14:tracePt t="9723" x="3317875" y="1555750"/>
          <p14:tracePt t="9727" x="3325813" y="1563688"/>
          <p14:tracePt t="9731" x="3333750" y="1563688"/>
          <p14:tracePt t="9733" x="3333750" y="1571625"/>
          <p14:tracePt t="9739" x="3341688" y="1571625"/>
          <p14:tracePt t="9745" x="3341688" y="1579563"/>
          <p14:tracePt t="9757" x="3341688" y="1587500"/>
          <p14:tracePt t="9767" x="3341688" y="1595438"/>
          <p14:tracePt t="9773" x="3341688" y="1603375"/>
          <p14:tracePt t="9775" x="3333750" y="1603375"/>
          <p14:tracePt t="9779" x="3325813" y="1603375"/>
          <p14:tracePt t="9787" x="3317875" y="1603375"/>
          <p14:tracePt t="9797" x="3308350" y="1603375"/>
          <p14:tracePt t="9805" x="3300413" y="1603375"/>
          <p14:tracePt t="9811" x="3292475" y="1603375"/>
          <p14:tracePt t="9825" x="3284538" y="1603375"/>
          <p14:tracePt t="9837" x="3276600" y="1603375"/>
          <p14:tracePt t="9847" x="3268663" y="1603375"/>
          <p14:tracePt t="9853" x="3260725" y="1603375"/>
          <p14:tracePt t="9861" x="3252788" y="1603375"/>
          <p14:tracePt t="9867" x="3244850" y="1603375"/>
          <p14:tracePt t="9877" x="3236913" y="1603375"/>
          <p14:tracePt t="9879" x="3236913" y="1611313"/>
          <p14:tracePt t="9881" x="3228975" y="1611313"/>
          <p14:tracePt t="9883" x="3221038" y="1611313"/>
          <p14:tracePt t="9889" x="3213100" y="1611313"/>
          <p14:tracePt t="9893" x="3205163" y="1611313"/>
          <p14:tracePt t="9897" x="3197225" y="1611313"/>
          <p14:tracePt t="9899" x="3189288" y="1611313"/>
          <p14:tracePt t="9901" x="3181350" y="1611313"/>
          <p14:tracePt t="9903" x="3173413" y="1611313"/>
          <p14:tracePt t="9905" x="3165475" y="1611313"/>
          <p14:tracePt t="9907" x="3157538" y="1611313"/>
          <p14:tracePt t="9911" x="3141663" y="1611313"/>
          <p14:tracePt t="9913" x="3133725" y="1611313"/>
          <p14:tracePt t="9915" x="3125788" y="1611313"/>
          <p14:tracePt t="9917" x="3117850" y="1611313"/>
          <p14:tracePt t="9919" x="3101975" y="1611313"/>
          <p14:tracePt t="9921" x="3094038" y="1611313"/>
          <p14:tracePt t="9923" x="3078163" y="1611313"/>
          <p14:tracePt t="9925" x="3070225" y="1611313"/>
          <p14:tracePt t="9927" x="3054350" y="1611313"/>
          <p14:tracePt t="9929" x="3046413" y="1611313"/>
          <p14:tracePt t="9931" x="3038475" y="1611313"/>
          <p14:tracePt t="9933" x="3014663" y="1611313"/>
          <p14:tracePt t="9935" x="3006725" y="1603375"/>
          <p14:tracePt t="9937" x="2990850" y="1603375"/>
          <p14:tracePt t="9939" x="2982913" y="1603375"/>
          <p14:tracePt t="9941" x="2967038" y="1603375"/>
          <p14:tracePt t="9943" x="2957513" y="1603375"/>
          <p14:tracePt t="9945" x="2941638" y="1603375"/>
          <p14:tracePt t="9947" x="2933700" y="1595438"/>
          <p14:tracePt t="9949" x="2917825" y="1595438"/>
          <p14:tracePt t="9951" x="2909888" y="1595438"/>
          <p14:tracePt t="9953" x="2901950" y="1595438"/>
          <p14:tracePt t="9955" x="2886075" y="1587500"/>
          <p14:tracePt t="9957" x="2878138" y="1587500"/>
          <p14:tracePt t="9959" x="2870200" y="1587500"/>
          <p14:tracePt t="9961" x="2862263" y="1587500"/>
          <p14:tracePt t="9963" x="2846388" y="1587500"/>
          <p14:tracePt t="9965" x="2838450" y="1587500"/>
          <p14:tracePt t="9967" x="2830513" y="1587500"/>
          <p14:tracePt t="9969" x="2814638" y="1587500"/>
          <p14:tracePt t="9973" x="2806700" y="1587500"/>
          <p14:tracePt t="9975" x="2790825" y="1587500"/>
          <p14:tracePt t="9977" x="2782888" y="1587500"/>
          <p14:tracePt t="9979" x="2774950" y="1587500"/>
          <p14:tracePt t="9981" x="2767013" y="1587500"/>
          <p14:tracePt t="9983" x="2759075" y="1587500"/>
          <p14:tracePt t="9985" x="2751138" y="1587500"/>
          <p14:tracePt t="9987" x="2743200" y="1587500"/>
          <p14:tracePt t="9991" x="2727325" y="1587500"/>
          <p14:tracePt t="9993" x="2719388" y="1587500"/>
          <p14:tracePt t="9997" x="2711450" y="1587500"/>
          <p14:tracePt t="9999" x="2703513" y="1587500"/>
          <p14:tracePt t="10001" x="2695575" y="1587500"/>
          <p14:tracePt t="10005" x="2679700" y="1587500"/>
          <p14:tracePt t="10009" x="2671763" y="1595438"/>
          <p14:tracePt t="10013" x="2663825" y="1595438"/>
          <p14:tracePt t="10017" x="2647950" y="1595438"/>
          <p14:tracePt t="10021" x="2640013" y="1603375"/>
          <p14:tracePt t="10025" x="2632075" y="1603375"/>
          <p14:tracePt t="10027" x="2632075" y="1611313"/>
          <p14:tracePt t="10031" x="2624138" y="1611313"/>
          <p14:tracePt t="10033" x="2616200" y="1611313"/>
          <p14:tracePt t="10037" x="2606675" y="1611313"/>
          <p14:tracePt t="10039" x="2606675" y="1619250"/>
          <p14:tracePt t="10041" x="2598738" y="1619250"/>
          <p14:tracePt t="10047" x="2590800" y="1619250"/>
          <p14:tracePt t="10049" x="2582863" y="1627188"/>
          <p14:tracePt t="10053" x="2574925" y="1627188"/>
          <p14:tracePt t="10059" x="2566988" y="1627188"/>
          <p14:tracePt t="10063" x="2559050" y="1635125"/>
          <p14:tracePt t="10067" x="2551113" y="1635125"/>
          <p14:tracePt t="10069" x="2551113" y="1643063"/>
          <p14:tracePt t="10071" x="2543175" y="1643063"/>
          <p14:tracePt t="10077" x="2535238" y="1643063"/>
          <p14:tracePt t="10081" x="2535238" y="1651000"/>
          <p14:tracePt t="10083" x="2527300" y="1651000"/>
          <p14:tracePt t="10087" x="2519363" y="1651000"/>
          <p14:tracePt t="10095" x="2511425" y="1658938"/>
          <p14:tracePt t="10103" x="2503488" y="1658938"/>
          <p14:tracePt t="10113" x="2495550" y="1658938"/>
          <p14:tracePt t="10117" x="2487613" y="1666875"/>
          <p14:tracePt t="10129" x="2487613" y="1674813"/>
          <p14:tracePt t="10135" x="2479675" y="1674813"/>
          <p14:tracePt t="10175" x="2471738" y="1674813"/>
          <p14:tracePt t="10195" x="2463800" y="1674813"/>
          <p14:tracePt t="10465" x="2463800" y="1682750"/>
          <p14:tracePt t="10475" x="2471738" y="1682750"/>
          <p14:tracePt t="10479" x="2479675" y="1682750"/>
          <p14:tracePt t="10483" x="2487613" y="1682750"/>
          <p14:tracePt t="10485" x="2495550" y="1682750"/>
          <p14:tracePt t="10487" x="2503488" y="1682750"/>
          <p14:tracePt t="10491" x="2519363" y="1682750"/>
          <p14:tracePt t="10493" x="2519363" y="1690688"/>
          <p14:tracePt t="10495" x="2527300" y="1690688"/>
          <p14:tracePt t="10497" x="2535238" y="1690688"/>
          <p14:tracePt t="10499" x="2543175" y="1690688"/>
          <p14:tracePt t="10501" x="2551113" y="1690688"/>
          <p14:tracePt t="10503" x="2559050" y="1690688"/>
          <p14:tracePt t="10505" x="2566988" y="1690688"/>
          <p14:tracePt t="10507" x="2574925" y="1690688"/>
          <p14:tracePt t="10509" x="2582863" y="1690688"/>
          <p14:tracePt t="10511" x="2590800" y="1690688"/>
          <p14:tracePt t="10513" x="2606675" y="1690688"/>
          <p14:tracePt t="10515" x="2616200" y="1690688"/>
          <p14:tracePt t="10519" x="2632075" y="1690688"/>
          <p14:tracePt t="10521" x="2640013" y="1690688"/>
          <p14:tracePt t="10523" x="2647950" y="1690688"/>
          <p14:tracePt t="10525" x="2663825" y="1698625"/>
          <p14:tracePt t="10527" x="2679700" y="1698625"/>
          <p14:tracePt t="10529" x="2687638" y="1698625"/>
          <p14:tracePt t="10531" x="2695575" y="1698625"/>
          <p14:tracePt t="10533" x="2711450" y="1698625"/>
          <p14:tracePt t="10535" x="2735263" y="1698625"/>
          <p14:tracePt t="10537" x="2743200" y="1698625"/>
          <p14:tracePt t="10539" x="2759075" y="1698625"/>
          <p14:tracePt t="10541" x="2774950" y="1698625"/>
          <p14:tracePt t="10543" x="2790825" y="1698625"/>
          <p14:tracePt t="10545" x="2806700" y="1698625"/>
          <p14:tracePt t="10547" x="2830513" y="1706563"/>
          <p14:tracePt t="10549" x="2846388" y="1706563"/>
          <p14:tracePt t="10551" x="2862263" y="1706563"/>
          <p14:tracePt t="10553" x="2870200" y="1706563"/>
          <p14:tracePt t="10555" x="2878138" y="1706563"/>
          <p14:tracePt t="10557" x="2901950" y="1706563"/>
          <p14:tracePt t="10559" x="2917825" y="1706563"/>
          <p14:tracePt t="10561" x="2933700" y="1706563"/>
          <p14:tracePt t="10563" x="2949575" y="1706563"/>
          <p14:tracePt t="10565" x="2967038" y="1706563"/>
          <p14:tracePt t="10567" x="2982913" y="1706563"/>
          <p14:tracePt t="10569" x="2998788" y="1706563"/>
          <p14:tracePt t="10571" x="3022600" y="1706563"/>
          <p14:tracePt t="10573" x="3038475" y="1706563"/>
          <p14:tracePt t="10575" x="3054350" y="1706563"/>
          <p14:tracePt t="10577" x="3070225" y="1706563"/>
          <p14:tracePt t="10579" x="3086100" y="1706563"/>
          <p14:tracePt t="10581" x="3101975" y="1706563"/>
          <p14:tracePt t="10583" x="3117850" y="1706563"/>
          <p14:tracePt t="10585" x="3133725" y="1706563"/>
          <p14:tracePt t="10587" x="3149600" y="1706563"/>
          <p14:tracePt t="10589" x="3165475" y="1706563"/>
          <p14:tracePt t="10591" x="3173413" y="1706563"/>
          <p14:tracePt t="10593" x="3181350" y="1706563"/>
          <p14:tracePt t="10595" x="3205163" y="1706563"/>
          <p14:tracePt t="10597" x="3213100" y="1706563"/>
          <p14:tracePt t="10599" x="3221038" y="1706563"/>
          <p14:tracePt t="10601" x="3236913" y="1706563"/>
          <p14:tracePt t="10603" x="3252788" y="1706563"/>
          <p14:tracePt t="10605" x="3260725" y="1706563"/>
          <p14:tracePt t="10607" x="3268663" y="1706563"/>
          <p14:tracePt t="10609" x="3284538" y="1698625"/>
          <p14:tracePt t="10611" x="3300413" y="1698625"/>
          <p14:tracePt t="10613" x="3308350" y="1698625"/>
          <p14:tracePt t="10615" x="3317875" y="1698625"/>
          <p14:tracePt t="10617" x="3325813" y="1698625"/>
          <p14:tracePt t="10619" x="3341688" y="1698625"/>
          <p14:tracePt t="10621" x="3349625" y="1698625"/>
          <p14:tracePt t="10623" x="3357563" y="1698625"/>
          <p14:tracePt t="10625" x="3373438" y="1698625"/>
          <p14:tracePt t="10627" x="3381375" y="1698625"/>
          <p14:tracePt t="10629" x="3389313" y="1698625"/>
          <p14:tracePt t="10631" x="3405188" y="1698625"/>
          <p14:tracePt t="10633" x="3413125" y="1698625"/>
          <p14:tracePt t="10635" x="3421063" y="1698625"/>
          <p14:tracePt t="10637" x="3429000" y="1690688"/>
          <p14:tracePt t="10639" x="3444875" y="1690688"/>
          <p14:tracePt t="10641" x="3452813" y="1690688"/>
          <p14:tracePt t="10643" x="3460750" y="1690688"/>
          <p14:tracePt t="10645" x="3476625" y="1690688"/>
          <p14:tracePt t="10647" x="3484563" y="1690688"/>
          <p14:tracePt t="10649" x="3500438" y="1682750"/>
          <p14:tracePt t="10651" x="3508375" y="1682750"/>
          <p14:tracePt t="10653" x="3524250" y="1682750"/>
          <p14:tracePt t="10655" x="3532188" y="1682750"/>
          <p14:tracePt t="10657" x="3540125" y="1682750"/>
          <p14:tracePt t="10659" x="3548063" y="1682750"/>
          <p14:tracePt t="10661" x="3563938" y="1682750"/>
          <p14:tracePt t="10663" x="3571875" y="1682750"/>
          <p14:tracePt t="10665" x="3579813" y="1682750"/>
          <p14:tracePt t="10667" x="3587750" y="1682750"/>
          <p14:tracePt t="10669" x="3603625" y="1682750"/>
          <p14:tracePt t="10671" x="3611563" y="1682750"/>
          <p14:tracePt t="10673" x="3627438" y="1682750"/>
          <p14:tracePt t="10675" x="3643313" y="1682750"/>
          <p14:tracePt t="10677" x="3651250" y="1682750"/>
          <p14:tracePt t="10679" x="3660775" y="1682750"/>
          <p14:tracePt t="10681" x="3668713" y="1682750"/>
          <p14:tracePt t="10683" x="3692525" y="1682750"/>
          <p14:tracePt t="10685" x="3700463" y="1682750"/>
          <p14:tracePt t="10687" x="3708400" y="1674813"/>
          <p14:tracePt t="10689" x="3724275" y="1674813"/>
          <p14:tracePt t="10691" x="3740150" y="1674813"/>
          <p14:tracePt t="10693" x="3748088" y="1674813"/>
          <p14:tracePt t="10695" x="3756025" y="1674813"/>
          <p14:tracePt t="10697" x="3763963" y="1674813"/>
          <p14:tracePt t="10699" x="3787775" y="1674813"/>
          <p14:tracePt t="10701" x="3795713" y="1666875"/>
          <p14:tracePt t="10703" x="3803650" y="1666875"/>
          <p14:tracePt t="10705" x="3811588" y="1666875"/>
          <p14:tracePt t="10707" x="3835400" y="1666875"/>
          <p14:tracePt t="10709" x="3843338" y="1666875"/>
          <p14:tracePt t="10711" x="3851275" y="1666875"/>
          <p14:tracePt t="10713" x="3859213" y="1666875"/>
          <p14:tracePt t="10715" x="3875088" y="1666875"/>
          <p14:tracePt t="10717" x="3883025" y="1666875"/>
          <p14:tracePt t="10719" x="3890963" y="1666875"/>
          <p14:tracePt t="10721" x="3906838" y="1666875"/>
          <p14:tracePt t="10723" x="3922713" y="1666875"/>
          <p14:tracePt t="10727" x="3938588" y="1666875"/>
          <p14:tracePt t="10729" x="3954463" y="1666875"/>
          <p14:tracePt t="10731" x="3962400" y="1666875"/>
          <p14:tracePt t="10733" x="3970338" y="1666875"/>
          <p14:tracePt t="10735" x="3978275" y="1666875"/>
          <p14:tracePt t="10737" x="3994150" y="1666875"/>
          <p14:tracePt t="10739" x="4002088" y="1666875"/>
          <p14:tracePt t="10741" x="4011613" y="1666875"/>
          <p14:tracePt t="10743" x="4027488" y="1666875"/>
          <p14:tracePt t="10745" x="4035425" y="1666875"/>
          <p14:tracePt t="10747" x="4043363" y="1666875"/>
          <p14:tracePt t="10749" x="4051300" y="1666875"/>
          <p14:tracePt t="10751" x="4067175" y="1666875"/>
          <p14:tracePt t="10753" x="4075113" y="1666875"/>
          <p14:tracePt t="10755" x="4083050" y="1666875"/>
          <p14:tracePt t="10757" x="4090988" y="1666875"/>
          <p14:tracePt t="10759" x="4098925" y="1666875"/>
          <p14:tracePt t="10761" x="4106863" y="1666875"/>
          <p14:tracePt t="10763" x="4114800" y="1666875"/>
          <p14:tracePt t="10765" x="4122738" y="1666875"/>
          <p14:tracePt t="10767" x="4130675" y="1666875"/>
          <p14:tracePt t="10769" x="4138613" y="1666875"/>
          <p14:tracePt t="10773" x="4154488" y="1666875"/>
          <p14:tracePt t="10777" x="4162425" y="1666875"/>
          <p14:tracePt t="10779" x="4170363" y="1666875"/>
          <p14:tracePt t="10781" x="4178300" y="1666875"/>
          <p14:tracePt t="10785" x="4186238" y="1666875"/>
          <p14:tracePt t="10789" x="4194175" y="1666875"/>
          <p14:tracePt t="10791" x="4202113" y="1666875"/>
          <p14:tracePt t="10793" x="4210050" y="1666875"/>
          <p14:tracePt t="10797" x="4217988" y="1666875"/>
          <p14:tracePt t="10801" x="4225925" y="1666875"/>
          <p14:tracePt t="10803" x="4225925" y="1674813"/>
          <p14:tracePt t="10805" x="4233863" y="1674813"/>
          <p14:tracePt t="10809" x="4241800" y="1674813"/>
          <p14:tracePt t="10815" x="4249738" y="1674813"/>
          <p14:tracePt t="10819" x="4257675" y="1674813"/>
          <p14:tracePt t="10823" x="4257675" y="1682750"/>
          <p14:tracePt t="10827" x="4265613" y="1682750"/>
          <p14:tracePt t="10831" x="4273550" y="1682750"/>
          <p14:tracePt t="10839" x="4273550" y="1690688"/>
          <p14:tracePt t="10841" x="4281488" y="1690688"/>
          <p14:tracePt t="10855" x="4289425" y="1690688"/>
          <p14:tracePt t="10873" x="4297363" y="1690688"/>
          <p14:tracePt t="10893" x="4305300" y="1690688"/>
          <p14:tracePt t="10897" x="4313238" y="1690688"/>
          <p14:tracePt t="10905" x="4321175" y="1690688"/>
          <p14:tracePt t="10909" x="4329113" y="1690688"/>
          <p14:tracePt t="10911" x="4337050" y="1690688"/>
          <p14:tracePt t="10915" x="4344988" y="1690688"/>
          <p14:tracePt t="10919" x="4352925" y="1690688"/>
          <p14:tracePt t="10923" x="4370388" y="1690688"/>
          <p14:tracePt t="10927" x="4378325" y="1690688"/>
          <p14:tracePt t="10931" x="4386263" y="1690688"/>
          <p14:tracePt t="10935" x="4402138" y="1690688"/>
          <p14:tracePt t="10939" x="4410075" y="1690688"/>
          <p14:tracePt t="10943" x="4418013" y="1690688"/>
          <p14:tracePt t="10947" x="4433888" y="1690688"/>
          <p14:tracePt t="10951" x="4441825" y="1690688"/>
          <p14:tracePt t="10955" x="4449763" y="1690688"/>
          <p14:tracePt t="10957" x="4457700" y="1690688"/>
          <p14:tracePt t="10961" x="4465638" y="1690688"/>
          <p14:tracePt t="10965" x="4473575" y="1690688"/>
          <p14:tracePt t="10971" x="4481513" y="1690688"/>
          <p14:tracePt t="10973" x="4489450" y="1690688"/>
          <p14:tracePt t="10979" x="4497388" y="1690688"/>
          <p14:tracePt t="10981" x="4497388" y="1682750"/>
          <p14:tracePt t="10985" x="4505325" y="1682750"/>
          <p14:tracePt t="10995" x="4513263" y="1682750"/>
          <p14:tracePt t="10999" x="4521200" y="1682750"/>
          <p14:tracePt t="11017" x="4529138" y="1682750"/>
          <p14:tracePt t="11125" x="4537075" y="1682750"/>
          <p14:tracePt t="11137" x="4545013" y="1682750"/>
          <p14:tracePt t="11145" x="4552950" y="1682750"/>
          <p14:tracePt t="11149" x="4560888" y="1682750"/>
          <p14:tracePt t="11157" x="4568825" y="1682750"/>
          <p14:tracePt t="11163" x="4576763" y="1682750"/>
          <p14:tracePt t="11167" x="4576763" y="1690688"/>
          <p14:tracePt t="11169" x="4584700" y="1690688"/>
          <p14:tracePt t="11171" x="4592638" y="1690688"/>
          <p14:tracePt t="11177" x="4600575" y="1690688"/>
          <p14:tracePt t="11181" x="4608513" y="1690688"/>
          <p14:tracePt t="11187" x="4616450" y="1690688"/>
          <p14:tracePt t="11189" x="4624388" y="1690688"/>
          <p14:tracePt t="11195" x="4632325" y="1690688"/>
          <p14:tracePt t="11199" x="4640263" y="1690688"/>
          <p14:tracePt t="11205" x="4648200" y="1690688"/>
          <p14:tracePt t="11207" x="4656138" y="1690688"/>
          <p14:tracePt t="11213" x="4664075" y="1690688"/>
          <p14:tracePt t="11217" x="4672013" y="1690688"/>
          <p14:tracePt t="11223" x="4679950" y="1690688"/>
          <p14:tracePt t="11225" x="4687888" y="1690688"/>
          <p14:tracePt t="11231" x="4695825" y="1690688"/>
          <p14:tracePt t="11235" x="4705350" y="1690688"/>
          <p14:tracePt t="11243" x="4713288" y="1690688"/>
          <p14:tracePt t="11245" x="4721225" y="1690688"/>
          <p14:tracePt t="11253" x="4729163" y="1690688"/>
          <p14:tracePt t="11261" x="4737100" y="1690688"/>
          <p14:tracePt t="11277" x="4745038" y="1690688"/>
          <p14:tracePt t="11335" x="4752975" y="1690688"/>
          <p14:tracePt t="11341" x="4752975" y="1698625"/>
          <p14:tracePt t="11361" x="4752975" y="1706563"/>
          <p14:tracePt t="11363" x="4760913" y="1706563"/>
          <p14:tracePt t="11391" x="4760913" y="1714500"/>
          <p14:tracePt t="11407" x="4768850" y="1722438"/>
          <p14:tracePt t="11437" x="4768850" y="1730375"/>
          <p14:tracePt t="11451" x="4776788" y="1730375"/>
          <p14:tracePt t="11469" x="4776788" y="1738313"/>
          <p14:tracePt t="11471" x="4784725" y="1738313"/>
          <p14:tracePt t="11495" x="4792663" y="1738313"/>
          <p14:tracePt t="11507" x="4800600" y="1738313"/>
          <p14:tracePt t="11513" x="4808538" y="1738313"/>
          <p14:tracePt t="11517" x="4816475" y="1730375"/>
          <p14:tracePt t="11519" x="4824413" y="1730375"/>
          <p14:tracePt t="11521" x="4840288" y="1730375"/>
          <p14:tracePt t="11523" x="4848225" y="1722438"/>
          <p14:tracePt t="11525" x="4856163" y="1722438"/>
          <p14:tracePt t="11527" x="4872038" y="1714500"/>
          <p14:tracePt t="11529" x="4887913" y="1714500"/>
          <p14:tracePt t="11531" x="4895850" y="1706563"/>
          <p14:tracePt t="11533" x="4903788" y="1706563"/>
          <p14:tracePt t="11535" x="4919663" y="1706563"/>
          <p14:tracePt t="11537" x="4927600" y="1706563"/>
          <p14:tracePt t="11539" x="4935538" y="1706563"/>
          <p14:tracePt t="11541" x="4943475" y="1706563"/>
          <p14:tracePt t="11545" x="4959350" y="1706563"/>
          <p14:tracePt t="11547" x="4959350" y="1698625"/>
          <p14:tracePt t="11549" x="4967288" y="1698625"/>
          <p14:tracePt t="11551" x="4975225" y="1698625"/>
          <p14:tracePt t="11553" x="4983163" y="1698625"/>
          <p14:tracePt t="11555" x="4991100" y="1698625"/>
          <p14:tracePt t="11557" x="4999038" y="1698625"/>
          <p14:tracePt t="11561" x="5014913" y="1698625"/>
          <p14:tracePt t="11563" x="5014913" y="1690688"/>
          <p14:tracePt t="11565" x="5022850" y="1690688"/>
          <p14:tracePt t="11567" x="5038725" y="1690688"/>
          <p14:tracePt t="11571" x="5056188" y="1682750"/>
          <p14:tracePt t="11575" x="5064125" y="1682750"/>
          <p14:tracePt t="11577" x="5080000" y="1682750"/>
          <p14:tracePt t="11581" x="5087938" y="1682750"/>
          <p14:tracePt t="11583" x="5095875" y="1682750"/>
          <p14:tracePt t="11585" x="5103813" y="1682750"/>
          <p14:tracePt t="11587" x="5111750" y="1682750"/>
          <p14:tracePt t="11591" x="5119688" y="1682750"/>
          <p14:tracePt t="11593" x="5127625" y="1682750"/>
          <p14:tracePt t="11595" x="5135563" y="1674813"/>
          <p14:tracePt t="11599" x="5143500" y="1674813"/>
          <p14:tracePt t="11603" x="5151438" y="1674813"/>
          <p14:tracePt t="11605" x="5159375" y="1674813"/>
          <p14:tracePt t="11609" x="5167313" y="1674813"/>
          <p14:tracePt t="11615" x="5175250" y="1674813"/>
          <p14:tracePt t="11621" x="5183188" y="1674813"/>
          <p14:tracePt t="11627" x="5191125" y="1674813"/>
          <p14:tracePt t="11895" x="5191125" y="1666875"/>
          <p14:tracePt t="12147" x="5191125" y="1658938"/>
          <p14:tracePt t="12237" x="5191125" y="1651000"/>
          <p14:tracePt t="12279" x="5199063" y="1643063"/>
          <p14:tracePt t="12327" x="5199063" y="1635125"/>
          <p14:tracePt t="12339" x="5207000" y="1635125"/>
          <p14:tracePt t="12405" x="5214938" y="1635125"/>
          <p14:tracePt t="12419" x="5222875" y="1635125"/>
          <p14:tracePt t="12431" x="5230813" y="1635125"/>
          <p14:tracePt t="12439" x="5238750" y="1635125"/>
          <p14:tracePt t="12447" x="5246688" y="1635125"/>
          <p14:tracePt t="12451" x="5254625" y="1635125"/>
          <p14:tracePt t="12453" x="5254625" y="1643063"/>
          <p14:tracePt t="12459" x="5262563" y="1643063"/>
          <p14:tracePt t="12469" x="5270500" y="1643063"/>
          <p14:tracePt t="12473" x="5270500" y="1651000"/>
          <p14:tracePt t="12483" x="5278438" y="1651000"/>
          <p14:tracePt t="12485" x="5278438" y="1658938"/>
          <p14:tracePt t="12497" x="5286375" y="1658938"/>
          <p14:tracePt t="12511" x="5286375" y="1666875"/>
          <p14:tracePt t="12521" x="5286375" y="1674813"/>
          <p14:tracePt t="12529" x="5286375" y="1682750"/>
          <p14:tracePt t="12531" x="5294313" y="1682750"/>
          <p14:tracePt t="12533" x="5294313" y="1690688"/>
          <p14:tracePt t="12539" x="5294313" y="1698625"/>
          <p14:tracePt t="12545" x="5294313" y="1706563"/>
          <p14:tracePt t="12551" x="5294313" y="1714500"/>
          <p14:tracePt t="12555" x="5294313" y="1722438"/>
          <p14:tracePt t="12559" x="5302250" y="1722438"/>
          <p14:tracePt t="12561" x="5302250" y="1730375"/>
          <p14:tracePt t="12567" x="5302250" y="1738313"/>
          <p14:tracePt t="12575" x="5302250" y="1746250"/>
          <p14:tracePt t="12579" x="5302250" y="1754188"/>
          <p14:tracePt t="12587" x="5302250" y="1762125"/>
          <p14:tracePt t="12593" x="5302250" y="1770063"/>
          <p14:tracePt t="12599" x="5302250" y="1778000"/>
          <p14:tracePt t="12607" x="5302250" y="1785938"/>
          <p14:tracePt t="12609" x="5302250" y="1793875"/>
          <p14:tracePt t="12615" x="5302250" y="1801813"/>
          <p14:tracePt t="12621" x="5302250" y="1809750"/>
          <p14:tracePt t="12627" x="5302250" y="1817688"/>
          <p14:tracePt t="12629" x="5302250" y="1825625"/>
          <p14:tracePt t="12635" x="5302250" y="1833563"/>
          <p14:tracePt t="12639" x="5302250" y="1841500"/>
          <p14:tracePt t="12645" x="5302250" y="1849438"/>
          <p14:tracePt t="12647" x="5302250" y="1857375"/>
          <p14:tracePt t="12653" x="5302250" y="1865313"/>
          <p14:tracePt t="12659" x="5302250" y="1873250"/>
          <p14:tracePt t="12663" x="5302250" y="1881188"/>
          <p14:tracePt t="12667" x="5302250" y="1890713"/>
          <p14:tracePt t="12673" x="5302250" y="1898650"/>
          <p14:tracePt t="12679" x="5302250" y="1906588"/>
          <p14:tracePt t="12683" x="5294313" y="1906588"/>
          <p14:tracePt t="12687" x="5294313" y="1914525"/>
          <p14:tracePt t="12693" x="5294313" y="1922463"/>
          <p14:tracePt t="12705" x="5294313" y="1930400"/>
          <p14:tracePt t="12717" x="5294313" y="1938338"/>
          <p14:tracePt t="12725" x="5286375" y="1938338"/>
          <p14:tracePt t="12733" x="5286375" y="1946275"/>
          <p14:tracePt t="12735" x="5278438" y="1946275"/>
          <p14:tracePt t="12739" x="5278438" y="1954213"/>
          <p14:tracePt t="12749" x="5270500" y="1954213"/>
          <p14:tracePt t="12753" x="5270500" y="1962150"/>
          <p14:tracePt t="12759" x="5262563" y="1962150"/>
          <p14:tracePt t="12767" x="5254625" y="1962150"/>
          <p14:tracePt t="12771" x="5246688" y="1970088"/>
          <p14:tracePt t="12779" x="5238750" y="1970088"/>
          <p14:tracePt t="12785" x="5230813" y="1978025"/>
          <p14:tracePt t="12791" x="5222875" y="1985963"/>
          <p14:tracePt t="12795" x="5214938" y="1985963"/>
          <p14:tracePt t="12801" x="5207000" y="1985963"/>
          <p14:tracePt t="12805" x="5199063" y="1993900"/>
          <p14:tracePt t="12811" x="5191125" y="1993900"/>
          <p14:tracePt t="12813" x="5183188" y="1993900"/>
          <p14:tracePt t="12817" x="5183188" y="2001838"/>
          <p14:tracePt t="12819" x="5175250" y="2001838"/>
          <p14:tracePt t="12825" x="5167313" y="2001838"/>
          <p14:tracePt t="12829" x="5159375" y="2001838"/>
          <p14:tracePt t="12833" x="5151438" y="2009775"/>
          <p14:tracePt t="12837" x="5143500" y="2009775"/>
          <p14:tracePt t="12841" x="5143500" y="2017713"/>
          <p14:tracePt t="12843" x="5135563" y="2017713"/>
          <p14:tracePt t="12849" x="5127625" y="2017713"/>
          <p14:tracePt t="12857" x="5119688" y="2017713"/>
          <p14:tracePt t="12859" x="5119688" y="2025650"/>
          <p14:tracePt t="12861" x="5111750" y="2025650"/>
          <p14:tracePt t="12873" x="5103813" y="2025650"/>
          <p14:tracePt t="12893" x="5095875" y="2025650"/>
          <p14:tracePt t="12899" x="5095875" y="2033588"/>
          <p14:tracePt t="12907" x="5087938" y="2033588"/>
          <p14:tracePt t="12913" x="5080000" y="2033588"/>
          <p14:tracePt t="12923" x="5072063" y="2033588"/>
          <p14:tracePt t="12927" x="5072063" y="2041525"/>
          <p14:tracePt t="12931" x="5064125" y="2041525"/>
          <p14:tracePt t="12937" x="5056188" y="2041525"/>
          <p14:tracePt t="12939" x="5046663" y="2041525"/>
          <p14:tracePt t="12941" x="5046663" y="2049463"/>
          <p14:tracePt t="12945" x="5038725" y="2049463"/>
          <p14:tracePt t="12947" x="5038725" y="2057400"/>
          <p14:tracePt t="12949" x="5030788" y="2057400"/>
          <p14:tracePt t="12953" x="5022850" y="2057400"/>
          <p14:tracePt t="12955" x="5014913" y="2057400"/>
          <p14:tracePt t="12957" x="5014913" y="2065338"/>
          <p14:tracePt t="12959" x="5006975" y="2065338"/>
          <p14:tracePt t="12963" x="4999038" y="2065338"/>
          <p14:tracePt t="12967" x="4991100" y="2073275"/>
          <p14:tracePt t="12969" x="4983163" y="2073275"/>
          <p14:tracePt t="12973" x="4975225" y="2073275"/>
          <p14:tracePt t="12975" x="4975225" y="2081213"/>
          <p14:tracePt t="12977" x="4967288" y="2081213"/>
          <p14:tracePt t="12979" x="4959350" y="2089150"/>
          <p14:tracePt t="12981" x="4951413" y="2089150"/>
          <p14:tracePt t="12985" x="4943475" y="2089150"/>
          <p14:tracePt t="12989" x="4935538" y="2097088"/>
          <p14:tracePt t="12991" x="4927600" y="2097088"/>
          <p14:tracePt t="12993" x="4919663" y="2097088"/>
          <p14:tracePt t="12997" x="4911725" y="2105025"/>
          <p14:tracePt t="12999" x="4903788" y="2105025"/>
          <p14:tracePt t="13001" x="4895850" y="2105025"/>
          <p14:tracePt t="13005" x="4887913" y="2112963"/>
          <p14:tracePt t="13007" x="4872038" y="2120900"/>
          <p14:tracePt t="13011" x="4856163" y="2120900"/>
          <p14:tracePt t="13013" x="4848225" y="2128838"/>
          <p14:tracePt t="13015" x="4840288" y="2128838"/>
          <p14:tracePt t="13017" x="4824413" y="2136775"/>
          <p14:tracePt t="13019" x="4816475" y="2136775"/>
          <p14:tracePt t="13021" x="4808538" y="2144713"/>
          <p14:tracePt t="13023" x="4784725" y="2152650"/>
          <p14:tracePt t="13025" x="4776788" y="2152650"/>
          <p14:tracePt t="13027" x="4760913" y="2160588"/>
          <p14:tracePt t="13029" x="4745038" y="2160588"/>
          <p14:tracePt t="13031" x="4729163" y="2168525"/>
          <p14:tracePt t="13033" x="4705350" y="2176463"/>
          <p14:tracePt t="13035" x="4687888" y="2176463"/>
          <p14:tracePt t="13037" x="4672013" y="2184400"/>
          <p14:tracePt t="13039" x="4656138" y="2184400"/>
          <p14:tracePt t="13041" x="4640263" y="2192338"/>
          <p14:tracePt t="13043" x="4616450" y="2200275"/>
          <p14:tracePt t="13045" x="4600575" y="2200275"/>
          <p14:tracePt t="13047" x="4592638" y="2200275"/>
          <p14:tracePt t="13049" x="4584700" y="2200275"/>
          <p14:tracePt t="13051" x="4568825" y="2200275"/>
          <p14:tracePt t="13053" x="4545013" y="2208213"/>
          <p14:tracePt t="13055" x="4529138" y="2208213"/>
          <p14:tracePt t="13057" x="4505325" y="2216150"/>
          <p14:tracePt t="13059" x="4481513" y="2216150"/>
          <p14:tracePt t="13061" x="4465638" y="2224088"/>
          <p14:tracePt t="13063" x="4441825" y="2224088"/>
          <p14:tracePt t="13065" x="4425950" y="2224088"/>
          <p14:tracePt t="13067" x="4402138" y="2224088"/>
          <p14:tracePt t="13069" x="4378325" y="2233613"/>
          <p14:tracePt t="13071" x="4362450" y="2241550"/>
          <p14:tracePt t="13073" x="4337050" y="2241550"/>
          <p14:tracePt t="13075" x="4305300" y="2249488"/>
          <p14:tracePt t="13077" x="4289425" y="2249488"/>
          <p14:tracePt t="13079" x="4265613" y="2249488"/>
          <p14:tracePt t="13081" x="4241800" y="2257425"/>
          <p14:tracePt t="13083" x="4217988" y="2257425"/>
          <p14:tracePt t="13085" x="4194175" y="2265363"/>
          <p14:tracePt t="13087" x="4170363" y="2265363"/>
          <p14:tracePt t="13089" x="4146550" y="2273300"/>
          <p14:tracePt t="13091" x="4122738" y="2273300"/>
          <p14:tracePt t="13093" x="4098925" y="2273300"/>
          <p14:tracePt t="13095" x="4075113" y="2281238"/>
          <p14:tracePt t="13097" x="4051300" y="2289175"/>
          <p14:tracePt t="13099" x="4027488" y="2297113"/>
          <p14:tracePt t="13101" x="4002088" y="2297113"/>
          <p14:tracePt t="13103" x="3978275" y="2305050"/>
          <p14:tracePt t="13105" x="3954463" y="2305050"/>
          <p14:tracePt t="13107" x="3930650" y="2305050"/>
          <p14:tracePt t="13109" x="3906838" y="2305050"/>
          <p14:tracePt t="13111" x="3883025" y="2312988"/>
          <p14:tracePt t="13113" x="3843338" y="2312988"/>
          <p14:tracePt t="13115" x="3819525" y="2320925"/>
          <p14:tracePt t="13117" x="3795713" y="2320925"/>
          <p14:tracePt t="13119" x="3771900" y="2320925"/>
          <p14:tracePt t="13121" x="3748088" y="2328863"/>
          <p14:tracePt t="13123" x="3724275" y="2328863"/>
          <p14:tracePt t="13125" x="3700463" y="2328863"/>
          <p14:tracePt t="13127" x="3676650" y="2328863"/>
          <p14:tracePt t="13129" x="3651250" y="2328863"/>
          <p14:tracePt t="13131" x="3627438" y="2328863"/>
          <p14:tracePt t="13133" x="3603625" y="2328863"/>
          <p14:tracePt t="13135" x="3587750" y="2328863"/>
          <p14:tracePt t="13137" x="3563938" y="2328863"/>
          <p14:tracePt t="13139" x="3548063" y="2328863"/>
          <p14:tracePt t="13141" x="3532188" y="2328863"/>
          <p14:tracePt t="13143" x="3516313" y="2328863"/>
          <p14:tracePt t="13145" x="3492500" y="2328863"/>
          <p14:tracePt t="13147" x="3476625" y="2328863"/>
          <p14:tracePt t="13149" x="3460750" y="2328863"/>
          <p14:tracePt t="13151" x="3436938" y="2328863"/>
          <p14:tracePt t="13153" x="3421063" y="2328863"/>
          <p14:tracePt t="13155" x="3405188" y="2328863"/>
          <p14:tracePt t="13157" x="3389313" y="2328863"/>
          <p14:tracePt t="13159" x="3373438" y="2328863"/>
          <p14:tracePt t="13161" x="3357563" y="2328863"/>
          <p14:tracePt t="13163" x="3341688" y="2328863"/>
          <p14:tracePt t="13165" x="3317875" y="2328863"/>
          <p14:tracePt t="13167" x="3300413" y="2328863"/>
          <p14:tracePt t="13169" x="3292475" y="2328863"/>
          <p14:tracePt t="13171" x="3276600" y="2328863"/>
          <p14:tracePt t="13173" x="3268663" y="2328863"/>
          <p14:tracePt t="13175" x="3252788" y="2328863"/>
          <p14:tracePt t="13177" x="3236913" y="2328863"/>
          <p14:tracePt t="13179" x="3221038" y="2328863"/>
          <p14:tracePt t="13181" x="3213100" y="2328863"/>
          <p14:tracePt t="13183" x="3205163" y="2328863"/>
          <p14:tracePt t="13185" x="3181350" y="2328863"/>
          <p14:tracePt t="13187" x="3173413" y="2328863"/>
          <p14:tracePt t="13189" x="3165475" y="2328863"/>
          <p14:tracePt t="13191" x="3157538" y="2328863"/>
          <p14:tracePt t="13193" x="3141663" y="2328863"/>
          <p14:tracePt t="13195" x="3133725" y="2328863"/>
          <p14:tracePt t="13197" x="3125788" y="2328863"/>
          <p14:tracePt t="13199" x="3109913" y="2328863"/>
          <p14:tracePt t="13201" x="3101975" y="2328863"/>
          <p14:tracePt t="13203" x="3094038" y="2328863"/>
          <p14:tracePt t="13205" x="3086100" y="2328863"/>
          <p14:tracePt t="13207" x="3070225" y="2328863"/>
          <p14:tracePt t="13209" x="3062288" y="2328863"/>
          <p14:tracePt t="13211" x="3054350" y="2328863"/>
          <p14:tracePt t="13213" x="3046413" y="2328863"/>
          <p14:tracePt t="13215" x="3038475" y="2328863"/>
          <p14:tracePt t="13217" x="3030538" y="2328863"/>
          <p14:tracePt t="13219" x="3014663" y="2328863"/>
          <p14:tracePt t="13221" x="3006725" y="2328863"/>
          <p14:tracePt t="13225" x="2990850" y="2328863"/>
          <p14:tracePt t="13227" x="2982913" y="2320925"/>
          <p14:tracePt t="13229" x="2974975" y="2320925"/>
          <p14:tracePt t="13231" x="2967038" y="2320925"/>
          <p14:tracePt t="13233" x="2949575" y="2320925"/>
          <p14:tracePt t="13235" x="2941638" y="2320925"/>
          <p14:tracePt t="13237" x="2933700" y="2320925"/>
          <p14:tracePt t="13239" x="2917825" y="2320925"/>
          <p14:tracePt t="13241" x="2901950" y="2320925"/>
          <p14:tracePt t="13245" x="2886075" y="2320925"/>
          <p14:tracePt t="13247" x="2870200" y="2312988"/>
          <p14:tracePt t="13249" x="2862263" y="2312988"/>
          <p14:tracePt t="13251" x="2854325" y="2305050"/>
          <p14:tracePt t="13253" x="2838450" y="2305050"/>
          <p14:tracePt t="13255" x="2822575" y="2305050"/>
          <p14:tracePt t="13257" x="2806700" y="2305050"/>
          <p14:tracePt t="13259" x="2790825" y="2305050"/>
          <p14:tracePt t="13261" x="2782888" y="2297113"/>
          <p14:tracePt t="13263" x="2759075" y="2297113"/>
          <p14:tracePt t="13265" x="2751138" y="2297113"/>
          <p14:tracePt t="13267" x="2735263" y="2289175"/>
          <p14:tracePt t="13269" x="2727325" y="2289175"/>
          <p14:tracePt t="13271" x="2711450" y="2281238"/>
          <p14:tracePt t="13273" x="2695575" y="2281238"/>
          <p14:tracePt t="13275" x="2679700" y="2281238"/>
          <p14:tracePt t="13277" x="2671763" y="2281238"/>
          <p14:tracePt t="13279" x="2655888" y="2281238"/>
          <p14:tracePt t="13281" x="2640013" y="2273300"/>
          <p14:tracePt t="13283" x="2624138" y="2273300"/>
          <p14:tracePt t="13285" x="2616200" y="2265363"/>
          <p14:tracePt t="13287" x="2598738" y="2265363"/>
          <p14:tracePt t="13289" x="2582863" y="2265363"/>
          <p14:tracePt t="13291" x="2566988" y="2265363"/>
          <p14:tracePt t="13293" x="2559050" y="2265363"/>
          <p14:tracePt t="13295" x="2543175" y="2257425"/>
          <p14:tracePt t="13297" x="2527300" y="2257425"/>
          <p14:tracePt t="13299" x="2511425" y="2257425"/>
          <p14:tracePt t="13301" x="2503488" y="2249488"/>
          <p14:tracePt t="13303" x="2495550" y="2249488"/>
          <p14:tracePt t="13305" x="2479675" y="2249488"/>
          <p14:tracePt t="13307" x="2463800" y="2241550"/>
          <p14:tracePt t="13309" x="2455863" y="2241550"/>
          <p14:tracePt t="13311" x="2447925" y="2241550"/>
          <p14:tracePt t="13313" x="2432050" y="2241550"/>
          <p14:tracePt t="13315" x="2424113" y="2241550"/>
          <p14:tracePt t="13317" x="2416175" y="2241550"/>
          <p14:tracePt t="13319" x="2400300" y="2233613"/>
          <p14:tracePt t="13321" x="2392363" y="2233613"/>
          <p14:tracePt t="13323" x="2384425" y="2233613"/>
          <p14:tracePt t="13325" x="2368550" y="2224088"/>
          <p14:tracePt t="13327" x="2360613" y="2224088"/>
          <p14:tracePt t="13329" x="2352675" y="2224088"/>
          <p14:tracePt t="13331" x="2336800" y="2224088"/>
          <p14:tracePt t="13333" x="2328863" y="2224088"/>
          <p14:tracePt t="13335" x="2328863" y="2216150"/>
          <p14:tracePt t="13337" x="2312988" y="2216150"/>
          <p14:tracePt t="13339" x="2305050" y="2208213"/>
          <p14:tracePt t="13341" x="2297113" y="2208213"/>
          <p14:tracePt t="13343" x="2289175" y="2208213"/>
          <p14:tracePt t="13345" x="2281238" y="2208213"/>
          <p14:tracePt t="13347" x="2273300" y="2208213"/>
          <p14:tracePt t="13349" x="2265363" y="2200275"/>
          <p14:tracePt t="13351" x="2255838" y="2200275"/>
          <p14:tracePt t="13353" x="2247900" y="2200275"/>
          <p14:tracePt t="13355" x="2239963" y="2192338"/>
          <p14:tracePt t="13357" x="2232025" y="2192338"/>
          <p14:tracePt t="13359" x="2224088" y="2184400"/>
          <p14:tracePt t="13363" x="2208213" y="2184400"/>
          <p14:tracePt t="13365" x="2208213" y="2176463"/>
          <p14:tracePt t="13367" x="2200275" y="2176463"/>
          <p14:tracePt t="13371" x="2184400" y="2168525"/>
          <p14:tracePt t="13375" x="2176463" y="2160588"/>
          <p14:tracePt t="13379" x="2168525" y="2160588"/>
          <p14:tracePt t="13383" x="2160588" y="2152650"/>
          <p14:tracePt t="13385" x="2152650" y="2152650"/>
          <p14:tracePt t="13387" x="2152650" y="2144713"/>
          <p14:tracePt t="13389" x="2144713" y="2144713"/>
          <p14:tracePt t="13393" x="2136775" y="2144713"/>
          <p14:tracePt t="13395" x="2136775" y="2136775"/>
          <p14:tracePt t="13397" x="2128838" y="2136775"/>
          <p14:tracePt t="13399" x="2120900" y="2136775"/>
          <p14:tracePt t="13401" x="2120900" y="2128838"/>
          <p14:tracePt t="13405" x="2112963" y="2120900"/>
          <p14:tracePt t="13411" x="2105025" y="2112963"/>
          <p14:tracePt t="13419" x="2097088" y="2105025"/>
          <p14:tracePt t="13423" x="2089150" y="2105025"/>
          <p14:tracePt t="13425" x="2089150" y="2097088"/>
          <p14:tracePt t="13427" x="2089150" y="2089150"/>
          <p14:tracePt t="13433" x="2081213" y="2089150"/>
          <p14:tracePt t="13435" x="2081213" y="2081213"/>
          <p14:tracePt t="13441" x="2081213" y="2073275"/>
          <p14:tracePt t="13447" x="2073275" y="2065338"/>
          <p14:tracePt t="13449" x="2073275" y="2057400"/>
          <p14:tracePt t="13455" x="2073275" y="2049463"/>
          <p14:tracePt t="13461" x="2073275" y="2041525"/>
          <p14:tracePt t="13465" x="2073275" y="2033588"/>
          <p14:tracePt t="13469" x="2073275" y="2025650"/>
          <p14:tracePt t="13473" x="2073275" y="2017713"/>
          <p14:tracePt t="13475" x="2073275" y="2009775"/>
          <p14:tracePt t="13479" x="2073275" y="2001838"/>
          <p14:tracePt t="13481" x="2073275" y="1993900"/>
          <p14:tracePt t="13485" x="2073275" y="1978025"/>
          <p14:tracePt t="13489" x="2081213" y="1970088"/>
          <p14:tracePt t="13491" x="2089150" y="1962150"/>
          <p14:tracePt t="13495" x="2097088" y="1946275"/>
          <p14:tracePt t="13499" x="2105025" y="1930400"/>
          <p14:tracePt t="13501" x="2112963" y="1930400"/>
          <p14:tracePt t="13503" x="2120900" y="1922463"/>
          <p14:tracePt t="13505" x="2120900" y="1914525"/>
          <p14:tracePt t="13507" x="2136775" y="1906588"/>
          <p14:tracePt t="13509" x="2136775" y="1890713"/>
          <p14:tracePt t="13511" x="2152650" y="1890713"/>
          <p14:tracePt t="13513" x="2152650" y="1873250"/>
          <p14:tracePt t="13515" x="2168525" y="1873250"/>
          <p14:tracePt t="13517" x="2176463" y="1857375"/>
          <p14:tracePt t="13519" x="2184400" y="1857375"/>
          <p14:tracePt t="13521" x="2192338" y="1841500"/>
          <p14:tracePt t="13523" x="2200275" y="1841500"/>
          <p14:tracePt t="13525" x="2216150" y="1825625"/>
          <p14:tracePt t="13527" x="2224088" y="1825625"/>
          <p14:tracePt t="13529" x="2239963" y="1809750"/>
          <p14:tracePt t="13531" x="2247900" y="1801813"/>
          <p14:tracePt t="13533" x="2255838" y="1801813"/>
          <p14:tracePt t="13535" x="2273300" y="1785938"/>
          <p14:tracePt t="13537" x="2289175" y="1785938"/>
          <p14:tracePt t="13539" x="2297113" y="1778000"/>
          <p14:tracePt t="13541" x="2312988" y="1770063"/>
          <p14:tracePt t="13543" x="2320925" y="1762125"/>
          <p14:tracePt t="13545" x="2336800" y="1754188"/>
          <p14:tracePt t="13547" x="2352675" y="1746250"/>
          <p14:tracePt t="13549" x="2360613" y="1746250"/>
          <p14:tracePt t="13551" x="2376488" y="1738313"/>
          <p14:tracePt t="13553" x="2392363" y="1730375"/>
          <p14:tracePt t="13555" x="2400300" y="1730375"/>
          <p14:tracePt t="13557" x="2416175" y="1714500"/>
          <p14:tracePt t="13559" x="2432050" y="1706563"/>
          <p14:tracePt t="13561" x="2447925" y="1706563"/>
          <p14:tracePt t="13563" x="2463800" y="1706563"/>
          <p14:tracePt t="13565" x="2471738" y="1698625"/>
          <p14:tracePt t="13567" x="2487613" y="1690688"/>
          <p14:tracePt t="13569" x="2503488" y="1690688"/>
          <p14:tracePt t="13571" x="2519363" y="1682750"/>
          <p14:tracePt t="13573" x="2527300" y="1674813"/>
          <p14:tracePt t="13575" x="2551113" y="1674813"/>
          <p14:tracePt t="13577" x="2559050" y="1674813"/>
          <p14:tracePt t="13579" x="2566988" y="1666875"/>
          <p14:tracePt t="13581" x="2582863" y="1658938"/>
          <p14:tracePt t="13583" x="2598738" y="1658938"/>
          <p14:tracePt t="13585" x="2616200" y="1651000"/>
          <p14:tracePt t="13587" x="2624138" y="1651000"/>
          <p14:tracePt t="13589" x="2640013" y="1651000"/>
          <p14:tracePt t="13591" x="2655888" y="1643063"/>
          <p14:tracePt t="13593" x="2671763" y="1643063"/>
          <p14:tracePt t="13595" x="2679700" y="1635125"/>
          <p14:tracePt t="13597" x="2695575" y="1635125"/>
          <p14:tracePt t="13599" x="2711450" y="1635125"/>
          <p14:tracePt t="13601" x="2719388" y="1635125"/>
          <p14:tracePt t="13603" x="2735263" y="1635125"/>
          <p14:tracePt t="13605" x="2751138" y="1635125"/>
          <p14:tracePt t="13607" x="2767013" y="1627188"/>
          <p14:tracePt t="13609" x="2782888" y="1627188"/>
          <p14:tracePt t="13611" x="2790825" y="1627188"/>
          <p14:tracePt t="13613" x="2806700" y="1627188"/>
          <p14:tracePt t="13615" x="2822575" y="1619250"/>
          <p14:tracePt t="13617" x="2838450" y="1619250"/>
          <p14:tracePt t="13619" x="2846388" y="1619250"/>
          <p14:tracePt t="13621" x="2862263" y="1619250"/>
          <p14:tracePt t="13623" x="2870200" y="1619250"/>
          <p14:tracePt t="13625" x="2894013" y="1619250"/>
          <p14:tracePt t="13627" x="2901950" y="1619250"/>
          <p14:tracePt t="13629" x="2917825" y="1619250"/>
          <p14:tracePt t="13631" x="2925763" y="1619250"/>
          <p14:tracePt t="13633" x="2941638" y="1619250"/>
          <p14:tracePt t="13635" x="2967038" y="1619250"/>
          <p14:tracePt t="13637" x="2974975" y="1619250"/>
          <p14:tracePt t="13639" x="2990850" y="1619250"/>
          <p14:tracePt t="13641" x="3006725" y="1619250"/>
          <p14:tracePt t="13643" x="3014663" y="1619250"/>
          <p14:tracePt t="13645" x="3038475" y="1619250"/>
          <p14:tracePt t="13647" x="3054350" y="1619250"/>
          <p14:tracePt t="13649" x="3070225" y="1619250"/>
          <p14:tracePt t="13651" x="3078163" y="1619250"/>
          <p14:tracePt t="13653" x="3094038" y="1619250"/>
          <p14:tracePt t="13655" x="3109913" y="1619250"/>
          <p14:tracePt t="13657" x="3125788" y="1619250"/>
          <p14:tracePt t="13659" x="3141663" y="1619250"/>
          <p14:tracePt t="13661" x="3157538" y="1619250"/>
          <p14:tracePt t="13663" x="3173413" y="1619250"/>
          <p14:tracePt t="13665" x="3189288" y="1619250"/>
          <p14:tracePt t="13667" x="3205163" y="1619250"/>
          <p14:tracePt t="13669" x="3221038" y="1619250"/>
          <p14:tracePt t="13671" x="3236913" y="1619250"/>
          <p14:tracePt t="13673" x="3244850" y="1627188"/>
          <p14:tracePt t="13675" x="3260725" y="1627188"/>
          <p14:tracePt t="13677" x="3276600" y="1627188"/>
          <p14:tracePt t="13679" x="3300413" y="1627188"/>
          <p14:tracePt t="13681" x="3308350" y="1627188"/>
          <p14:tracePt t="13683" x="3325813" y="1627188"/>
          <p14:tracePt t="13685" x="3341688" y="1627188"/>
          <p14:tracePt t="13687" x="3357563" y="1635125"/>
          <p14:tracePt t="13689" x="3381375" y="1635125"/>
          <p14:tracePt t="13691" x="3397250" y="1635125"/>
          <p14:tracePt t="13693" x="3413125" y="1643063"/>
          <p14:tracePt t="13695" x="3429000" y="1643063"/>
          <p14:tracePt t="13697" x="3436938" y="1643063"/>
          <p14:tracePt t="13699" x="3452813" y="1643063"/>
          <p14:tracePt t="13701" x="3476625" y="1651000"/>
          <p14:tracePt t="13703" x="3492500" y="1651000"/>
          <p14:tracePt t="13705" x="3508375" y="1651000"/>
          <p14:tracePt t="13707" x="3524250" y="1651000"/>
          <p14:tracePt t="13709" x="3532188" y="1651000"/>
          <p14:tracePt t="13711" x="3548063" y="1651000"/>
          <p14:tracePt t="13713" x="3571875" y="1658938"/>
          <p14:tracePt t="13715" x="3587750" y="1658938"/>
          <p14:tracePt t="13717" x="3603625" y="1658938"/>
          <p14:tracePt t="13719" x="3611563" y="1666875"/>
          <p14:tracePt t="13721" x="3627438" y="1666875"/>
          <p14:tracePt t="13723" x="3651250" y="1666875"/>
          <p14:tracePt t="13725" x="3668713" y="1666875"/>
          <p14:tracePt t="13727" x="3676650" y="1666875"/>
          <p14:tracePt t="13729" x="3692525" y="1674813"/>
          <p14:tracePt t="13731" x="3708400" y="1674813"/>
          <p14:tracePt t="13733" x="3724275" y="1682750"/>
          <p14:tracePt t="13735" x="3732213" y="1682750"/>
          <p14:tracePt t="13737" x="3748088" y="1690688"/>
          <p14:tracePt t="13739" x="3763963" y="1690688"/>
          <p14:tracePt t="13741" x="3779838" y="1690688"/>
          <p14:tracePt t="13743" x="3787775" y="1690688"/>
          <p14:tracePt t="13745" x="3803650" y="1690688"/>
          <p14:tracePt t="13747" x="3811588" y="1690688"/>
          <p14:tracePt t="13749" x="3835400" y="1698625"/>
          <p14:tracePt t="13751" x="3843338" y="1698625"/>
          <p14:tracePt t="13753" x="3851275" y="1706563"/>
          <p14:tracePt t="13755" x="3867150" y="1706563"/>
          <p14:tracePt t="13757" x="3883025" y="1706563"/>
          <p14:tracePt t="13759" x="3890963" y="1706563"/>
          <p14:tracePt t="13761" x="3898900" y="1706563"/>
          <p14:tracePt t="13763" x="3914775" y="1714500"/>
          <p14:tracePt t="13765" x="3922713" y="1714500"/>
          <p14:tracePt t="13767" x="3930650" y="1714500"/>
          <p14:tracePt t="13769" x="3946525" y="1722438"/>
          <p14:tracePt t="13771" x="3954463" y="1722438"/>
          <p14:tracePt t="13773" x="3962400" y="1730375"/>
          <p14:tracePt t="13775" x="3978275" y="1730375"/>
          <p14:tracePt t="13777" x="3986213" y="1730375"/>
          <p14:tracePt t="13781" x="4002088" y="1730375"/>
          <p14:tracePt t="13783" x="4011613" y="1730375"/>
          <p14:tracePt t="13785" x="4011613" y="1738313"/>
          <p14:tracePt t="13787" x="4027488" y="1738313"/>
          <p14:tracePt t="13791" x="4035425" y="1738313"/>
          <p14:tracePt t="13793" x="4043363" y="1738313"/>
          <p14:tracePt t="13795" x="4051300" y="1746250"/>
          <p14:tracePt t="13797" x="4059238" y="1746250"/>
          <p14:tracePt t="13801" x="4067175" y="1746250"/>
          <p14:tracePt t="13803" x="4075113" y="1746250"/>
          <p14:tracePt t="13807" x="4083050" y="1754188"/>
          <p14:tracePt t="13811" x="4090988" y="1754188"/>
          <p14:tracePt t="13815" x="4098925" y="1762125"/>
          <p14:tracePt t="13821" x="4106863" y="1762125"/>
          <p14:tracePt t="13825" x="4114800" y="1762125"/>
          <p14:tracePt t="13827" x="4114800" y="1770063"/>
          <p14:tracePt t="13835" x="4122738" y="1770063"/>
          <p14:tracePt t="13843" x="4122738" y="1778000"/>
          <p14:tracePt t="13849" x="4130675" y="1778000"/>
          <p14:tracePt t="13859" x="4130675" y="1785938"/>
          <p14:tracePt t="13865" x="4130675" y="1793875"/>
          <p14:tracePt t="13869" x="4138613" y="1793875"/>
          <p14:tracePt t="13875" x="4146550" y="1793875"/>
          <p14:tracePt t="13877" x="4146550" y="1801813"/>
          <p14:tracePt t="13893" x="4154488" y="1809750"/>
          <p14:tracePt t="13895" x="4154488" y="1817688"/>
          <p14:tracePt t="13899" x="4162425" y="1825625"/>
          <p14:tracePt t="13907" x="4170363" y="1825625"/>
          <p14:tracePt t="13909" x="4170363" y="1833563"/>
          <p14:tracePt t="13913" x="4178300" y="1833563"/>
          <p14:tracePt t="13919" x="4178300" y="1841500"/>
          <p14:tracePt t="13921" x="4186238" y="1841500"/>
          <p14:tracePt t="13927" x="4194175" y="1849438"/>
          <p14:tracePt t="13935" x="4202113" y="1849438"/>
          <p14:tracePt t="13937" x="4202113" y="1857375"/>
          <p14:tracePt t="13939" x="4210050" y="1857375"/>
          <p14:tracePt t="13941" x="4210050" y="1865313"/>
          <p14:tracePt t="13945" x="4217988" y="1865313"/>
          <p14:tracePt t="13951" x="4225925" y="1865313"/>
          <p14:tracePt t="13953" x="4225925" y="1873250"/>
          <p14:tracePt t="13957" x="4233863" y="1873250"/>
          <p14:tracePt t="13959" x="4241800" y="1873250"/>
          <p14:tracePt t="13965" x="4249738" y="1881188"/>
          <p14:tracePt t="13971" x="4257675" y="1881188"/>
          <p14:tracePt t="13975" x="4265613" y="1881188"/>
          <p14:tracePt t="13977" x="4273550" y="1881188"/>
          <p14:tracePt t="13979" x="4273550" y="1890713"/>
          <p14:tracePt t="13983" x="4281488" y="1890713"/>
          <p14:tracePt t="13987" x="4289425" y="1890713"/>
          <p14:tracePt t="13991" x="4289425" y="1898650"/>
          <p14:tracePt t="13993" x="4297363" y="1898650"/>
          <p14:tracePt t="13997" x="4305300" y="1898650"/>
          <p14:tracePt t="14001" x="4313238" y="1898650"/>
          <p14:tracePt t="14009" x="4321175" y="1898650"/>
          <p14:tracePt t="14017" x="4329113" y="1898650"/>
          <p14:tracePt t="14023" x="4337050" y="1898650"/>
          <p14:tracePt t="14283" x="4337050" y="1906588"/>
          <p14:tracePt t="14317" x="4337050" y="1914525"/>
          <p14:tracePt t="14335" x="4329113" y="1914525"/>
          <p14:tracePt t="14339" x="4329113" y="1922463"/>
          <p14:tracePt t="14347" x="4321175" y="1922463"/>
          <p14:tracePt t="14349" x="4321175" y="1930400"/>
          <p14:tracePt t="14355" x="4313238" y="1930400"/>
          <p14:tracePt t="14361" x="4305300" y="1930400"/>
          <p14:tracePt t="14363" x="4297363" y="1938338"/>
          <p14:tracePt t="14367" x="4289425" y="1938338"/>
          <p14:tracePt t="14371" x="4281488" y="1938338"/>
          <p14:tracePt t="14375" x="4265613" y="1938338"/>
          <p14:tracePt t="14379" x="4257675" y="1946275"/>
          <p14:tracePt t="14381" x="4249738" y="1946275"/>
          <p14:tracePt t="14383" x="4241800" y="1946275"/>
          <p14:tracePt t="14385" x="4233863" y="1946275"/>
          <p14:tracePt t="14389" x="4217988" y="1954213"/>
          <p14:tracePt t="14391" x="4210050" y="1954213"/>
          <p14:tracePt t="14395" x="4194175" y="1954213"/>
          <p14:tracePt t="14399" x="4186238" y="1954213"/>
          <p14:tracePt t="14401" x="4170363" y="1954213"/>
          <p14:tracePt t="14403" x="4162425" y="1954213"/>
          <p14:tracePt t="14405" x="4154488" y="1954213"/>
          <p14:tracePt t="14407" x="4146550" y="1954213"/>
          <p14:tracePt t="14409" x="4138613" y="1954213"/>
          <p14:tracePt t="14411" x="4130675" y="1954213"/>
          <p14:tracePt t="14413" x="4122738" y="1954213"/>
          <p14:tracePt t="14415" x="4114800" y="1954213"/>
          <p14:tracePt t="14417" x="4106863" y="1954213"/>
          <p14:tracePt t="14419" x="4090988" y="1954213"/>
          <p14:tracePt t="14423" x="4075113" y="1962150"/>
          <p14:tracePt t="14425" x="4067175" y="1962150"/>
          <p14:tracePt t="14427" x="4059238" y="1962150"/>
          <p14:tracePt t="14429" x="4051300" y="1962150"/>
          <p14:tracePt t="14431" x="4035425" y="1962150"/>
          <p14:tracePt t="14433" x="4027488" y="1962150"/>
          <p14:tracePt t="14435" x="4019550" y="1962150"/>
          <p14:tracePt t="14437" x="4002088" y="1962150"/>
          <p14:tracePt t="14439" x="3994150" y="1962150"/>
          <p14:tracePt t="14441" x="3978275" y="1962150"/>
          <p14:tracePt t="14443" x="3970338" y="1962150"/>
          <p14:tracePt t="14445" x="3954463" y="1962150"/>
          <p14:tracePt t="14447" x="3946525" y="1962150"/>
          <p14:tracePt t="14449" x="3930650" y="1962150"/>
          <p14:tracePt t="14451" x="3922713" y="1962150"/>
          <p14:tracePt t="14453" x="3906838" y="1962150"/>
          <p14:tracePt t="14455" x="3890963" y="1962150"/>
          <p14:tracePt t="14457" x="3883025" y="1962150"/>
          <p14:tracePt t="14459" x="3867150" y="1962150"/>
          <p14:tracePt t="14461" x="3859213" y="1962150"/>
          <p14:tracePt t="14463" x="3843338" y="1962150"/>
          <p14:tracePt t="14465" x="3827463" y="1962150"/>
          <p14:tracePt t="14467" x="3811588" y="1962150"/>
          <p14:tracePt t="14469" x="3795713" y="1962150"/>
          <p14:tracePt t="14471" x="3787775" y="1962150"/>
          <p14:tracePt t="14473" x="3771900" y="1962150"/>
          <p14:tracePt t="14475" x="3756025" y="1962150"/>
          <p14:tracePt t="14477" x="3740150" y="1962150"/>
          <p14:tracePt t="14479" x="3732213" y="1962150"/>
          <p14:tracePt t="14481" x="3716338" y="1962150"/>
          <p14:tracePt t="14483" x="3700463" y="1962150"/>
          <p14:tracePt t="14485" x="3684588" y="1962150"/>
          <p14:tracePt t="14487" x="3668713" y="1962150"/>
          <p14:tracePt t="14489" x="3660775" y="1962150"/>
          <p14:tracePt t="14491" x="3643313" y="1962150"/>
          <p14:tracePt t="14493" x="3627438" y="1962150"/>
          <p14:tracePt t="14495" x="3619500" y="1970088"/>
          <p14:tracePt t="14497" x="3611563" y="1970088"/>
          <p14:tracePt t="14499" x="3595688" y="1970088"/>
          <p14:tracePt t="14501" x="3579813" y="1970088"/>
          <p14:tracePt t="14503" x="3571875" y="1970088"/>
          <p14:tracePt t="14505" x="3563938" y="1970088"/>
          <p14:tracePt t="14507" x="3556000" y="1970088"/>
          <p14:tracePt t="14509" x="3548063" y="1978025"/>
          <p14:tracePt t="14511" x="3540125" y="1978025"/>
          <p14:tracePt t="14513" x="3524250" y="1978025"/>
          <p14:tracePt t="14517" x="3516313" y="1978025"/>
          <p14:tracePt t="14519" x="3508375" y="1978025"/>
          <p14:tracePt t="14523" x="3492500" y="1978025"/>
          <p14:tracePt t="14527" x="3484563" y="1978025"/>
          <p14:tracePt t="14531" x="3476625" y="1978025"/>
          <p14:tracePt t="14533" x="3468688" y="1978025"/>
          <p14:tracePt t="14537" x="3460750" y="1978025"/>
          <p14:tracePt t="14541" x="3452813" y="1978025"/>
          <p14:tracePt t="14547" x="3444875" y="1978025"/>
          <p14:tracePt t="14549" x="3436938" y="1978025"/>
          <p14:tracePt t="14557" x="3429000" y="1978025"/>
          <p14:tracePt t="14563" x="3429000" y="1985963"/>
          <p14:tracePt t="14567" x="3421063" y="1985963"/>
          <p14:tracePt t="14583" x="3413125" y="1985963"/>
          <p14:tracePt t="14595" x="3405188" y="1985963"/>
          <p14:tracePt t="14599" x="3397250" y="1985963"/>
          <p14:tracePt t="14609" x="3389313" y="1985963"/>
          <p14:tracePt t="14621" x="3381375" y="1985963"/>
          <p14:tracePt t="14643" x="3373438" y="1985963"/>
          <p14:tracePt t="14667" x="3365500" y="1985963"/>
          <p14:tracePt t="14675" x="3357563" y="1993900"/>
          <p14:tracePt t="14679" x="3341688" y="1993900"/>
          <p14:tracePt t="14681" x="3341688" y="2001838"/>
          <p14:tracePt t="14683" x="3333750" y="2001838"/>
          <p14:tracePt t="14687" x="3325813" y="2001838"/>
          <p14:tracePt t="14689" x="3317875" y="2009775"/>
          <p14:tracePt t="14691" x="3308350" y="2009775"/>
          <p14:tracePt t="14693" x="3300413" y="2009775"/>
          <p14:tracePt t="14697" x="3292475" y="2017713"/>
          <p14:tracePt t="14699" x="3284538" y="2017713"/>
          <p14:tracePt t="14705" x="3276600" y="2017713"/>
          <p14:tracePt t="14731" x="3276600" y="2025650"/>
          <p14:tracePt t="14747" x="3276600" y="2033588"/>
          <p14:tracePt t="14763" x="3276600" y="2041525"/>
          <p14:tracePt t="14781" x="3276600" y="2049463"/>
          <p14:tracePt t="14791" x="3276600" y="2057400"/>
          <p14:tracePt t="14795" x="3276600" y="2065338"/>
          <p14:tracePt t="14801" x="3276600" y="2073275"/>
          <p14:tracePt t="14807" x="3276600" y="2081213"/>
          <p14:tracePt t="14811" x="3276600" y="2089150"/>
          <p14:tracePt t="14813" x="3276600" y="2097088"/>
          <p14:tracePt t="14819" x="3276600" y="2105025"/>
          <p14:tracePt t="14821" x="3268663" y="2105025"/>
          <p14:tracePt t="14823" x="3268663" y="2112963"/>
          <p14:tracePt t="14829" x="3268663" y="2120900"/>
          <p14:tracePt t="14831" x="3260725" y="2128838"/>
          <p14:tracePt t="14835" x="3252788" y="2128838"/>
          <p14:tracePt t="14837" x="3252788" y="2136775"/>
          <p14:tracePt t="14843" x="3252788" y="2144713"/>
          <p14:tracePt t="14845" x="3244850" y="2144713"/>
          <p14:tracePt t="14851" x="3244850" y="2152650"/>
          <p14:tracePt t="14853" x="3236913" y="2152650"/>
          <p14:tracePt t="14855" x="3236913" y="2160588"/>
          <p14:tracePt t="14861" x="3228975" y="2160588"/>
          <p14:tracePt t="14863" x="3228975" y="2168525"/>
          <p14:tracePt t="14867" x="3221038" y="2168525"/>
          <p14:tracePt t="14869" x="3213100" y="2168525"/>
          <p14:tracePt t="14871" x="3213100" y="2176463"/>
          <p14:tracePt t="14875" x="3205163" y="2176463"/>
          <p14:tracePt t="14893" x="3157538" y="2192338"/>
          <p14:tracePt t="14895" x="3149600" y="2192338"/>
          <p14:tracePt t="14899" x="3133725" y="2192338"/>
          <p14:tracePt t="14903" x="3125788" y="2192338"/>
          <p14:tracePt t="14905" x="3117850" y="2192338"/>
          <p14:tracePt t="14907" x="3109913" y="2192338"/>
          <p14:tracePt t="14909" x="3101975" y="2192338"/>
          <p14:tracePt t="14911" x="3094038" y="2192338"/>
          <p14:tracePt t="14915" x="3078163" y="2192338"/>
          <p14:tracePt t="14917" x="3070225" y="2192338"/>
          <p14:tracePt t="14921" x="3054350" y="2192338"/>
          <p14:tracePt t="14925" x="3038475" y="2192338"/>
          <p14:tracePt t="14929" x="3030538" y="2192338"/>
          <p14:tracePt t="14931" x="3014663" y="2184400"/>
          <p14:tracePt t="14935" x="2998788" y="2184400"/>
          <p14:tracePt t="14937" x="2990850" y="2176463"/>
          <p14:tracePt t="14939" x="2990850" y="2168525"/>
          <p14:tracePt t="14941" x="2974975" y="2168525"/>
          <p14:tracePt t="14943" x="2967038" y="2160588"/>
          <p14:tracePt t="14945" x="2957513" y="2160588"/>
          <p14:tracePt t="14947" x="2949575" y="2152650"/>
          <p14:tracePt t="14949" x="2941638" y="2152650"/>
          <p14:tracePt t="14951" x="2933700" y="2144713"/>
          <p14:tracePt t="14953" x="2925763" y="2136775"/>
          <p14:tracePt t="14955" x="2917825" y="2136775"/>
          <p14:tracePt t="14957" x="2909888" y="2128838"/>
          <p14:tracePt t="14961" x="2901950" y="2120900"/>
          <p14:tracePt t="14963" x="2894013" y="2120900"/>
          <p14:tracePt t="14965" x="2886075" y="2112963"/>
          <p14:tracePt t="14967" x="2886075" y="2105025"/>
          <p14:tracePt t="14969" x="2878138" y="2105025"/>
          <p14:tracePt t="14971" x="2870200" y="2097088"/>
          <p14:tracePt t="14975" x="2862263" y="2089150"/>
          <p14:tracePt t="14981" x="2854325" y="2081213"/>
          <p14:tracePt t="14983" x="2854325" y="2073275"/>
          <p14:tracePt t="14985" x="2846388" y="2073275"/>
          <p14:tracePt t="14989" x="2838450" y="2065338"/>
          <p14:tracePt t="14995" x="2838450" y="2057400"/>
          <p14:tracePt t="14999" x="2838450" y="2049463"/>
          <p14:tracePt t="15001" x="2830513" y="2049463"/>
          <p14:tracePt t="15003" x="2830513" y="2041525"/>
          <p14:tracePt t="15009" x="2830513" y="2033588"/>
          <p14:tracePt t="15015" x="2830513" y="2025650"/>
          <p14:tracePt t="15019" x="2830513" y="2017713"/>
          <p14:tracePt t="15021" x="2830513" y="2009775"/>
          <p14:tracePt t="15025" x="2830513" y="2001838"/>
          <p14:tracePt t="15029" x="2830513" y="1993900"/>
          <p14:tracePt t="15033" x="2830513" y="1985963"/>
          <p14:tracePt t="15035" x="2830513" y="1978025"/>
          <p14:tracePt t="15037" x="2838450" y="1978025"/>
          <p14:tracePt t="15039" x="2846388" y="1970088"/>
          <p14:tracePt t="15041" x="2846388" y="1962150"/>
          <p14:tracePt t="15043" x="2854325" y="1954213"/>
          <p14:tracePt t="15047" x="2862263" y="1946275"/>
          <p14:tracePt t="15049" x="2870200" y="1938338"/>
          <p14:tracePt t="15051" x="2870200" y="1930400"/>
          <p14:tracePt t="15053" x="2878138" y="1930400"/>
          <p14:tracePt t="15055" x="2886075" y="1922463"/>
          <p14:tracePt t="15057" x="2894013" y="1914525"/>
          <p14:tracePt t="15059" x="2894013" y="1906588"/>
          <p14:tracePt t="15061" x="2901950" y="1906588"/>
          <p14:tracePt t="15063" x="2909888" y="1890713"/>
          <p14:tracePt t="15065" x="2917825" y="1890713"/>
          <p14:tracePt t="15067" x="2925763" y="1881188"/>
          <p14:tracePt t="15069" x="2933700" y="1873250"/>
          <p14:tracePt t="15071" x="2949575" y="1865313"/>
          <p14:tracePt t="15073" x="2957513" y="1865313"/>
          <p14:tracePt t="15075" x="2967038" y="1857375"/>
          <p14:tracePt t="15077" x="2982913" y="1841500"/>
          <p14:tracePt t="15079" x="2990850" y="1841500"/>
          <p14:tracePt t="15081" x="3006725" y="1833563"/>
          <p14:tracePt t="15083" x="3022600" y="1825625"/>
          <p14:tracePt t="15085" x="3030538" y="1817688"/>
          <p14:tracePt t="15087" x="3038475" y="1809750"/>
          <p14:tracePt t="15089" x="3062288" y="1809750"/>
          <p14:tracePt t="15091" x="3078163" y="1801813"/>
          <p14:tracePt t="15093" x="3086100" y="1793875"/>
          <p14:tracePt t="15095" x="3101975" y="1785938"/>
          <p14:tracePt t="15097" x="3125788" y="1785938"/>
          <p14:tracePt t="15099" x="3141663" y="1778000"/>
          <p14:tracePt t="15101" x="3149600" y="1770063"/>
          <p14:tracePt t="15103" x="3165475" y="1770063"/>
          <p14:tracePt t="15105" x="3189288" y="1762125"/>
          <p14:tracePt t="15107" x="3205163" y="1754188"/>
          <p14:tracePt t="15109" x="3221038" y="1746250"/>
          <p14:tracePt t="15111" x="3236913" y="1746250"/>
          <p14:tracePt t="15113" x="3252788" y="1746250"/>
          <p14:tracePt t="15115" x="3276600" y="1738313"/>
          <p14:tracePt t="15117" x="3284538" y="1730375"/>
          <p14:tracePt t="15119" x="3300413" y="1722438"/>
          <p14:tracePt t="15121" x="3317875" y="1722438"/>
          <p14:tracePt t="15123" x="3333750" y="1722438"/>
          <p14:tracePt t="15125" x="3357563" y="1714500"/>
          <p14:tracePt t="15127" x="3365500" y="1714500"/>
          <p14:tracePt t="15129" x="3381375" y="1706563"/>
          <p14:tracePt t="15131" x="3397250" y="1706563"/>
          <p14:tracePt t="15133" x="3413125" y="1706563"/>
          <p14:tracePt t="15135" x="3429000" y="1706563"/>
          <p14:tracePt t="15137" x="3436938" y="1706563"/>
          <p14:tracePt t="15139" x="3452813" y="1706563"/>
          <p14:tracePt t="15141" x="3468688" y="1698625"/>
          <p14:tracePt t="15143" x="3484563" y="1698625"/>
          <p14:tracePt t="15145" x="3492500" y="1698625"/>
          <p14:tracePt t="15147" x="3500438" y="1698625"/>
          <p14:tracePt t="15149" x="3516313" y="1690688"/>
          <p14:tracePt t="15151" x="3532188" y="1690688"/>
          <p14:tracePt t="15153" x="3540125" y="1690688"/>
          <p14:tracePt t="15155" x="3548063" y="1690688"/>
          <p14:tracePt t="15157" x="3556000" y="1690688"/>
          <p14:tracePt t="15159" x="3571875" y="1690688"/>
          <p14:tracePt t="15161" x="3579813" y="1690688"/>
          <p14:tracePt t="15163" x="3587750" y="1690688"/>
          <p14:tracePt t="15165" x="3603625" y="1690688"/>
          <p14:tracePt t="15167" x="3611563" y="1690688"/>
          <p14:tracePt t="15171" x="3627438" y="1690688"/>
          <p14:tracePt t="15173" x="3635375" y="1690688"/>
          <p14:tracePt t="15175" x="3643313" y="1690688"/>
          <p14:tracePt t="15177" x="3651250" y="1690688"/>
          <p14:tracePt t="15179" x="3660775" y="1690688"/>
          <p14:tracePt t="15181" x="3668713" y="1698625"/>
          <p14:tracePt t="15183" x="3676650" y="1698625"/>
          <p14:tracePt t="15185" x="3684588" y="1706563"/>
          <p14:tracePt t="15187" x="3692525" y="1706563"/>
          <p14:tracePt t="15189" x="3700463" y="1706563"/>
          <p14:tracePt t="15191" x="3708400" y="1714500"/>
          <p14:tracePt t="15193" x="3724275" y="1722438"/>
          <p14:tracePt t="15195" x="3732213" y="1722438"/>
          <p14:tracePt t="15197" x="3748088" y="1730375"/>
          <p14:tracePt t="15199" x="3756025" y="1738313"/>
          <p14:tracePt t="15201" x="3763963" y="1746250"/>
          <p14:tracePt t="15203" x="3787775" y="1754188"/>
          <p14:tracePt t="15205" x="3795713" y="1762125"/>
          <p14:tracePt t="15207" x="3811588" y="1778000"/>
          <p14:tracePt t="15209" x="3827463" y="1778000"/>
          <p14:tracePt t="15211" x="3835400" y="1785938"/>
          <p14:tracePt t="15213" x="3851275" y="1801813"/>
          <p14:tracePt t="15215" x="3867150" y="1809750"/>
          <p14:tracePt t="15217" x="3883025" y="1817688"/>
          <p14:tracePt t="15219" x="3898900" y="1825625"/>
          <p14:tracePt t="15221" x="3906838" y="1833563"/>
          <p14:tracePt t="15223" x="3922713" y="1841500"/>
          <p14:tracePt t="15225" x="3930650" y="1849438"/>
          <p14:tracePt t="15227" x="3946525" y="1857375"/>
          <p14:tracePt t="15229" x="3962400" y="1865313"/>
          <p14:tracePt t="15231" x="3970338" y="1881188"/>
          <p14:tracePt t="15233" x="3986213" y="1881188"/>
          <p14:tracePt t="15235" x="3994150" y="1890713"/>
          <p14:tracePt t="15237" x="4002088" y="1898650"/>
          <p14:tracePt t="15239" x="4019550" y="1906588"/>
          <p14:tracePt t="15241" x="4019550" y="1914525"/>
          <p14:tracePt t="15243" x="4035425" y="1914525"/>
          <p14:tracePt t="15245" x="4043363" y="1922463"/>
          <p14:tracePt t="15247" x="4043363" y="1930400"/>
          <p14:tracePt t="15249" x="4051300" y="1930400"/>
          <p14:tracePt t="15251" x="4059238" y="1930400"/>
          <p14:tracePt t="15253" x="4059238" y="1938338"/>
          <p14:tracePt t="15255" x="4067175" y="1938338"/>
          <p14:tracePt t="15257" x="4067175" y="1946275"/>
          <p14:tracePt t="15259" x="4075113" y="1946275"/>
          <p14:tracePt t="15263" x="4083050" y="1954213"/>
          <p14:tracePt t="15265" x="4090988" y="1954213"/>
          <p14:tracePt t="15271" x="4098925" y="1962150"/>
          <p14:tracePt t="15275" x="4098925" y="1970088"/>
          <p14:tracePt t="15277" x="4106863" y="1970088"/>
          <p14:tracePt t="15281" x="4106863" y="1978025"/>
          <p14:tracePt t="15283" x="4114800" y="1978025"/>
          <p14:tracePt t="15285" x="4122738" y="1978025"/>
          <p14:tracePt t="15289" x="4122738" y="1985963"/>
          <p14:tracePt t="15291" x="4130675" y="1985963"/>
          <p14:tracePt t="15295" x="4138613" y="1993900"/>
          <p14:tracePt t="15299" x="4138613" y="2001838"/>
          <p14:tracePt t="15301" x="4146550" y="2001838"/>
          <p14:tracePt t="15303" x="4154488" y="2001838"/>
          <p14:tracePt t="15307" x="4162425" y="2009775"/>
          <p14:tracePt t="15313" x="4170363" y="2009775"/>
          <p14:tracePt t="15315" x="4170363" y="2017713"/>
          <p14:tracePt t="15317" x="4178300" y="2017713"/>
          <p14:tracePt t="15319" x="4186238" y="2017713"/>
          <p14:tracePt t="15323" x="4194175" y="2025650"/>
          <p14:tracePt t="15327" x="4194175" y="2033588"/>
          <p14:tracePt t="15329" x="4202113" y="2033588"/>
          <p14:tracePt t="15333" x="4210050" y="2033588"/>
          <p14:tracePt t="15335" x="4217988" y="2033588"/>
          <p14:tracePt t="15337" x="4217988" y="2041525"/>
          <p14:tracePt t="15341" x="4225925" y="2041525"/>
          <p14:tracePt t="15345" x="4233863" y="2041525"/>
          <p14:tracePt t="15351" x="4241800" y="2049463"/>
          <p14:tracePt t="15353" x="4249738" y="2049463"/>
          <p14:tracePt t="15359" x="4257675" y="2049463"/>
          <p14:tracePt t="15365" x="4265613" y="2049463"/>
          <p14:tracePt t="15369" x="4265613" y="2057400"/>
          <p14:tracePt t="15371" x="4273550" y="2057400"/>
          <p14:tracePt t="15381" x="4281488" y="2057400"/>
          <p14:tracePt t="15387" x="4289425" y="2057400"/>
          <p14:tracePt t="15659" x="4289425" y="2065338"/>
          <p14:tracePt t="15677" x="4297363" y="2065338"/>
          <p14:tracePt t="15689" x="4305300" y="2065338"/>
          <p14:tracePt t="15693" x="4305300" y="2073275"/>
          <p14:tracePt t="15701" x="4313238" y="2073275"/>
          <p14:tracePt t="15705" x="4321175" y="2073275"/>
          <p14:tracePt t="15721" x="4329113" y="2073275"/>
          <p14:tracePt t="15725" x="4329113" y="2081213"/>
          <p14:tracePt t="15737" x="4337050" y="2081213"/>
          <p14:tracePt t="15747" x="4344988" y="2081213"/>
          <p14:tracePt t="15751" x="4352925" y="2081213"/>
          <p14:tracePt t="15755" x="4352925" y="2089150"/>
          <p14:tracePt t="15761" x="4362450" y="2089150"/>
          <p14:tracePt t="15769" x="4370388" y="2097088"/>
          <p14:tracePt t="16643" x="4378325" y="2097088"/>
          <p14:tracePt t="16649" x="4386263" y="2097088"/>
          <p14:tracePt t="16651" x="4386263" y="2105025"/>
          <p14:tracePt t="16657" x="4394200" y="2112963"/>
          <p14:tracePt t="16663" x="4402138" y="2120900"/>
          <p14:tracePt t="16665" x="4402138" y="2128838"/>
          <p14:tracePt t="16667" x="4410075" y="2128838"/>
          <p14:tracePt t="16669" x="4418013" y="2128838"/>
          <p14:tracePt t="16671" x="4418013" y="2136775"/>
          <p14:tracePt t="16673" x="4425950" y="2136775"/>
          <p14:tracePt t="16675" x="4425950" y="2144713"/>
          <p14:tracePt t="16677" x="4433888" y="2144713"/>
          <p14:tracePt t="16679" x="4433888" y="2152650"/>
          <p14:tracePt t="16681" x="4441825" y="2160588"/>
          <p14:tracePt t="16683" x="4449763" y="2160588"/>
          <p14:tracePt t="16687" x="4457700" y="2168525"/>
          <p14:tracePt t="16691" x="4465638" y="2184400"/>
          <p14:tracePt t="16695" x="4473575" y="2192338"/>
          <p14:tracePt t="16697" x="4481513" y="2192338"/>
          <p14:tracePt t="16699" x="4481513" y="2200275"/>
          <p14:tracePt t="16701" x="4489450" y="2200275"/>
          <p14:tracePt t="16703" x="4489450" y="2208213"/>
          <p14:tracePt t="16705" x="4497388" y="2216150"/>
          <p14:tracePt t="16707" x="4505325" y="2224088"/>
          <p14:tracePt t="16711" x="4513263" y="2233613"/>
          <p14:tracePt t="16713" x="4521200" y="2241550"/>
          <p14:tracePt t="16715" x="4529138" y="2249488"/>
          <p14:tracePt t="16719" x="4537075" y="2265363"/>
          <p14:tracePt t="16723" x="4552950" y="2273300"/>
          <p14:tracePt t="16725" x="4552950" y="2281238"/>
          <p14:tracePt t="16727" x="4560888" y="2289175"/>
          <p14:tracePt t="16731" x="4576763" y="2305050"/>
          <p14:tracePt t="16735" x="4584700" y="2312988"/>
          <p14:tracePt t="16737" x="4584700" y="2320925"/>
          <p14:tracePt t="16739" x="4592638" y="2328863"/>
          <p14:tracePt t="16741" x="4600575" y="2344738"/>
          <p14:tracePt t="16743" x="4608513" y="2344738"/>
          <p14:tracePt t="16745" x="4616450" y="2360613"/>
          <p14:tracePt t="16747" x="4616450" y="2368550"/>
          <p14:tracePt t="16749" x="4624388" y="2368550"/>
          <p14:tracePt t="16751" x="4632325" y="2384425"/>
          <p14:tracePt t="16753" x="4632325" y="2392363"/>
          <p14:tracePt t="16755" x="4640263" y="2400300"/>
          <p14:tracePt t="16757" x="4648200" y="2416175"/>
          <p14:tracePt t="16761" x="4656138" y="2432050"/>
          <p14:tracePt t="16763" x="4664075" y="2447925"/>
          <p14:tracePt t="16765" x="4664075" y="2455863"/>
          <p14:tracePt t="16767" x="4672013" y="2463800"/>
          <p14:tracePt t="16769" x="4679950" y="2487613"/>
          <p14:tracePt t="16771" x="4679950" y="2495550"/>
          <p14:tracePt t="16773" x="4679950" y="2503488"/>
          <p14:tracePt t="16775" x="4687888" y="2519363"/>
          <p14:tracePt t="16777" x="4695825" y="2535238"/>
          <p14:tracePt t="16779" x="4695825" y="2551113"/>
          <p14:tracePt t="16781" x="4705350" y="2566988"/>
          <p14:tracePt t="16783" x="4713288" y="2584450"/>
          <p14:tracePt t="16785" x="4713288" y="2600325"/>
          <p14:tracePt t="16787" x="4721225" y="2616200"/>
          <p14:tracePt t="16789" x="4721225" y="2632075"/>
          <p14:tracePt t="16791" x="4729163" y="2647950"/>
          <p14:tracePt t="16793" x="4737100" y="2663825"/>
          <p14:tracePt t="16795" x="4737100" y="2679700"/>
          <p14:tracePt t="16797" x="4752975" y="2695575"/>
          <p14:tracePt t="16799" x="4760913" y="2711450"/>
          <p14:tracePt t="16801" x="4768850" y="2727325"/>
          <p14:tracePt t="16803" x="4776788" y="2743200"/>
          <p14:tracePt t="16805" x="4784725" y="2759075"/>
          <p14:tracePt t="16807" x="4792663" y="2774950"/>
          <p14:tracePt t="16809" x="4800600" y="2790825"/>
          <p14:tracePt t="16811" x="4808538" y="2806700"/>
          <p14:tracePt t="16813" x="4816475" y="2822575"/>
          <p14:tracePt t="16815" x="4824413" y="2838450"/>
          <p14:tracePt t="16817" x="4832350" y="2846388"/>
          <p14:tracePt t="16819" x="4840288" y="2854325"/>
          <p14:tracePt t="16821" x="4848225" y="2870200"/>
          <p14:tracePt t="16823" x="4856163" y="2878138"/>
          <p14:tracePt t="16825" x="4856163" y="2886075"/>
          <p14:tracePt t="16827" x="4864100" y="2886075"/>
          <p14:tracePt t="16829" x="4872038" y="2901950"/>
          <p14:tracePt t="16833" x="4879975" y="2901950"/>
          <p14:tracePt t="16835" x="4879975" y="2909888"/>
          <p14:tracePt t="16839" x="4879975" y="2901950"/>
          <p14:tracePt t="16841" x="4879975" y="2894013"/>
          <p14:tracePt t="16843" x="4872038" y="2886075"/>
          <p14:tracePt t="16957" x="4872038" y="2870200"/>
          <p14:tracePt t="16959" x="4864100" y="2862263"/>
          <p14:tracePt t="16961" x="4864100" y="2854325"/>
          <p14:tracePt t="16965" x="4864100" y="2846388"/>
          <p14:tracePt t="16967" x="4864100" y="2830513"/>
          <p14:tracePt t="16969" x="4864100" y="2822575"/>
          <p14:tracePt t="16971" x="4864100" y="2798763"/>
          <p14:tracePt t="16973" x="4872038" y="2774950"/>
          <p14:tracePt t="16975" x="4879975" y="2735263"/>
          <p14:tracePt t="16977" x="4879975" y="2703513"/>
          <p14:tracePt t="16979" x="4895850" y="2679700"/>
          <p14:tracePt t="16981" x="4903788" y="2663825"/>
          <p14:tracePt t="16983" x="4903788" y="2655888"/>
          <p14:tracePt t="16985" x="4903788" y="2647950"/>
          <p14:tracePt t="16989" x="4903788" y="2640013"/>
          <p14:tracePt t="16991" x="4903788" y="2632075"/>
          <p14:tracePt t="16993" x="4911725" y="2624138"/>
          <p14:tracePt t="16995" x="4911725" y="2616200"/>
          <p14:tracePt t="16997" x="4919663" y="2616200"/>
          <p14:tracePt t="16999" x="4919663" y="2608263"/>
          <p14:tracePt t="17003" x="4919663" y="2600325"/>
          <p14:tracePt t="17005" x="4927600" y="2592388"/>
          <p14:tracePt t="17013" x="4935538" y="2584450"/>
          <p14:tracePt t="17045" x="4935538" y="2592388"/>
          <p14:tracePt t="17047" x="4935538" y="2600325"/>
          <p14:tracePt t="17051" x="4935538" y="2608263"/>
          <p14:tracePt t="17057" x="4935538" y="2616200"/>
          <p14:tracePt t="17061" x="4927600" y="2624138"/>
          <p14:tracePt t="17063" x="4927600" y="2632075"/>
          <p14:tracePt t="17065" x="4927600" y="2640013"/>
          <p14:tracePt t="17069" x="4927600" y="2647950"/>
          <p14:tracePt t="17071" x="4927600" y="2655888"/>
          <p14:tracePt t="17075" x="4927600" y="2663825"/>
          <p14:tracePt t="17079" x="4919663" y="2671763"/>
          <p14:tracePt t="17083" x="4919663" y="2687638"/>
          <p14:tracePt t="17087" x="4919663" y="2695575"/>
          <p14:tracePt t="17091" x="4919663" y="2703513"/>
          <p14:tracePt t="17093" x="4911725" y="2703513"/>
          <p14:tracePt t="17095" x="4911725" y="2711450"/>
          <p14:tracePt t="17097" x="4911725" y="2719388"/>
          <p14:tracePt t="17101" x="4911725" y="2727325"/>
          <p14:tracePt t="17105" x="4911725" y="2735263"/>
          <p14:tracePt t="17109" x="4911725" y="2743200"/>
          <p14:tracePt t="17111" x="4911725" y="2751138"/>
          <p14:tracePt t="17113" x="4911725" y="2759075"/>
          <p14:tracePt t="17117" x="4911725" y="2767013"/>
          <p14:tracePt t="17119" x="4911725" y="2774950"/>
          <p14:tracePt t="17121" x="4911725" y="2782888"/>
          <p14:tracePt t="17123" x="4911725" y="2790825"/>
          <p14:tracePt t="17125" x="4911725" y="2798763"/>
          <p14:tracePt t="17127" x="4911725" y="2806700"/>
          <p14:tracePt t="17129" x="4911725" y="2822575"/>
          <p14:tracePt t="17131" x="4911725" y="2830513"/>
          <p14:tracePt t="17133" x="4911725" y="2846388"/>
          <p14:tracePt t="17135" x="4911725" y="2862263"/>
          <p14:tracePt t="17137" x="4911725" y="2878138"/>
          <p14:tracePt t="17139" x="4911725" y="2901950"/>
          <p14:tracePt t="17141" x="4911725" y="2919413"/>
          <p14:tracePt t="17143" x="4911725" y="2935288"/>
          <p14:tracePt t="17145" x="4911725" y="2943225"/>
          <p14:tracePt t="17147" x="4911725" y="2959100"/>
          <p14:tracePt t="17149" x="4911725" y="2974975"/>
          <p14:tracePt t="17151" x="4911725" y="2998788"/>
          <p14:tracePt t="17153" x="4911725" y="3030538"/>
          <p14:tracePt t="17155" x="4911725" y="3054350"/>
          <p14:tracePt t="17157" x="4919663" y="3086100"/>
          <p14:tracePt t="17159" x="4927600" y="3117850"/>
          <p14:tracePt t="17161" x="4935538" y="3141663"/>
          <p14:tracePt t="17163" x="4943475" y="3173413"/>
          <p14:tracePt t="17165" x="4951413" y="3213100"/>
          <p14:tracePt t="17167" x="4951413" y="3244850"/>
          <p14:tracePt t="17169" x="4959350" y="3278188"/>
          <p14:tracePt t="17171" x="4967288" y="3309938"/>
          <p14:tracePt t="17173" x="4983163" y="3341688"/>
          <p14:tracePt t="17175" x="4991100" y="3373438"/>
          <p14:tracePt t="17177" x="5006975" y="3413125"/>
          <p14:tracePt t="17179" x="5006975" y="3444875"/>
          <p14:tracePt t="17181" x="5014913" y="3484563"/>
          <p14:tracePt t="17183" x="5030788" y="3516313"/>
          <p14:tracePt t="17185" x="5038725" y="3563938"/>
          <p14:tracePt t="17187" x="5056188" y="3595688"/>
          <p14:tracePt t="17189" x="5064125" y="3636963"/>
          <p14:tracePt t="17191" x="5072063" y="3668713"/>
          <p14:tracePt t="17193" x="5080000" y="3700463"/>
          <p14:tracePt t="17195" x="5087938" y="3740150"/>
          <p14:tracePt t="17197" x="5095875" y="3771900"/>
          <p14:tracePt t="17199" x="5103813" y="3803650"/>
          <p14:tracePt t="17201" x="5119688" y="3843338"/>
          <p14:tracePt t="17203" x="5127625" y="3867150"/>
          <p14:tracePt t="17205" x="5127625" y="3890963"/>
          <p14:tracePt t="17207" x="5135563" y="3914775"/>
          <p14:tracePt t="17209" x="5143500" y="3938588"/>
          <p14:tracePt t="17211" x="5151438" y="3963988"/>
          <p14:tracePt t="17213" x="5151438" y="3987800"/>
          <p14:tracePt t="17215" x="5151438" y="4011613"/>
          <p14:tracePt t="17217" x="5151438" y="4027488"/>
          <p14:tracePt t="17219" x="5151438" y="4043363"/>
          <p14:tracePt t="17221" x="5159375" y="4059238"/>
          <p14:tracePt t="17223" x="5159375" y="4075113"/>
          <p14:tracePt t="17225" x="5159375" y="4090988"/>
          <p14:tracePt t="17227" x="5167313" y="4114800"/>
          <p14:tracePt t="17229" x="5167313" y="4130675"/>
          <p14:tracePt t="17231" x="5167313" y="4146550"/>
          <p14:tracePt t="17233" x="5175250" y="4162425"/>
          <p14:tracePt t="17235" x="5175250" y="4170363"/>
          <p14:tracePt t="17237" x="5175250" y="4194175"/>
          <p14:tracePt t="17239" x="5183188" y="4202113"/>
          <p14:tracePt t="17241" x="5183188" y="4210050"/>
          <p14:tracePt t="17243" x="5191125" y="4225925"/>
          <p14:tracePt t="17245" x="5191125" y="4233863"/>
          <p14:tracePt t="17247" x="5199063" y="4241800"/>
          <p14:tracePt t="17249" x="5207000" y="4257675"/>
          <p14:tracePt t="17253" x="5214938" y="4265613"/>
          <p14:tracePt t="17255" x="5214938" y="4273550"/>
          <p14:tracePt t="17257" x="5222875" y="4281488"/>
          <p14:tracePt t="17259" x="5230813" y="4291013"/>
          <p14:tracePt t="17261" x="5230813" y="4298950"/>
          <p14:tracePt t="17263" x="5238750" y="4306888"/>
          <p14:tracePt t="17267" x="5238750" y="4314825"/>
          <p14:tracePt t="17269" x="5246688" y="4314825"/>
          <p14:tracePt t="17271" x="5254625" y="4314825"/>
          <p14:tracePt t="17273" x="5254625" y="4322763"/>
          <p14:tracePt t="17279" x="5254625" y="4330700"/>
          <p14:tracePt t="17281" x="5254625" y="4338638"/>
          <p14:tracePt t="17289" x="5254625" y="4346575"/>
          <p14:tracePt t="17295" x="5254625" y="4354513"/>
          <p14:tracePt t="17301" x="5254625" y="4362450"/>
          <p14:tracePt t="17303" x="5246688" y="4370388"/>
          <p14:tracePt t="17309" x="5238750" y="4378325"/>
          <p14:tracePt t="17313" x="5238750" y="4394200"/>
          <p14:tracePt t="17315" x="5230813" y="4394200"/>
          <p14:tracePt t="17317" x="5230813" y="4402138"/>
          <p14:tracePt t="17321" x="5222875" y="4410075"/>
          <p14:tracePt t="17323" x="5222875" y="4418013"/>
          <p14:tracePt t="17325" x="5214938" y="4425950"/>
          <p14:tracePt t="17327" x="5214938" y="4433888"/>
          <p14:tracePt t="17329" x="5214938" y="4441825"/>
          <p14:tracePt t="17331" x="5214938" y="4457700"/>
          <p14:tracePt t="17333" x="5214938" y="4473575"/>
          <p14:tracePt t="17335" x="5214938" y="4481513"/>
          <p14:tracePt t="17337" x="5207000" y="4489450"/>
          <p14:tracePt t="17339" x="5207000" y="4513263"/>
          <p14:tracePt t="17341" x="5207000" y="4529138"/>
          <p14:tracePt t="17343" x="5207000" y="4545013"/>
          <p14:tracePt t="17345" x="5207000" y="4560888"/>
          <p14:tracePt t="17347" x="5199063" y="4576763"/>
          <p14:tracePt t="17349" x="5199063" y="4592638"/>
          <p14:tracePt t="17351" x="5199063" y="4608513"/>
          <p14:tracePt t="17353" x="5199063" y="4633913"/>
          <p14:tracePt t="17355" x="5191125" y="4649788"/>
          <p14:tracePt t="17357" x="5191125" y="4657725"/>
          <p14:tracePt t="17359" x="5191125" y="4665663"/>
          <p14:tracePt t="17361" x="5191125" y="4681538"/>
          <p14:tracePt t="17363" x="5191125" y="4705350"/>
          <p14:tracePt t="17365" x="5191125" y="4721225"/>
          <p14:tracePt t="17367" x="5191125" y="4737100"/>
          <p14:tracePt t="17369" x="5191125" y="4752975"/>
          <p14:tracePt t="17371" x="5191125" y="4768850"/>
          <p14:tracePt t="17373" x="5183188" y="4784725"/>
          <p14:tracePt t="17375" x="5183188" y="4808538"/>
          <p14:tracePt t="17377" x="5183188" y="4824413"/>
          <p14:tracePt t="17379" x="5183188" y="4840288"/>
          <p14:tracePt t="17381" x="5183188" y="4856163"/>
          <p14:tracePt t="17383" x="5183188" y="4872038"/>
          <p14:tracePt t="17385" x="5175250" y="4887913"/>
          <p14:tracePt t="17387" x="5175250" y="4903788"/>
          <p14:tracePt t="17389" x="5175250" y="4927600"/>
          <p14:tracePt t="17391" x="5175250" y="4943475"/>
          <p14:tracePt t="17393" x="5175250" y="4951413"/>
          <p14:tracePt t="17395" x="5175250" y="4967288"/>
          <p14:tracePt t="17397" x="5175250" y="4984750"/>
          <p14:tracePt t="17399" x="5175250" y="5000625"/>
          <p14:tracePt t="17401" x="5175250" y="5016500"/>
          <p14:tracePt t="17403" x="5175250" y="5032375"/>
          <p14:tracePt t="17405" x="5175250" y="5048250"/>
          <p14:tracePt t="17407" x="5175250" y="5064125"/>
          <p14:tracePt t="17409" x="5175250" y="5080000"/>
          <p14:tracePt t="17411" x="5175250" y="5095875"/>
          <p14:tracePt t="17413" x="5175250" y="5111750"/>
          <p14:tracePt t="17415" x="5175250" y="5135563"/>
          <p14:tracePt t="17417" x="5175250" y="5151438"/>
          <p14:tracePt t="17419" x="5175250" y="5167313"/>
          <p14:tracePt t="17421" x="5175250" y="5183188"/>
          <p14:tracePt t="17423" x="5175250" y="5199063"/>
          <p14:tracePt t="17425" x="5175250" y="5214938"/>
          <p14:tracePt t="17427" x="5175250" y="5230813"/>
          <p14:tracePt t="17429" x="5175250" y="5254625"/>
          <p14:tracePt t="17431" x="5175250" y="5270500"/>
          <p14:tracePt t="17433" x="5175250" y="5286375"/>
          <p14:tracePt t="17435" x="5175250" y="5302250"/>
          <p14:tracePt t="17437" x="5175250" y="5319713"/>
          <p14:tracePt t="17439" x="5175250" y="5327650"/>
          <p14:tracePt t="17441" x="5175250" y="5351463"/>
          <p14:tracePt t="17443" x="5175250" y="5359400"/>
          <p14:tracePt t="17445" x="5175250" y="5375275"/>
          <p14:tracePt t="17447" x="5175250" y="5383213"/>
          <p14:tracePt t="17449" x="5175250" y="5391150"/>
          <p14:tracePt t="17451" x="5175250" y="5407025"/>
          <p14:tracePt t="17453" x="5175250" y="5414963"/>
          <p14:tracePt t="17455" x="5175250" y="5422900"/>
          <p14:tracePt t="17457" x="5175250" y="5430838"/>
          <p14:tracePt t="17459" x="5175250" y="5438775"/>
          <p14:tracePt t="17461" x="5175250" y="5446713"/>
          <p14:tracePt t="17463" x="5167313" y="5454650"/>
          <p14:tracePt t="17465" x="5167313" y="5462588"/>
          <p14:tracePt t="17467" x="5167313" y="5470525"/>
          <p14:tracePt t="17469" x="5159375" y="5470525"/>
          <p14:tracePt t="17471" x="5159375" y="5478463"/>
          <p14:tracePt t="17473" x="5159375" y="5486400"/>
          <p14:tracePt t="17475" x="5159375" y="5494338"/>
          <p14:tracePt t="17477" x="5151438" y="5494338"/>
          <p14:tracePt t="17479" x="5151438" y="5502275"/>
          <p14:tracePt t="17481" x="5151438" y="5510213"/>
          <p14:tracePt t="17483" x="5151438" y="5518150"/>
          <p14:tracePt t="17485" x="5143500" y="5518150"/>
          <p14:tracePt t="17487" x="5135563" y="5526088"/>
          <p14:tracePt t="17491" x="5135563" y="5534025"/>
          <p14:tracePt t="17493" x="5135563" y="5541963"/>
          <p14:tracePt t="17495" x="5127625" y="5541963"/>
          <p14:tracePt t="17497" x="5127625" y="5549900"/>
          <p14:tracePt t="17501" x="5119688" y="5557838"/>
          <p14:tracePt t="17505" x="5111750" y="5565775"/>
          <p14:tracePt t="17507" x="5111750" y="5573713"/>
          <p14:tracePt t="17509" x="5103813" y="5573713"/>
          <p14:tracePt t="17511" x="5103813" y="5581650"/>
          <p14:tracePt t="17513" x="5095875" y="5581650"/>
          <p14:tracePt t="17515" x="5095875" y="5589588"/>
          <p14:tracePt t="17517" x="5087938" y="5589588"/>
          <p14:tracePt t="17519" x="5087938" y="5597525"/>
          <p14:tracePt t="17521" x="5080000" y="5597525"/>
          <p14:tracePt t="17523" x="5072063" y="5605463"/>
          <p14:tracePt t="17525" x="5064125" y="5605463"/>
          <p14:tracePt t="17527" x="5056188" y="5613400"/>
          <p14:tracePt t="17529" x="5046663" y="5613400"/>
          <p14:tracePt t="17531" x="5038725" y="5621338"/>
          <p14:tracePt t="17533" x="5030788" y="5629275"/>
          <p14:tracePt t="17535" x="5022850" y="5629275"/>
          <p14:tracePt t="17537" x="5014913" y="5629275"/>
          <p14:tracePt t="17539" x="5006975" y="5637213"/>
          <p14:tracePt t="17541" x="4983163" y="5645150"/>
          <p14:tracePt t="17543" x="4975225" y="5645150"/>
          <p14:tracePt t="17545" x="4967288" y="5645150"/>
          <p14:tracePt t="17547" x="4951413" y="5653088"/>
          <p14:tracePt t="17549" x="4943475" y="5653088"/>
          <p14:tracePt t="17551" x="4927600" y="5662613"/>
          <p14:tracePt t="17553" x="4919663" y="5662613"/>
          <p14:tracePt t="17555" x="4895850" y="5662613"/>
          <p14:tracePt t="17557" x="4887913" y="5670550"/>
          <p14:tracePt t="17559" x="4872038" y="5670550"/>
          <p14:tracePt t="17561" x="4864100" y="5678488"/>
          <p14:tracePt t="17563" x="4840288" y="5678488"/>
          <p14:tracePt t="17565" x="4832350" y="5678488"/>
          <p14:tracePt t="17567" x="4824413" y="5678488"/>
          <p14:tracePt t="17569" x="4808538" y="5678488"/>
          <p14:tracePt t="17571" x="4792663" y="5686425"/>
          <p14:tracePt t="17573" x="4784725" y="5686425"/>
          <p14:tracePt t="17575" x="4776788" y="5694363"/>
          <p14:tracePt t="17577" x="4760913" y="5694363"/>
          <p14:tracePt t="17579" x="4752975" y="5694363"/>
          <p14:tracePt t="17581" x="4745038" y="5694363"/>
          <p14:tracePt t="17583" x="4729163" y="5694363"/>
          <p14:tracePt t="17585" x="4721225" y="5694363"/>
          <p14:tracePt t="17587" x="4713288" y="5694363"/>
          <p14:tracePt t="17589" x="4705350" y="5694363"/>
          <p14:tracePt t="17591" x="4687888" y="5694363"/>
          <p14:tracePt t="17593" x="4679950" y="5694363"/>
          <p14:tracePt t="17595" x="4672013" y="5694363"/>
          <p14:tracePt t="17597" x="4664075" y="5694363"/>
          <p14:tracePt t="17599" x="4656138" y="5694363"/>
          <p14:tracePt t="17601" x="4648200" y="5694363"/>
          <p14:tracePt t="17603" x="4640263" y="5694363"/>
          <p14:tracePt t="17605" x="4632325" y="5694363"/>
          <p14:tracePt t="17607" x="4624388" y="5694363"/>
          <p14:tracePt t="17609" x="4616450" y="5694363"/>
          <p14:tracePt t="17613" x="4608513" y="5694363"/>
          <p14:tracePt t="17615" x="4600575" y="5694363"/>
          <p14:tracePt t="17617" x="4592638" y="5694363"/>
          <p14:tracePt t="17621" x="4584700" y="5694363"/>
          <p14:tracePt t="17623" x="4576763" y="5694363"/>
          <p14:tracePt t="17625" x="4568825" y="5694363"/>
          <p14:tracePt t="17629" x="4560888" y="5694363"/>
          <p14:tracePt t="17633" x="4552950" y="5686425"/>
          <p14:tracePt t="17635" x="4545013" y="5686425"/>
          <p14:tracePt t="17637" x="4537075" y="5686425"/>
          <p14:tracePt t="17641" x="4529138" y="5686425"/>
          <p14:tracePt t="17643" x="4521200" y="5678488"/>
          <p14:tracePt t="17645" x="4513263" y="5678488"/>
          <p14:tracePt t="17647" x="4513263" y="5670550"/>
          <p14:tracePt t="17649" x="4505325" y="5670550"/>
          <p14:tracePt t="17653" x="4497388" y="5662613"/>
          <p14:tracePt t="17655" x="4489450" y="5662613"/>
          <p14:tracePt t="17657" x="4489450" y="5653088"/>
          <p14:tracePt t="17659" x="4481513" y="5653088"/>
          <p14:tracePt t="17661" x="4481513" y="5645150"/>
          <p14:tracePt t="17665" x="4473575" y="5637213"/>
          <p14:tracePt t="17667" x="4473575" y="5629275"/>
          <p14:tracePt t="17671" x="4465638" y="5621338"/>
          <p14:tracePt t="17673" x="4457700" y="5613400"/>
          <p14:tracePt t="17675" x="4457700" y="5605463"/>
          <p14:tracePt t="17677" x="4457700" y="5597525"/>
          <p14:tracePt t="17679" x="4457700" y="5589588"/>
          <p14:tracePt t="17681" x="4449763" y="5573713"/>
          <p14:tracePt t="17683" x="4449763" y="5565775"/>
          <p14:tracePt t="17685" x="4449763" y="5557838"/>
          <p14:tracePt t="17687" x="4441825" y="5541963"/>
          <p14:tracePt t="17689" x="4441825" y="5518150"/>
          <p14:tracePt t="17691" x="4441825" y="5510213"/>
          <p14:tracePt t="17693" x="4441825" y="5502275"/>
          <p14:tracePt t="17695" x="4441825" y="5494338"/>
          <p14:tracePt t="17697" x="4433888" y="5470525"/>
          <p14:tracePt t="17699" x="4433888" y="5454650"/>
          <p14:tracePt t="17701" x="4425950" y="5430838"/>
          <p14:tracePt t="17703" x="4418013" y="5407025"/>
          <p14:tracePt t="17705" x="4418013" y="5383213"/>
          <p14:tracePt t="17707" x="4410075" y="5359400"/>
          <p14:tracePt t="17709" x="4410075" y="5335588"/>
          <p14:tracePt t="17711" x="4402138" y="5302250"/>
          <p14:tracePt t="17713" x="4394200" y="5262563"/>
          <p14:tracePt t="17715" x="4386263" y="5230813"/>
          <p14:tracePt t="17717" x="4378325" y="5199063"/>
          <p14:tracePt t="17719" x="4378325" y="5175250"/>
          <p14:tracePt t="17721" x="4370388" y="5135563"/>
          <p14:tracePt t="17723" x="4362450" y="5111750"/>
          <p14:tracePt t="17725" x="4352925" y="5080000"/>
          <p14:tracePt t="17727" x="4344988" y="5056188"/>
          <p14:tracePt t="17729" x="4344988" y="5032375"/>
          <p14:tracePt t="17731" x="4337050" y="4992688"/>
          <p14:tracePt t="17733" x="4329113" y="4967288"/>
          <p14:tracePt t="17735" x="4329113" y="4943475"/>
          <p14:tracePt t="17737" x="4321175" y="4927600"/>
          <p14:tracePt t="17739" x="4313238" y="4911725"/>
          <p14:tracePt t="17741" x="4313238" y="4887913"/>
          <p14:tracePt t="17743" x="4313238" y="4872038"/>
          <p14:tracePt t="17745" x="4305300" y="4856163"/>
          <p14:tracePt t="17747" x="4305300" y="4832350"/>
          <p14:tracePt t="17749" x="4305300" y="4824413"/>
          <p14:tracePt t="17751" x="4297363" y="4808538"/>
          <p14:tracePt t="17753" x="4297363" y="4800600"/>
          <p14:tracePt t="17755" x="4297363" y="4784725"/>
          <p14:tracePt t="17757" x="4297363" y="4776788"/>
          <p14:tracePt t="17759" x="4297363" y="4760913"/>
          <p14:tracePt t="17761" x="4297363" y="4752975"/>
          <p14:tracePt t="17763" x="4297363" y="4737100"/>
          <p14:tracePt t="17765" x="4297363" y="4721225"/>
          <p14:tracePt t="17767" x="4297363" y="4713288"/>
          <p14:tracePt t="17769" x="4297363" y="4705350"/>
          <p14:tracePt t="17771" x="4297363" y="4681538"/>
          <p14:tracePt t="17773" x="4297363" y="4673600"/>
          <p14:tracePt t="17775" x="4297363" y="4657725"/>
          <p14:tracePt t="17777" x="4297363" y="4641850"/>
          <p14:tracePt t="17779" x="4297363" y="4624388"/>
          <p14:tracePt t="17781" x="4297363" y="4608513"/>
          <p14:tracePt t="17783" x="4297363" y="4584700"/>
          <p14:tracePt t="17785" x="4297363" y="4568825"/>
          <p14:tracePt t="17787" x="4297363" y="4552950"/>
          <p14:tracePt t="17789" x="4297363" y="4537075"/>
          <p14:tracePt t="17791" x="4297363" y="4521200"/>
          <p14:tracePt t="17793" x="4297363" y="4497388"/>
          <p14:tracePt t="17795" x="4297363" y="4481513"/>
          <p14:tracePt t="17797" x="4297363" y="4457700"/>
          <p14:tracePt t="17799" x="4297363" y="4441825"/>
          <p14:tracePt t="17801" x="4297363" y="4418013"/>
          <p14:tracePt t="17803" x="4297363" y="4402138"/>
          <p14:tracePt t="17805" x="4297363" y="4378325"/>
          <p14:tracePt t="17807" x="4297363" y="4354513"/>
          <p14:tracePt t="17809" x="4297363" y="4330700"/>
          <p14:tracePt t="17811" x="4297363" y="4306888"/>
          <p14:tracePt t="17813" x="4297363" y="4281488"/>
          <p14:tracePt t="17815" x="4297363" y="4257675"/>
          <p14:tracePt t="17817" x="4297363" y="4233863"/>
          <p14:tracePt t="17819" x="4297363" y="4210050"/>
          <p14:tracePt t="17821" x="4297363" y="4186238"/>
          <p14:tracePt t="17823" x="4297363" y="4170363"/>
          <p14:tracePt t="17825" x="4297363" y="4146550"/>
          <p14:tracePt t="17827" x="4297363" y="4122738"/>
          <p14:tracePt t="17829" x="4297363" y="4098925"/>
          <p14:tracePt t="17831" x="4297363" y="4075113"/>
          <p14:tracePt t="17833" x="4297363" y="4043363"/>
          <p14:tracePt t="17835" x="4297363" y="4019550"/>
          <p14:tracePt t="17837" x="4297363" y="3987800"/>
          <p14:tracePt t="17839" x="4305300" y="3963988"/>
          <p14:tracePt t="17841" x="4313238" y="3938588"/>
          <p14:tracePt t="17843" x="4313238" y="3914775"/>
          <p14:tracePt t="17845" x="4313238" y="3883025"/>
          <p14:tracePt t="17847" x="4321175" y="3859213"/>
          <p14:tracePt t="17849" x="4329113" y="3827463"/>
          <p14:tracePt t="17851" x="4337050" y="3795713"/>
          <p14:tracePt t="17853" x="4344988" y="3771900"/>
          <p14:tracePt t="17855" x="4344988" y="3748088"/>
          <p14:tracePt t="17857" x="4352925" y="3716338"/>
          <p14:tracePt t="17859" x="4362450" y="3692525"/>
          <p14:tracePt t="17861" x="4370388" y="3668713"/>
          <p14:tracePt t="17863" x="4378325" y="3644900"/>
          <p14:tracePt t="17865" x="4378325" y="3621088"/>
          <p14:tracePt t="17867" x="4386263" y="3579813"/>
          <p14:tracePt t="17869" x="4394200" y="3556000"/>
          <p14:tracePt t="17871" x="4402138" y="3532188"/>
          <p14:tracePt t="17873" x="4410075" y="3508375"/>
          <p14:tracePt t="17875" x="4425950" y="3468688"/>
          <p14:tracePt t="17877" x="4433888" y="3436938"/>
          <p14:tracePt t="17879" x="4449763" y="3397250"/>
          <p14:tracePt t="17881" x="4465638" y="3373438"/>
          <p14:tracePt t="17883" x="4473575" y="3341688"/>
          <p14:tracePt t="17885" x="4489450" y="3302000"/>
          <p14:tracePt t="17887" x="4505325" y="3270250"/>
          <p14:tracePt t="17889" x="4521200" y="3228975"/>
          <p14:tracePt t="17891" x="4545013" y="3181350"/>
          <p14:tracePt t="17893" x="4568825" y="3141663"/>
          <p14:tracePt t="17895" x="4584700" y="3101975"/>
          <p14:tracePt t="17897" x="4608513" y="3054350"/>
          <p14:tracePt t="17899" x="4632325" y="3006725"/>
          <p14:tracePt t="17901" x="4656138" y="2967038"/>
          <p14:tracePt t="17903" x="4679950" y="2919413"/>
          <p14:tracePt t="17905" x="4705350" y="2870200"/>
          <p14:tracePt t="17907" x="4729163" y="2822575"/>
          <p14:tracePt t="17909" x="4752975" y="2790825"/>
          <p14:tracePt t="17911" x="4776788" y="2751138"/>
          <p14:tracePt t="17913" x="4784725" y="2711450"/>
          <p14:tracePt t="17915" x="4808538" y="2671763"/>
          <p14:tracePt t="17917" x="4832350" y="2632075"/>
          <p14:tracePt t="17927" x="4911725" y="2455863"/>
          <p14:tracePt t="17929" x="4927600" y="2432050"/>
          <p14:tracePt t="17931" x="4935538" y="2408238"/>
          <p14:tracePt t="17933" x="4951413" y="2376488"/>
          <p14:tracePt t="17935" x="4967288" y="2352675"/>
          <p14:tracePt t="17937" x="4975225" y="2328863"/>
          <p14:tracePt t="17939" x="4983163" y="2312988"/>
          <p14:tracePt t="17941" x="4999038" y="2289175"/>
          <p14:tracePt t="17943" x="4999038" y="2273300"/>
          <p14:tracePt t="17945" x="5014913" y="2257425"/>
          <p14:tracePt t="17947" x="5022850" y="2241550"/>
          <p14:tracePt t="17949" x="5038725" y="2224088"/>
          <p14:tracePt t="17951" x="5046663" y="2208213"/>
          <p14:tracePt t="17953" x="5064125" y="2192338"/>
          <p14:tracePt t="17955" x="5072063" y="2176463"/>
          <p14:tracePt t="17957" x="5087938" y="2168525"/>
          <p14:tracePt t="17959" x="5095875" y="2152650"/>
          <p14:tracePt t="17961" x="5103813" y="2136775"/>
          <p14:tracePt t="17963" x="5119688" y="2128838"/>
          <p14:tracePt t="17965" x="5127625" y="2112963"/>
          <p14:tracePt t="17967" x="5143500" y="2105025"/>
          <p14:tracePt t="17969" x="5151438" y="2097088"/>
          <p14:tracePt t="17971" x="5167313" y="2089150"/>
          <p14:tracePt t="17973" x="5175250" y="2081213"/>
          <p14:tracePt t="17975" x="5183188" y="2073275"/>
          <p14:tracePt t="17977" x="5199063" y="2065338"/>
          <p14:tracePt t="17979" x="5207000" y="2057400"/>
          <p14:tracePt t="17981" x="5214938" y="2057400"/>
          <p14:tracePt t="17983" x="5230813" y="2049463"/>
          <p14:tracePt t="17985" x="5238750" y="2041525"/>
          <p14:tracePt t="17987" x="5246688" y="2041525"/>
          <p14:tracePt t="17989" x="5254625" y="2041525"/>
          <p14:tracePt t="17991" x="5262563" y="2041525"/>
          <p14:tracePt t="17993" x="5278438" y="2033588"/>
          <p14:tracePt t="17997" x="5286375" y="2033588"/>
          <p14:tracePt t="17999" x="5294313" y="2033588"/>
          <p14:tracePt t="18001" x="5302250" y="2033588"/>
          <p14:tracePt t="18003" x="5310188" y="2033588"/>
          <p14:tracePt t="18007" x="5326063" y="2033588"/>
          <p14:tracePt t="18011" x="5334000" y="2033588"/>
          <p14:tracePt t="18015" x="5341938" y="2033588"/>
          <p14:tracePt t="18017" x="5349875" y="2041525"/>
          <p14:tracePt t="18019" x="5357813" y="2041525"/>
          <p14:tracePt t="18021" x="5357813" y="2049463"/>
          <p14:tracePt t="18023" x="5365750" y="2057400"/>
          <p14:tracePt t="18027" x="5381625" y="2065338"/>
          <p14:tracePt t="18029" x="5381625" y="2073275"/>
          <p14:tracePt t="18031" x="5397500" y="2081213"/>
          <p14:tracePt t="18035" x="5407025" y="2097088"/>
          <p14:tracePt t="18037" x="5414963" y="2097088"/>
          <p14:tracePt t="18039" x="5430838" y="2105025"/>
          <p14:tracePt t="18041" x="5430838" y="2112963"/>
          <p14:tracePt t="18043" x="5446713" y="2128838"/>
          <p14:tracePt t="18047" x="5454650" y="2136775"/>
          <p14:tracePt t="18049" x="5470525" y="2144713"/>
          <p14:tracePt t="18051" x="5478463" y="2160588"/>
          <p14:tracePt t="18053" x="5486400" y="2160588"/>
          <p14:tracePt t="18055" x="5494338" y="2168525"/>
          <p14:tracePt t="18057" x="5502275" y="2184400"/>
          <p14:tracePt t="18059" x="5510213" y="2192338"/>
          <p14:tracePt t="18061" x="5518150" y="2200275"/>
          <p14:tracePt t="18063" x="5526088" y="2208213"/>
          <p14:tracePt t="18065" x="5534025" y="2216150"/>
          <p14:tracePt t="18067" x="5541963" y="2224088"/>
          <p14:tracePt t="18069" x="5549900" y="2233613"/>
          <p14:tracePt t="18071" x="5557838" y="2249488"/>
          <p14:tracePt t="18073" x="5557838" y="2257425"/>
          <p14:tracePt t="18075" x="5565775" y="2265363"/>
          <p14:tracePt t="18077" x="5573713" y="2281238"/>
          <p14:tracePt t="18079" x="5573713" y="2289175"/>
          <p14:tracePt t="18081" x="5581650" y="2297113"/>
          <p14:tracePt t="18083" x="5589588" y="2320925"/>
          <p14:tracePt t="18085" x="5597525" y="2328863"/>
          <p14:tracePt t="18087" x="5597525" y="2344738"/>
          <p14:tracePt t="18089" x="5597525" y="2360613"/>
          <p14:tracePt t="18091" x="5605463" y="2384425"/>
          <p14:tracePt t="18093" x="5605463" y="2400300"/>
          <p14:tracePt t="18095" x="5613400" y="2416175"/>
          <p14:tracePt t="18097" x="5613400" y="2432050"/>
          <p14:tracePt t="18099" x="5613400" y="2447925"/>
          <p14:tracePt t="18101" x="5613400" y="2455863"/>
          <p14:tracePt t="18103" x="5613400" y="2471738"/>
          <p14:tracePt t="18105" x="5613400" y="2495550"/>
          <p14:tracePt t="18107" x="5613400" y="2511425"/>
          <p14:tracePt t="18109" x="5613400" y="2535238"/>
          <p14:tracePt t="18111" x="5613400" y="2559050"/>
          <p14:tracePt t="18113" x="5621338" y="2584450"/>
          <p14:tracePt t="18115" x="5621338" y="2608263"/>
          <p14:tracePt t="18117" x="5621338" y="2640013"/>
          <p14:tracePt t="18119" x="5629275" y="2671763"/>
          <p14:tracePt t="18121" x="5629275" y="2703513"/>
          <p14:tracePt t="18123" x="5629275" y="2735263"/>
          <p14:tracePt t="18125" x="5637213" y="2774950"/>
          <p14:tracePt t="18127" x="5637213" y="2806700"/>
          <p14:tracePt t="18129" x="5637213" y="2838450"/>
          <p14:tracePt t="18131" x="5645150" y="2870200"/>
          <p14:tracePt t="18133" x="5645150" y="2909888"/>
          <p14:tracePt t="18135" x="5645150" y="2943225"/>
          <p14:tracePt t="18137" x="5653088" y="2974975"/>
          <p14:tracePt t="18139" x="5653088" y="3006725"/>
          <p14:tracePt t="18141" x="5653088" y="3038475"/>
          <p14:tracePt t="18143" x="5653088" y="3086100"/>
          <p14:tracePt t="18145" x="5661025" y="3117850"/>
          <p14:tracePt t="18147" x="5661025" y="3149600"/>
          <p14:tracePt t="18149" x="5661025" y="3181350"/>
          <p14:tracePt t="18151" x="5661025" y="3228975"/>
          <p14:tracePt t="18153" x="5661025" y="3262313"/>
          <p14:tracePt t="18155" x="5661025" y="3294063"/>
          <p14:tracePt t="18157" x="5661025" y="3325813"/>
          <p14:tracePt t="18159" x="5661025" y="3365500"/>
          <p14:tracePt t="18161" x="5661025" y="3405188"/>
          <p14:tracePt t="18163" x="5661025" y="3444875"/>
          <p14:tracePt t="18165" x="5661025" y="3476625"/>
          <p14:tracePt t="18167" x="5661025" y="3508375"/>
          <p14:tracePt t="18169" x="5661025" y="3540125"/>
          <p14:tracePt t="18171" x="5661025" y="3587750"/>
          <p14:tracePt t="18173" x="5661025" y="3621088"/>
          <p14:tracePt t="18175" x="5661025" y="3668713"/>
          <p14:tracePt t="18177" x="5653088" y="3708400"/>
          <p14:tracePt t="18179" x="5645150" y="3756025"/>
          <p14:tracePt t="18181" x="5637213" y="3787775"/>
          <p14:tracePt t="18183" x="5629275" y="3835400"/>
          <p14:tracePt t="18185" x="5621338" y="3875088"/>
          <p14:tracePt t="18187" x="5613400" y="3914775"/>
          <p14:tracePt t="18189" x="5605463" y="3956050"/>
          <p14:tracePt t="18191" x="5597525" y="4003675"/>
          <p14:tracePt t="18193" x="5581650" y="4051300"/>
          <p14:tracePt t="18195" x="5581650" y="4083050"/>
          <p14:tracePt t="18197" x="5565775" y="4130675"/>
          <p14:tracePt t="18199" x="5557838" y="4170363"/>
          <p14:tracePt t="18201" x="5549900" y="4217988"/>
          <p14:tracePt t="18203" x="5534025" y="4257675"/>
          <p14:tracePt t="18205" x="5526088" y="4298950"/>
          <p14:tracePt t="18207" x="5518150" y="4346575"/>
          <p14:tracePt t="18209" x="5510213" y="4386263"/>
          <p14:tracePt t="18211" x="5502275" y="4425950"/>
          <p14:tracePt t="18213" x="5494338" y="4465638"/>
          <p14:tracePt t="18215" x="5486400" y="4505325"/>
          <p14:tracePt t="18217" x="5478463" y="4545013"/>
          <p14:tracePt t="18219" x="5470525" y="4584700"/>
          <p14:tracePt t="18221" x="5462588" y="4624388"/>
          <p14:tracePt t="18223" x="5454650" y="4665663"/>
          <p14:tracePt t="18225" x="5446713" y="4697413"/>
          <p14:tracePt t="18227" x="5438775" y="4729163"/>
          <p14:tracePt t="18229" x="5430838" y="4768850"/>
          <p14:tracePt t="18231" x="5422900" y="4800600"/>
          <p14:tracePt t="18233" x="5422900" y="4832350"/>
          <p14:tracePt t="18235" x="5422900" y="4872038"/>
          <p14:tracePt t="18237" x="5414963" y="4903788"/>
          <p14:tracePt t="18239" x="5407025" y="4927600"/>
          <p14:tracePt t="18241" x="5397500" y="4959350"/>
          <p14:tracePt t="18243" x="5389563" y="4984750"/>
          <p14:tracePt t="18245" x="5381625" y="5008563"/>
          <p14:tracePt t="18247" x="5381625" y="5040313"/>
          <p14:tracePt t="18249" x="5373688" y="5064125"/>
          <p14:tracePt t="18251" x="5365750" y="5087938"/>
          <p14:tracePt t="18253" x="5357813" y="5103813"/>
          <p14:tracePt t="18255" x="5357813" y="5119688"/>
          <p14:tracePt t="18257" x="5349875" y="5135563"/>
          <p14:tracePt t="18259" x="5341938" y="5159375"/>
          <p14:tracePt t="18261" x="5334000" y="5167313"/>
          <p14:tracePt t="18263" x="5318125" y="5175250"/>
          <p14:tracePt t="18265" x="5310188" y="5191125"/>
          <p14:tracePt t="18267" x="5294313" y="5207000"/>
          <p14:tracePt t="18269" x="5286375" y="5214938"/>
          <p14:tracePt t="18271" x="5278438" y="5230813"/>
          <p14:tracePt t="18273" x="5262563" y="5238750"/>
          <p14:tracePt t="18275" x="5254625" y="5254625"/>
          <p14:tracePt t="18277" x="5238750" y="5254625"/>
          <p14:tracePt t="18279" x="5222875" y="5270500"/>
          <p14:tracePt t="18281" x="5214938" y="5278438"/>
          <p14:tracePt t="18283" x="5199063" y="5286375"/>
          <p14:tracePt t="18285" x="5183188" y="5294313"/>
          <p14:tracePt t="18287" x="5175250" y="5302250"/>
          <p14:tracePt t="18289" x="5159375" y="5310188"/>
          <p14:tracePt t="18291" x="5135563" y="5319713"/>
          <p14:tracePt t="18293" x="5127625" y="5319713"/>
          <p14:tracePt t="18295" x="5111750" y="5335588"/>
          <p14:tracePt t="18297" x="5095875" y="5343525"/>
          <p14:tracePt t="18299" x="5080000" y="5343525"/>
          <p14:tracePt t="18301" x="5064125" y="5351463"/>
          <p14:tracePt t="18303" x="5046663" y="5359400"/>
          <p14:tracePt t="18305" x="5030788" y="5367338"/>
          <p14:tracePt t="18307" x="5014913" y="5375275"/>
          <p14:tracePt t="18309" x="4999038" y="5383213"/>
          <p14:tracePt t="18311" x="4991100" y="5383213"/>
          <p14:tracePt t="18313" x="4967288" y="5391150"/>
          <p14:tracePt t="18315" x="4951413" y="5399088"/>
          <p14:tracePt t="18317" x="4935538" y="5407025"/>
          <p14:tracePt t="18319" x="4919663" y="5407025"/>
          <p14:tracePt t="18321" x="4903788" y="5414963"/>
          <p14:tracePt t="18323" x="4887913" y="5422900"/>
          <p14:tracePt t="18325" x="4872038" y="5422900"/>
          <p14:tracePt t="18327" x="4856163" y="5430838"/>
          <p14:tracePt t="18329" x="4840288" y="5438775"/>
          <p14:tracePt t="18331" x="4816475" y="5446713"/>
          <p14:tracePt t="18333" x="4800600" y="5446713"/>
          <p14:tracePt t="18335" x="4784725" y="5454650"/>
          <p14:tracePt t="18337" x="4768850" y="5462588"/>
          <p14:tracePt t="18339" x="4752975" y="5470525"/>
          <p14:tracePt t="18341" x="4729163" y="5470525"/>
          <p14:tracePt t="18343" x="4713288" y="5478463"/>
          <p14:tracePt t="18345" x="4695825" y="5486400"/>
          <p14:tracePt t="18347" x="4679950" y="5486400"/>
          <p14:tracePt t="18349" x="4664075" y="5494338"/>
          <p14:tracePt t="18351" x="4648200" y="5502275"/>
          <p14:tracePt t="18353" x="4624388" y="5510213"/>
          <p14:tracePt t="18355" x="4608513" y="5510213"/>
          <p14:tracePt t="18357" x="4592638" y="5518150"/>
          <p14:tracePt t="18359" x="4576763" y="5526088"/>
          <p14:tracePt t="18361" x="4552950" y="5526088"/>
          <p14:tracePt t="18363" x="4537075" y="5534025"/>
          <p14:tracePt t="18365" x="4513263" y="5534025"/>
          <p14:tracePt t="18367" x="4497388" y="5541963"/>
          <p14:tracePt t="18369" x="4473575" y="5541963"/>
          <p14:tracePt t="18371" x="4457700" y="5549900"/>
          <p14:tracePt t="18373" x="4441825" y="5549900"/>
          <p14:tracePt t="18375" x="4418013" y="5557838"/>
          <p14:tracePt t="18377" x="4402138" y="5557838"/>
          <p14:tracePt t="18379" x="4370388" y="5565775"/>
          <p14:tracePt t="18381" x="4352925" y="5573713"/>
          <p14:tracePt t="18383" x="4329113" y="5573713"/>
          <p14:tracePt t="18385" x="4313238" y="5573713"/>
          <p14:tracePt t="18387" x="4289425" y="5573713"/>
          <p14:tracePt t="18389" x="4273550" y="5581650"/>
          <p14:tracePt t="18391" x="4249738" y="5581650"/>
          <p14:tracePt t="18393" x="4233863" y="5589588"/>
          <p14:tracePt t="18395" x="4210050" y="5597525"/>
          <p14:tracePt t="18397" x="4194175" y="5597525"/>
          <p14:tracePt t="18399" x="4170363" y="5597525"/>
          <p14:tracePt t="18401" x="4154488" y="5597525"/>
          <p14:tracePt t="18403" x="4138613" y="5605463"/>
          <p14:tracePt t="18405" x="4122738" y="5613400"/>
          <p14:tracePt t="18407" x="4106863" y="5621338"/>
          <p14:tracePt t="18409" x="4083050" y="5621338"/>
          <p14:tracePt t="18411" x="4067175" y="5621338"/>
          <p14:tracePt t="18413" x="4051300" y="5629275"/>
          <p14:tracePt t="18415" x="4043363" y="5629275"/>
          <p14:tracePt t="18417" x="4027488" y="5637213"/>
          <p14:tracePt t="18419" x="4011613" y="5645150"/>
          <p14:tracePt t="18421" x="4002088" y="5645150"/>
          <p14:tracePt t="18423" x="3994150" y="5645150"/>
          <p14:tracePt t="18425" x="3978275" y="5653088"/>
          <p14:tracePt t="18429" x="3962400" y="5653088"/>
          <p14:tracePt t="18431" x="3954463" y="5662613"/>
          <p14:tracePt t="18433" x="3954463" y="5670550"/>
          <p14:tracePt t="18435" x="3938588" y="5670550"/>
          <p14:tracePt t="18437" x="3938588" y="5678488"/>
          <p14:tracePt t="18439" x="3922713" y="5678488"/>
          <p14:tracePt t="18443" x="3914775" y="5686425"/>
          <p14:tracePt t="18445" x="3906838" y="5686425"/>
          <p14:tracePt t="18447" x="3906838" y="5694363"/>
          <p14:tracePt t="18449" x="3898900" y="5694363"/>
          <p14:tracePt t="18451" x="3890963" y="5694363"/>
          <p14:tracePt t="18453" x="3890963" y="5702300"/>
          <p14:tracePt t="18455" x="3883025" y="5702300"/>
          <p14:tracePt t="18459" x="3875088" y="5710238"/>
          <p14:tracePt t="18463" x="3867150" y="5710238"/>
          <p14:tracePt t="18465" x="3859213" y="5710238"/>
          <p14:tracePt t="18467" x="3859213" y="5718175"/>
          <p14:tracePt t="18469" x="3851275" y="5718175"/>
          <p14:tracePt t="18473" x="3843338" y="5726113"/>
          <p14:tracePt t="18477" x="3835400" y="5726113"/>
          <p14:tracePt t="18479" x="3827463" y="5726113"/>
          <p14:tracePt t="18483" x="3819525" y="5734050"/>
          <p14:tracePt t="18487" x="3811588" y="5734050"/>
          <p14:tracePt t="18491" x="3803650" y="5734050"/>
          <p14:tracePt t="18493" x="3795713" y="5734050"/>
          <p14:tracePt t="18495" x="3787775" y="5734050"/>
          <p14:tracePt t="18497" x="3787775" y="5741988"/>
          <p14:tracePt t="18499" x="3779838" y="5741988"/>
          <p14:tracePt t="18503" x="3763963" y="5741988"/>
          <p14:tracePt t="18507" x="3756025" y="5741988"/>
          <p14:tracePt t="18509" x="3748088" y="5741988"/>
          <p14:tracePt t="18511" x="3740150" y="5741988"/>
          <p14:tracePt t="18513" x="3732213" y="5741988"/>
          <p14:tracePt t="18515" x="3724275" y="5741988"/>
          <p14:tracePt t="18517" x="3716338" y="5749925"/>
          <p14:tracePt t="18519" x="3708400" y="5749925"/>
          <p14:tracePt t="18521" x="3700463" y="5749925"/>
          <p14:tracePt t="18523" x="3692525" y="5749925"/>
          <p14:tracePt t="18525" x="3684588" y="5749925"/>
          <p14:tracePt t="18527" x="3676650" y="5749925"/>
          <p14:tracePt t="18529" x="3668713" y="5749925"/>
          <p14:tracePt t="18531" x="3660775" y="5749925"/>
          <p14:tracePt t="18533" x="3651250" y="5749925"/>
          <p14:tracePt t="18535" x="3643313" y="5749925"/>
          <p14:tracePt t="18537" x="3635375" y="5749925"/>
          <p14:tracePt t="18539" x="3627438" y="5749925"/>
          <p14:tracePt t="18541" x="3619500" y="5749925"/>
          <p14:tracePt t="18543" x="3603625" y="5749925"/>
          <p14:tracePt t="18545" x="3595688" y="5749925"/>
          <p14:tracePt t="18547" x="3587750" y="5749925"/>
          <p14:tracePt t="18549" x="3579813" y="5749925"/>
          <p14:tracePt t="18551" x="3571875" y="5749925"/>
          <p14:tracePt t="18553" x="3556000" y="5749925"/>
          <p14:tracePt t="18555" x="3548063" y="5749925"/>
          <p14:tracePt t="18557" x="3532188" y="5749925"/>
          <p14:tracePt t="18559" x="3524250" y="5749925"/>
          <p14:tracePt t="18561" x="3516313" y="5741988"/>
          <p14:tracePt t="18563" x="3500438" y="5741988"/>
          <p14:tracePt t="18565" x="3484563" y="5734050"/>
          <p14:tracePt t="18567" x="3476625" y="5734050"/>
          <p14:tracePt t="18569" x="3460750" y="5734050"/>
          <p14:tracePt t="18571" x="3444875" y="5726113"/>
          <p14:tracePt t="18573" x="3429000" y="5718175"/>
          <p14:tracePt t="18575" x="3421063" y="5718175"/>
          <p14:tracePt t="18577" x="3405188" y="5710238"/>
          <p14:tracePt t="18579" x="3381375" y="5710238"/>
          <p14:tracePt t="18581" x="3365500" y="5702300"/>
          <p14:tracePt t="18583" x="3357563" y="5694363"/>
          <p14:tracePt t="18585" x="3341688" y="5686425"/>
          <p14:tracePt t="18587" x="3317875" y="5678488"/>
          <p14:tracePt t="18589" x="3300413" y="5662613"/>
          <p14:tracePt t="18591" x="3292475" y="5662613"/>
          <p14:tracePt t="18593" x="3276600" y="5653088"/>
          <p14:tracePt t="18595" x="3268663" y="5645150"/>
          <p14:tracePt t="18597" x="3260725" y="5637213"/>
          <p14:tracePt t="18599" x="3236913" y="5621338"/>
          <p14:tracePt t="18601" x="3221038" y="5613400"/>
          <p14:tracePt t="18603" x="3205163" y="5605463"/>
          <p14:tracePt t="18605" x="3189288" y="5581650"/>
          <p14:tracePt t="18607" x="3165475" y="5573713"/>
          <p14:tracePt t="18609" x="3149600" y="5549900"/>
          <p14:tracePt t="18611" x="3133725" y="5534025"/>
          <p14:tracePt t="18613" x="3109913" y="5518150"/>
          <p14:tracePt t="18615" x="3086100" y="5494338"/>
          <p14:tracePt t="18617" x="3070225" y="5478463"/>
          <p14:tracePt t="18619" x="3046413" y="5462588"/>
          <p14:tracePt t="18621" x="3030538" y="5438775"/>
          <p14:tracePt t="18623" x="3006725" y="5414963"/>
          <p14:tracePt t="18625" x="2990850" y="5383213"/>
          <p14:tracePt t="18627" x="2957513" y="5359400"/>
          <p14:tracePt t="18629" x="2941638" y="5335588"/>
          <p14:tracePt t="18631" x="2917825" y="5310188"/>
          <p14:tracePt t="18633" x="2901950" y="5278438"/>
          <p14:tracePt t="18635" x="2878138" y="5254625"/>
          <p14:tracePt t="18637" x="2854325" y="5222875"/>
          <p14:tracePt t="18639" x="2838450" y="5199063"/>
          <p14:tracePt t="18641" x="2814638" y="5159375"/>
          <p14:tracePt t="18643" x="2782888" y="5135563"/>
          <p14:tracePt t="18645" x="2767013" y="5095875"/>
          <p14:tracePt t="18647" x="2743200" y="5056188"/>
          <p14:tracePt t="18649" x="2719388" y="5024438"/>
          <p14:tracePt t="18651" x="2687638" y="4984750"/>
          <p14:tracePt t="18653" x="2663825" y="4935538"/>
          <p14:tracePt t="18655" x="2632075" y="4887913"/>
          <p14:tracePt t="18657" x="2606675" y="4840288"/>
          <p14:tracePt t="18659" x="2582863" y="4792663"/>
          <p14:tracePt t="18661" x="2559050" y="4745038"/>
          <p14:tracePt t="18663" x="2535238" y="4697413"/>
          <p14:tracePt t="18665" x="2511425" y="4649788"/>
          <p14:tracePt t="18667" x="2487613" y="4608513"/>
          <p14:tracePt t="18669" x="2479675" y="4560888"/>
          <p14:tracePt t="18671" x="2455863" y="4521200"/>
          <p14:tracePt t="18673" x="2439988" y="4473575"/>
          <p14:tracePt t="18675" x="2424113" y="4441825"/>
          <p14:tracePt t="18677" x="2416175" y="4394200"/>
          <p14:tracePt t="18679" x="2408238" y="4362450"/>
          <p14:tracePt t="18681" x="2400300" y="4330700"/>
          <p14:tracePt t="18683" x="2392363" y="4291013"/>
          <p14:tracePt t="18685" x="2392363" y="4257675"/>
          <p14:tracePt t="18687" x="2392363" y="4225925"/>
          <p14:tracePt t="18689" x="2392363" y="4202113"/>
          <p14:tracePt t="18691" x="2392363" y="4170363"/>
          <p14:tracePt t="18693" x="2392363" y="4146550"/>
          <p14:tracePt t="18695" x="2392363" y="4122738"/>
          <p14:tracePt t="18697" x="2392363" y="4098925"/>
          <p14:tracePt t="18699" x="2392363" y="4067175"/>
          <p14:tracePt t="18701" x="2392363" y="4043363"/>
          <p14:tracePt t="18703" x="2392363" y="4019550"/>
          <p14:tracePt t="18705" x="2400300" y="3979863"/>
          <p14:tracePt t="18707" x="2408238" y="3956050"/>
          <p14:tracePt t="18709" x="2416175" y="3922713"/>
          <p14:tracePt t="18711" x="2416175" y="3898900"/>
          <p14:tracePt t="18713" x="2432050" y="3867150"/>
          <p14:tracePt t="18715" x="2447925" y="3835400"/>
          <p14:tracePt t="18717" x="2463800" y="3811588"/>
          <p14:tracePt t="18719" x="2471738" y="3771900"/>
          <p14:tracePt t="18721" x="2487613" y="3748088"/>
          <p14:tracePt t="18723" x="2503488" y="3724275"/>
          <p14:tracePt t="18725" x="2511425" y="3684588"/>
          <p14:tracePt t="18727" x="2527300" y="3660775"/>
          <p14:tracePt t="18729" x="2543175" y="3629025"/>
          <p14:tracePt t="18731" x="2559050" y="3595688"/>
          <p14:tracePt t="18733" x="2566988" y="3571875"/>
          <p14:tracePt t="18735" x="2582863" y="3532188"/>
          <p14:tracePt t="18737" x="2598738" y="3508375"/>
          <p14:tracePt t="18739" x="2606675" y="3476625"/>
          <p14:tracePt t="18741" x="2624138" y="3452813"/>
          <p14:tracePt t="18743" x="2640013" y="3421063"/>
          <p14:tracePt t="18745" x="2647950" y="3389313"/>
          <p14:tracePt t="18747" x="2663825" y="3365500"/>
          <p14:tracePt t="18749" x="2679700" y="3341688"/>
          <p14:tracePt t="18751" x="2687638" y="3309938"/>
          <p14:tracePt t="18753" x="2703513" y="3286125"/>
          <p14:tracePt t="18755" x="2719388" y="3262313"/>
          <p14:tracePt t="18757" x="2735263" y="3228975"/>
          <p14:tracePt t="18759" x="2751138" y="3205163"/>
          <p14:tracePt t="18761" x="2767013" y="3181350"/>
          <p14:tracePt t="18763" x="2782888" y="3157538"/>
          <p14:tracePt t="18765" x="2798763" y="3133725"/>
          <p14:tracePt t="18767" x="2814638" y="3109913"/>
          <p14:tracePt t="18769" x="2830513" y="3086100"/>
          <p14:tracePt t="18771" x="2846388" y="3070225"/>
          <p14:tracePt t="18773" x="2870200" y="3046413"/>
          <p14:tracePt t="18775" x="2878138" y="3022600"/>
          <p14:tracePt t="18777" x="2894013" y="3006725"/>
          <p14:tracePt t="18779" x="2917825" y="2982913"/>
          <p14:tracePt t="18781" x="2933700" y="2959100"/>
          <p14:tracePt t="18783" x="2957513" y="2943225"/>
          <p14:tracePt t="18785" x="2974975" y="2927350"/>
          <p14:tracePt t="18787" x="2990850" y="2894013"/>
          <p14:tracePt t="18789" x="3014663" y="2878138"/>
          <p14:tracePt t="18791" x="3030538" y="2862263"/>
          <p14:tracePt t="18793" x="3046413" y="2838450"/>
          <p14:tracePt t="18795" x="3070225" y="2822575"/>
          <p14:tracePt t="18797" x="3094038" y="2798763"/>
          <p14:tracePt t="18799" x="3117850" y="2782888"/>
          <p14:tracePt t="18801" x="3141663" y="2759075"/>
          <p14:tracePt t="18803" x="3165475" y="2743200"/>
          <p14:tracePt t="18805" x="3189288" y="2727325"/>
          <p14:tracePt t="18807" x="3213100" y="2703513"/>
          <p14:tracePt t="18809" x="3244850" y="2679700"/>
          <p14:tracePt t="18811" x="3260725" y="2663825"/>
          <p14:tracePt t="18813" x="3292475" y="2640013"/>
          <p14:tracePt t="18815" x="3308350" y="2632075"/>
          <p14:tracePt t="18817" x="3333750" y="2608263"/>
          <p14:tracePt t="18819" x="3365500" y="2592388"/>
          <p14:tracePt t="18821" x="3381375" y="2576513"/>
          <p14:tracePt t="18823" x="3397250" y="2559050"/>
          <p14:tracePt t="18825" x="3421063" y="2543175"/>
          <p14:tracePt t="18827" x="3444875" y="2535238"/>
          <p14:tracePt t="18829" x="3468688" y="2519363"/>
          <p14:tracePt t="18831" x="3484563" y="2503488"/>
          <p14:tracePt t="18833" x="3500438" y="2487613"/>
          <p14:tracePt t="18835" x="3532188" y="2479675"/>
          <p14:tracePt t="18837" x="3548063" y="2463800"/>
          <p14:tracePt t="18839" x="3571875" y="2455863"/>
          <p14:tracePt t="18841" x="3587750" y="2439988"/>
          <p14:tracePt t="18843" x="3603625" y="2432050"/>
          <p14:tracePt t="18845" x="3627438" y="2416175"/>
          <p14:tracePt t="18847" x="3651250" y="2408238"/>
          <p14:tracePt t="18849" x="3668713" y="2392363"/>
          <p14:tracePt t="18851" x="3692525" y="2384425"/>
          <p14:tracePt t="18853" x="3708400" y="2376488"/>
          <p14:tracePt t="18855" x="3732213" y="2368550"/>
          <p14:tracePt t="18857" x="3756025" y="2360613"/>
          <p14:tracePt t="18859" x="3771900" y="2352675"/>
          <p14:tracePt t="18861" x="3795713" y="2344738"/>
          <p14:tracePt t="18863" x="3819525" y="2328863"/>
          <p14:tracePt t="18865" x="3843338" y="2328863"/>
          <p14:tracePt t="18867" x="3867150" y="2320925"/>
          <p14:tracePt t="18869" x="3890963" y="2312988"/>
          <p14:tracePt t="18871" x="3906838" y="2305050"/>
          <p14:tracePt t="18877" x="3970338" y="2289175"/>
          <p14:tracePt t="18879" x="3994150" y="2281238"/>
          <p14:tracePt t="18881" x="4019550" y="2281238"/>
          <p14:tracePt t="18883" x="4043363" y="2281238"/>
          <p14:tracePt t="18885" x="4067175" y="2273300"/>
          <p14:tracePt t="18887" x="4083050" y="2273300"/>
          <p14:tracePt t="18889" x="4106863" y="2273300"/>
          <p14:tracePt t="18891" x="4122738" y="2265363"/>
          <p14:tracePt t="18893" x="4146550" y="2265363"/>
          <p14:tracePt t="18895" x="4162425" y="2265363"/>
          <p14:tracePt t="18897" x="4186238" y="2265363"/>
          <p14:tracePt t="18899" x="4202113" y="2265363"/>
          <p14:tracePt t="18901" x="4225925" y="2265363"/>
          <p14:tracePt t="18903" x="4241800" y="2265363"/>
          <p14:tracePt t="18905" x="4265613" y="2265363"/>
          <p14:tracePt t="18907" x="4281488" y="2265363"/>
          <p14:tracePt t="18909" x="4297363" y="2265363"/>
          <p14:tracePt t="18911" x="4313238" y="2265363"/>
          <p14:tracePt t="18913" x="4329113" y="2265363"/>
          <p14:tracePt t="18915" x="4344988" y="2265363"/>
          <p14:tracePt t="18917" x="4362450" y="2265363"/>
          <p14:tracePt t="18919" x="4378325" y="2265363"/>
          <p14:tracePt t="18921" x="4402138" y="2265363"/>
          <p14:tracePt t="18923" x="4418013" y="2265363"/>
          <p14:tracePt t="18925" x="4433888" y="2273300"/>
          <p14:tracePt t="18927" x="4449763" y="2273300"/>
          <p14:tracePt t="18929" x="4465638" y="2281238"/>
          <p14:tracePt t="18931" x="4481513" y="2289175"/>
          <p14:tracePt t="18933" x="4497388" y="2297113"/>
          <p14:tracePt t="18935" x="4505325" y="2297113"/>
          <p14:tracePt t="18937" x="4521200" y="2305050"/>
          <p14:tracePt t="18939" x="4537075" y="2312988"/>
          <p14:tracePt t="18941" x="4545013" y="2320925"/>
          <p14:tracePt t="18943" x="4560888" y="2328863"/>
          <p14:tracePt t="18945" x="4576763" y="2336800"/>
          <p14:tracePt t="18947" x="4584700" y="2352675"/>
          <p14:tracePt t="18949" x="4600575" y="2360613"/>
          <p14:tracePt t="18951" x="4608513" y="2368550"/>
          <p14:tracePt t="18953" x="4624388" y="2376488"/>
          <p14:tracePt t="18955" x="4640263" y="2392363"/>
          <p14:tracePt t="18957" x="4648200" y="2400300"/>
          <p14:tracePt t="18959" x="4664075" y="2416175"/>
          <p14:tracePt t="18961" x="4672013" y="2424113"/>
          <p14:tracePt t="18963" x="4679950" y="2432050"/>
          <p14:tracePt t="18965" x="4695825" y="2447925"/>
          <p14:tracePt t="18967" x="4705350" y="2455863"/>
          <p14:tracePt t="18969" x="4721225" y="2471738"/>
          <p14:tracePt t="18971" x="4737100" y="2487613"/>
          <p14:tracePt t="18973" x="4745038" y="2495550"/>
          <p14:tracePt t="18975" x="4760913" y="2519363"/>
          <p14:tracePt t="18977" x="4768850" y="2527300"/>
          <p14:tracePt t="18979" x="4784725" y="2543175"/>
          <p14:tracePt t="18981" x="4792663" y="2559050"/>
          <p14:tracePt t="18983" x="4808538" y="2584450"/>
          <p14:tracePt t="18985" x="4816475" y="2600325"/>
          <p14:tracePt t="18987" x="4832350" y="2616200"/>
          <p14:tracePt t="18989" x="4840288" y="2632075"/>
          <p14:tracePt t="18991" x="4856163" y="2647950"/>
          <p14:tracePt t="18993" x="4864100" y="2663825"/>
          <p14:tracePt t="18995" x="4879975" y="2679700"/>
          <p14:tracePt t="18997" x="4887913" y="2703513"/>
          <p14:tracePt t="18999" x="4911725" y="2719388"/>
          <p14:tracePt t="19001" x="4919663" y="2735263"/>
          <p14:tracePt t="19003" x="4935538" y="2751138"/>
          <p14:tracePt t="19005" x="4943475" y="2774950"/>
          <p14:tracePt t="19007" x="4959350" y="2798763"/>
          <p14:tracePt t="19009" x="4967288" y="2814638"/>
          <p14:tracePt t="19011" x="4983163" y="2830513"/>
          <p14:tracePt t="19013" x="4991100" y="2862263"/>
          <p14:tracePt t="19015" x="5006975" y="2878138"/>
          <p14:tracePt t="19017" x="5014913" y="2901950"/>
          <p14:tracePt t="19019" x="5030788" y="2919413"/>
          <p14:tracePt t="19021" x="5038725" y="2943225"/>
          <p14:tracePt t="19023" x="5046663" y="2967038"/>
          <p14:tracePt t="19025" x="5064125" y="2990850"/>
          <p14:tracePt t="19027" x="5064125" y="3006725"/>
          <p14:tracePt t="19029" x="5080000" y="3030538"/>
          <p14:tracePt t="19031" x="5095875" y="3046413"/>
          <p14:tracePt t="19033" x="5095875" y="3070225"/>
          <p14:tracePt t="19035" x="5111750" y="3101975"/>
          <p14:tracePt t="19037" x="5127625" y="3125788"/>
          <p14:tracePt t="19039" x="5127625" y="3141663"/>
          <p14:tracePt t="19041" x="5143500" y="3165475"/>
          <p14:tracePt t="19043" x="5151438" y="3197225"/>
          <p14:tracePt t="19045" x="5159375" y="3213100"/>
          <p14:tracePt t="19047" x="5167313" y="3236913"/>
          <p14:tracePt t="19049" x="5183188" y="3262313"/>
          <p14:tracePt t="19051" x="5183188" y="3278188"/>
          <p14:tracePt t="19053" x="5199063" y="3309938"/>
          <p14:tracePt t="19055" x="5207000" y="3325813"/>
          <p14:tracePt t="19057" x="5214938" y="3349625"/>
          <p14:tracePt t="19059" x="5222875" y="3365500"/>
          <p14:tracePt t="19061" x="5238750" y="3389313"/>
          <p14:tracePt t="19063" x="5238750" y="3413125"/>
          <p14:tracePt t="19065" x="5254625" y="3436938"/>
          <p14:tracePt t="19067" x="5262563" y="3452813"/>
          <p14:tracePt t="19069" x="5262563" y="3476625"/>
          <p14:tracePt t="19071" x="5278438" y="3492500"/>
          <p14:tracePt t="19073" x="5286375" y="3508375"/>
          <p14:tracePt t="19075" x="5294313" y="3540125"/>
          <p14:tracePt t="19077" x="5302250" y="3556000"/>
          <p14:tracePt t="19079" x="5310188" y="3571875"/>
          <p14:tracePt t="19081" x="5310188" y="3587750"/>
          <p14:tracePt t="19083" x="5318125" y="3605213"/>
          <p14:tracePt t="19085" x="5326063" y="3629025"/>
          <p14:tracePt t="19087" x="5334000" y="3652838"/>
          <p14:tracePt t="19089" x="5334000" y="3668713"/>
          <p14:tracePt t="19091" x="5341938" y="3684588"/>
          <p14:tracePt t="19093" x="5349875" y="3700463"/>
          <p14:tracePt t="19095" x="5357813" y="3716338"/>
          <p14:tracePt t="19097" x="5357813" y="3740150"/>
          <p14:tracePt t="19099" x="5365750" y="3756025"/>
          <p14:tracePt t="19101" x="5365750" y="3771900"/>
          <p14:tracePt t="19103" x="5373688" y="3787775"/>
          <p14:tracePt t="19105" x="5373688" y="3803650"/>
          <p14:tracePt t="19107" x="5373688" y="3819525"/>
          <p14:tracePt t="19109" x="5381625" y="3835400"/>
          <p14:tracePt t="19111" x="5381625" y="3851275"/>
          <p14:tracePt t="19113" x="5381625" y="3867150"/>
          <p14:tracePt t="19115" x="5381625" y="3875088"/>
          <p14:tracePt t="19117" x="5381625" y="3890963"/>
          <p14:tracePt t="19119" x="5381625" y="3914775"/>
          <p14:tracePt t="19121" x="5381625" y="3922713"/>
          <p14:tracePt t="19123" x="5381625" y="3938588"/>
          <p14:tracePt t="19125" x="5381625" y="3948113"/>
          <p14:tracePt t="19127" x="5381625" y="3963988"/>
          <p14:tracePt t="19129" x="5381625" y="3979863"/>
          <p14:tracePt t="19131" x="5381625" y="3987800"/>
          <p14:tracePt t="19133" x="5381625" y="3995738"/>
          <p14:tracePt t="19135" x="5381625" y="4011613"/>
          <p14:tracePt t="19137" x="5381625" y="4027488"/>
          <p14:tracePt t="19139" x="5381625" y="4043363"/>
          <p14:tracePt t="19141" x="5381625" y="4051300"/>
          <p14:tracePt t="19143" x="5381625" y="4059238"/>
          <p14:tracePt t="19145" x="5381625" y="4075113"/>
          <p14:tracePt t="19147" x="5381625" y="4090988"/>
          <p14:tracePt t="19149" x="5373688" y="4098925"/>
          <p14:tracePt t="19151" x="5373688" y="4114800"/>
          <p14:tracePt t="19153" x="5365750" y="4122738"/>
          <p14:tracePt t="19155" x="5365750" y="4130675"/>
          <p14:tracePt t="19157" x="5357813" y="4146550"/>
          <p14:tracePt t="19159" x="5349875" y="4162425"/>
          <p14:tracePt t="19161" x="5349875" y="4170363"/>
          <p14:tracePt t="19163" x="5349875" y="4178300"/>
          <p14:tracePt t="19165" x="5341938" y="4194175"/>
          <p14:tracePt t="19167" x="5334000" y="4202113"/>
          <p14:tracePt t="19169" x="5334000" y="4217988"/>
          <p14:tracePt t="19171" x="5326063" y="4233863"/>
          <p14:tracePt t="19173" x="5318125" y="4241800"/>
          <p14:tracePt t="19175" x="5310188" y="4249738"/>
          <p14:tracePt t="19177" x="5310188" y="4265613"/>
          <p14:tracePt t="19179" x="5302250" y="4273550"/>
          <p14:tracePt t="19181" x="5294313" y="4291013"/>
          <p14:tracePt t="19183" x="5294313" y="4306888"/>
          <p14:tracePt t="19185" x="5286375" y="4314825"/>
          <p14:tracePt t="19187" x="5278438" y="4330700"/>
          <p14:tracePt t="19189" x="5278438" y="4338638"/>
          <p14:tracePt t="19191" x="5270500" y="4346575"/>
          <p14:tracePt t="19193" x="5262563" y="4362450"/>
          <p14:tracePt t="19195" x="5262563" y="4378325"/>
          <p14:tracePt t="19197" x="5254625" y="4378325"/>
          <p14:tracePt t="19199" x="5246688" y="4394200"/>
          <p14:tracePt t="19201" x="5238750" y="4402138"/>
          <p14:tracePt t="19203" x="5230813" y="4410075"/>
          <p14:tracePt t="19205" x="5230813" y="4425950"/>
          <p14:tracePt t="19207" x="5214938" y="4433888"/>
          <p14:tracePt t="19209" x="5214938" y="4441825"/>
          <p14:tracePt t="19211" x="5199063" y="4457700"/>
          <p14:tracePt t="19213" x="5199063" y="4465638"/>
          <p14:tracePt t="19215" x="5191125" y="4473575"/>
          <p14:tracePt t="19217" x="5183188" y="4481513"/>
          <p14:tracePt t="19219" x="5175250" y="4497388"/>
          <p14:tracePt t="19221" x="5159375" y="4505325"/>
          <p14:tracePt t="19223" x="5159375" y="4513263"/>
          <p14:tracePt t="19225" x="5151438" y="4521200"/>
          <p14:tracePt t="19227" x="5143500" y="4529138"/>
          <p14:tracePt t="19229" x="5135563" y="4545013"/>
          <p14:tracePt t="19231" x="5127625" y="4552950"/>
          <p14:tracePt t="19233" x="5119688" y="4560888"/>
          <p14:tracePt t="19235" x="5111750" y="4576763"/>
          <p14:tracePt t="19237" x="5103813" y="4584700"/>
          <p14:tracePt t="19239" x="5095875" y="4600575"/>
          <p14:tracePt t="19241" x="5087938" y="4608513"/>
          <p14:tracePt t="19243" x="5072063" y="4616450"/>
          <p14:tracePt t="19245" x="5072063" y="4633913"/>
          <p14:tracePt t="19247" x="5056188" y="4641850"/>
          <p14:tracePt t="19249" x="5056188" y="4649788"/>
          <p14:tracePt t="19251" x="5046663" y="4665663"/>
          <p14:tracePt t="19253" x="5030788" y="4681538"/>
          <p14:tracePt t="19255" x="5030788" y="4689475"/>
          <p14:tracePt t="19257" x="5022850" y="4705350"/>
          <p14:tracePt t="19259" x="5014913" y="4721225"/>
          <p14:tracePt t="19261" x="5006975" y="4729163"/>
          <p14:tracePt t="19263" x="4999038" y="4745038"/>
          <p14:tracePt t="19265" x="4991100" y="4760913"/>
          <p14:tracePt t="19267" x="4983163" y="4768850"/>
          <p14:tracePt t="19269" x="4975225" y="4792663"/>
          <p14:tracePt t="19271" x="4967288" y="4808538"/>
          <p14:tracePt t="19273" x="4951413" y="4816475"/>
          <p14:tracePt t="19275" x="4951413" y="4832350"/>
          <p14:tracePt t="19277" x="4943475" y="4848225"/>
          <p14:tracePt t="19279" x="4935538" y="4864100"/>
          <p14:tracePt t="19281" x="4927600" y="4872038"/>
          <p14:tracePt t="19283" x="4911725" y="4887913"/>
          <p14:tracePt t="19285" x="4911725" y="4903788"/>
          <p14:tracePt t="19287" x="4895850" y="4919663"/>
          <p14:tracePt t="19289" x="4895850" y="4927600"/>
          <p14:tracePt t="19291" x="4887913" y="4935538"/>
          <p14:tracePt t="19293" x="4872038" y="4951413"/>
          <p14:tracePt t="19297" x="4864100" y="4959350"/>
          <p14:tracePt t="19299" x="4864100" y="4976813"/>
          <p14:tracePt t="19301" x="4848225" y="4984750"/>
          <p14:tracePt t="19305" x="4840288" y="4992688"/>
          <p14:tracePt t="19307" x="4832350" y="5000625"/>
          <p14:tracePt t="19309" x="4832350" y="5008563"/>
          <p14:tracePt t="19311" x="4824413" y="5008563"/>
          <p14:tracePt t="19313" x="4824413" y="5016500"/>
          <p14:tracePt t="19315" x="4816475" y="5016500"/>
          <p14:tracePt t="19317" x="4808538" y="5024438"/>
          <p14:tracePt t="19319" x="4800600" y="5024438"/>
          <p14:tracePt t="19323" x="4792663" y="5032375"/>
          <p14:tracePt t="19325" x="4792663" y="5040313"/>
          <p14:tracePt t="19327" x="4776788" y="5040313"/>
          <p14:tracePt t="19331" x="4768850" y="5040313"/>
          <p14:tracePt t="19333" x="4760913" y="5048250"/>
          <p14:tracePt t="19335" x="4752975" y="5048250"/>
          <p14:tracePt t="19337" x="4745038" y="5048250"/>
          <p14:tracePt t="19339" x="4729163" y="5048250"/>
          <p14:tracePt t="19341" x="4721225" y="5056188"/>
          <p14:tracePt t="19343" x="4713288" y="5056188"/>
          <p14:tracePt t="19345" x="4695825" y="5056188"/>
          <p14:tracePt t="19347" x="4679950" y="5064125"/>
          <p14:tracePt t="19349" x="4664075" y="5064125"/>
          <p14:tracePt t="19351" x="4648200" y="5064125"/>
          <p14:tracePt t="19353" x="4640263" y="5064125"/>
          <p14:tracePt t="19355" x="4616450" y="5064125"/>
          <p14:tracePt t="19357" x="4608513" y="5064125"/>
          <p14:tracePt t="19359" x="4600575" y="5064125"/>
          <p14:tracePt t="19361" x="4584700" y="5064125"/>
          <p14:tracePt t="19363" x="4568825" y="5064125"/>
          <p14:tracePt t="19365" x="4545013" y="5064125"/>
          <p14:tracePt t="19367" x="4521200" y="5064125"/>
          <p14:tracePt t="19369" x="4497388" y="5064125"/>
          <p14:tracePt t="19371" x="4473575" y="5064125"/>
          <p14:tracePt t="19373" x="4449763" y="5064125"/>
          <p14:tracePt t="19375" x="4425950" y="5064125"/>
          <p14:tracePt t="19377" x="4402138" y="5064125"/>
          <p14:tracePt t="19379" x="4370388" y="5064125"/>
          <p14:tracePt t="19381" x="4344988" y="5064125"/>
          <p14:tracePt t="19383" x="4313238" y="5064125"/>
          <p14:tracePt t="19385" x="4281488" y="5064125"/>
          <p14:tracePt t="19387" x="4257675" y="5064125"/>
          <p14:tracePt t="19389" x="4225925" y="5064125"/>
          <p14:tracePt t="19391" x="4186238" y="5064125"/>
          <p14:tracePt t="19393" x="4154488" y="5064125"/>
          <p14:tracePt t="19395" x="4122738" y="5064125"/>
          <p14:tracePt t="19397" x="4090988" y="5064125"/>
          <p14:tracePt t="19399" x="4059238" y="5064125"/>
          <p14:tracePt t="19401" x="4027488" y="5064125"/>
          <p14:tracePt t="19403" x="3994150" y="5064125"/>
          <p14:tracePt t="19405" x="3962400" y="5064125"/>
          <p14:tracePt t="19407" x="3922713" y="5064125"/>
          <p14:tracePt t="19409" x="3883025" y="5064125"/>
          <p14:tracePt t="19411" x="3851275" y="5064125"/>
          <p14:tracePt t="19413" x="3803650" y="5064125"/>
          <p14:tracePt t="19415" x="3771900" y="5064125"/>
          <p14:tracePt t="19417" x="3732213" y="5064125"/>
          <p14:tracePt t="19419" x="3700463" y="5064125"/>
          <p14:tracePt t="19421" x="3651250" y="5064125"/>
          <p14:tracePt t="19423" x="3619500" y="5064125"/>
          <p14:tracePt t="19425" x="3579813" y="5064125"/>
          <p14:tracePt t="19427" x="3540125" y="5064125"/>
          <p14:tracePt t="19429" x="3500438" y="5064125"/>
          <p14:tracePt t="19431" x="3468688" y="5064125"/>
          <p14:tracePt t="19433" x="3436938" y="5064125"/>
          <p14:tracePt t="19435" x="3389313" y="5064125"/>
          <p14:tracePt t="19437" x="3357563" y="5056188"/>
          <p14:tracePt t="19439" x="3325813" y="5056188"/>
          <p14:tracePt t="19441" x="3292475" y="5056188"/>
          <p14:tracePt t="19443" x="3252788" y="5048250"/>
          <p14:tracePt t="19445" x="3221038" y="5048250"/>
          <p14:tracePt t="19447" x="3189288" y="5040313"/>
          <p14:tracePt t="19449" x="3157538" y="5040313"/>
          <p14:tracePt t="19451" x="3117850" y="5032375"/>
          <p14:tracePt t="19453" x="3094038" y="5024438"/>
          <p14:tracePt t="19455" x="3070225" y="5024438"/>
          <p14:tracePt t="19457" x="3046413" y="5024438"/>
          <p14:tracePt t="19459" x="3022600" y="5016500"/>
          <p14:tracePt t="19461" x="2998788" y="5016500"/>
          <p14:tracePt t="19463" x="2974975" y="5008563"/>
          <p14:tracePt t="19465" x="2949575" y="5000625"/>
          <p14:tracePt t="19467" x="2925763" y="5000625"/>
          <p14:tracePt t="19469" x="2901950" y="5000625"/>
          <p14:tracePt t="19471" x="2886075" y="4992688"/>
          <p14:tracePt t="19473" x="2862263" y="4984750"/>
          <p14:tracePt t="19475" x="2838450" y="4976813"/>
          <p14:tracePt t="19477" x="2822575" y="4976813"/>
          <p14:tracePt t="19479" x="2806700" y="4967288"/>
          <p14:tracePt t="19481" x="2790825" y="4959350"/>
          <p14:tracePt t="19483" x="2774950" y="4951413"/>
          <p14:tracePt t="19485" x="2751138" y="4951413"/>
          <p14:tracePt t="19487" x="2735263" y="4943475"/>
          <p14:tracePt t="19489" x="2719388" y="4935538"/>
          <p14:tracePt t="19491" x="2703513" y="4927600"/>
          <p14:tracePt t="19493" x="2687638" y="4927600"/>
          <p14:tracePt t="19495" x="2671763" y="4919663"/>
          <p14:tracePt t="19497" x="2655888" y="4911725"/>
          <p14:tracePt t="19499" x="2647950" y="4911725"/>
          <p14:tracePt t="19501" x="2632075" y="4903788"/>
          <p14:tracePt t="19503" x="2616200" y="4895850"/>
          <p14:tracePt t="19505" x="2606675" y="4887913"/>
          <p14:tracePt t="19507" x="2590800" y="4879975"/>
          <p14:tracePt t="19509" x="2582863" y="4872038"/>
          <p14:tracePt t="19511" x="2574925" y="4864100"/>
          <p14:tracePt t="19513" x="2559050" y="4856163"/>
          <p14:tracePt t="19515" x="2551113" y="4848225"/>
          <p14:tracePt t="19517" x="2535238" y="4832350"/>
          <p14:tracePt t="19519" x="2527300" y="4832350"/>
          <p14:tracePt t="19521" x="2519363" y="4816475"/>
          <p14:tracePt t="19523" x="2503488" y="4808538"/>
          <p14:tracePt t="19525" x="2495550" y="4800600"/>
          <p14:tracePt t="19527" x="2487613" y="4792663"/>
          <p14:tracePt t="19529" x="2479675" y="4776788"/>
          <p14:tracePt t="19531" x="2479675" y="4768850"/>
          <p14:tracePt t="19533" x="2471738" y="4760913"/>
          <p14:tracePt t="19535" x="2463800" y="4745038"/>
          <p14:tracePt t="19537" x="2463800" y="4737100"/>
          <p14:tracePt t="19539" x="2455863" y="4729163"/>
          <p14:tracePt t="19541" x="2447925" y="4713288"/>
          <p14:tracePt t="19543" x="2447925" y="4705350"/>
          <p14:tracePt t="19545" x="2439988" y="4697413"/>
          <p14:tracePt t="19547" x="2432050" y="4681538"/>
          <p14:tracePt t="19549" x="2432050" y="4673600"/>
          <p14:tracePt t="19551" x="2424113" y="4657725"/>
          <p14:tracePt t="19553" x="2416175" y="4649788"/>
          <p14:tracePt t="19555" x="2416175" y="4633913"/>
          <p14:tracePt t="19557" x="2416175" y="4624388"/>
          <p14:tracePt t="19559" x="2416175" y="4608513"/>
          <p14:tracePt t="19561" x="2408238" y="4600575"/>
          <p14:tracePt t="19563" x="2408238" y="4584700"/>
          <p14:tracePt t="19565" x="2400300" y="4568825"/>
          <p14:tracePt t="19567" x="2400300" y="4560888"/>
          <p14:tracePt t="19569" x="2392363" y="4545013"/>
          <p14:tracePt t="19571" x="2392363" y="4537075"/>
          <p14:tracePt t="19573" x="2392363" y="4521200"/>
          <p14:tracePt t="19575" x="2392363" y="4505325"/>
          <p14:tracePt t="19577" x="2384425" y="4497388"/>
          <p14:tracePt t="19579" x="2384425" y="4481513"/>
          <p14:tracePt t="19581" x="2376488" y="4465638"/>
          <p14:tracePt t="19583" x="2376488" y="4449763"/>
          <p14:tracePt t="19585" x="2376488" y="4441825"/>
          <p14:tracePt t="19587" x="2376488" y="4425950"/>
          <p14:tracePt t="19589" x="2368550" y="4402138"/>
          <p14:tracePt t="19591" x="2368550" y="4386263"/>
          <p14:tracePt t="19593" x="2360613" y="4370388"/>
          <p14:tracePt t="19595" x="2360613" y="4354513"/>
          <p14:tracePt t="19597" x="2360613" y="4338638"/>
          <p14:tracePt t="19599" x="2352675" y="4322763"/>
          <p14:tracePt t="19601" x="2344738" y="4298950"/>
          <p14:tracePt t="19603" x="2344738" y="4281488"/>
          <p14:tracePt t="19605" x="2336800" y="4265613"/>
          <p14:tracePt t="19607" x="2336800" y="4241800"/>
          <p14:tracePt t="19609" x="2328863" y="4225925"/>
          <p14:tracePt t="19611" x="2320925" y="4202113"/>
          <p14:tracePt t="19613" x="2312988" y="4178300"/>
          <p14:tracePt t="19615" x="2305050" y="4154488"/>
          <p14:tracePt t="19617" x="2305050" y="4122738"/>
          <p14:tracePt t="19619" x="2297113" y="4098925"/>
          <p14:tracePt t="19621" x="2289175" y="4075113"/>
          <p14:tracePt t="19623" x="2281238" y="4043363"/>
          <p14:tracePt t="19625" x="2273300" y="4003675"/>
          <p14:tracePt t="19627" x="2265363" y="3971925"/>
          <p14:tracePt t="19629" x="2255838" y="3938588"/>
          <p14:tracePt t="19631" x="2247900" y="3898900"/>
          <p14:tracePt t="19633" x="2232025" y="3859213"/>
          <p14:tracePt t="19635" x="2224088" y="3819525"/>
          <p14:tracePt t="19637" x="2216150" y="3779838"/>
          <p14:tracePt t="19639" x="2208213" y="3740150"/>
          <p14:tracePt t="19641" x="2200275" y="3700463"/>
          <p14:tracePt t="19643" x="2200275" y="3660775"/>
          <p14:tracePt t="19645" x="2192338" y="3621088"/>
          <p14:tracePt t="19647" x="2184400" y="3579813"/>
          <p14:tracePt t="19649" x="2184400" y="3548063"/>
          <p14:tracePt t="19651" x="2184400" y="3516313"/>
          <p14:tracePt t="19653" x="2176463" y="3484563"/>
          <p14:tracePt t="19655" x="2176463" y="3452813"/>
          <p14:tracePt t="19657" x="2176463" y="3421063"/>
          <p14:tracePt t="19659" x="2176463" y="3389313"/>
          <p14:tracePt t="19661" x="2176463" y="3349625"/>
          <p14:tracePt t="19663" x="2176463" y="3325813"/>
          <p14:tracePt t="19665" x="2176463" y="3294063"/>
          <p14:tracePt t="19667" x="2176463" y="3262313"/>
          <p14:tracePt t="19669" x="2176463" y="3236913"/>
          <p14:tracePt t="19671" x="2176463" y="3213100"/>
          <p14:tracePt t="19673" x="2176463" y="3189288"/>
          <p14:tracePt t="19675" x="2176463" y="3165475"/>
          <p14:tracePt t="19677" x="2176463" y="3141663"/>
          <p14:tracePt t="19679" x="2176463" y="3117850"/>
          <p14:tracePt t="19681" x="2176463" y="3094038"/>
          <p14:tracePt t="19683" x="2176463" y="3062288"/>
          <p14:tracePt t="19685" x="2184400" y="3038475"/>
          <p14:tracePt t="19687" x="2192338" y="3014663"/>
          <p14:tracePt t="19689" x="2200275" y="2990850"/>
          <p14:tracePt t="19691" x="2208213" y="2967038"/>
          <p14:tracePt t="19693" x="2216150" y="2943225"/>
          <p14:tracePt t="19695" x="2224088" y="2919413"/>
          <p14:tracePt t="19697" x="2232025" y="2901950"/>
          <p14:tracePt t="19699" x="2247900" y="2878138"/>
          <p14:tracePt t="19701" x="2255838" y="2862263"/>
          <p14:tracePt t="19703" x="2273300" y="2838450"/>
          <p14:tracePt t="19705" x="2281238" y="2814638"/>
          <p14:tracePt t="19707" x="2297113" y="2798763"/>
          <p14:tracePt t="19709" x="2305050" y="2782888"/>
          <p14:tracePt t="19711" x="2328863" y="2751138"/>
          <p14:tracePt t="19713" x="2336800" y="2735263"/>
          <p14:tracePt t="19715" x="2360613" y="2719388"/>
          <p14:tracePt t="19717" x="2376488" y="2703513"/>
          <p14:tracePt t="19719" x="2392363" y="2679700"/>
          <p14:tracePt t="19721" x="2416175" y="2663825"/>
          <p14:tracePt t="19723" x="2432050" y="2647950"/>
          <p14:tracePt t="19725" x="2455863" y="2624138"/>
          <p14:tracePt t="19727" x="2479675" y="2608263"/>
          <p14:tracePt t="19729" x="2503488" y="2584450"/>
          <p14:tracePt t="19731" x="2535238" y="2559050"/>
          <p14:tracePt t="19733" x="2559050" y="2543175"/>
          <p14:tracePt t="19735" x="2590800" y="2519363"/>
          <p14:tracePt t="19737" x="2616200" y="2503488"/>
          <p14:tracePt t="19739" x="2655888" y="2487613"/>
          <p14:tracePt t="19741" x="2687638" y="2463800"/>
          <p14:tracePt t="19743" x="2719388" y="2447925"/>
          <p14:tracePt t="19745" x="2751138" y="2439988"/>
          <p14:tracePt t="19747" x="2790825" y="2424113"/>
          <p14:tracePt t="19749" x="2822575" y="2400300"/>
          <p14:tracePt t="19751" x="2862263" y="2384425"/>
          <p14:tracePt t="19753" x="2909888" y="2368550"/>
          <p14:tracePt t="19755" x="2949575" y="2352675"/>
          <p14:tracePt t="19757" x="2998788" y="2336800"/>
          <p14:tracePt t="19759" x="3038475" y="2328863"/>
          <p14:tracePt t="19761" x="3078163" y="2312988"/>
          <p14:tracePt t="19763" x="3125788" y="2305050"/>
          <p14:tracePt t="19765" x="3173413" y="2289175"/>
          <p14:tracePt t="19767" x="3213100" y="2281238"/>
          <p14:tracePt t="19769" x="3260725" y="2273300"/>
          <p14:tracePt t="19771" x="3308350" y="2265363"/>
          <p14:tracePt t="19773" x="3365500" y="2257425"/>
          <p14:tracePt t="19775" x="3405188" y="2249488"/>
          <p14:tracePt t="19777" x="3452813" y="2241550"/>
          <p14:tracePt t="19779" x="3508375" y="2233613"/>
          <p14:tracePt t="19781" x="3548063" y="2224088"/>
          <p14:tracePt t="19783" x="3595688" y="2224088"/>
          <p14:tracePt t="19785" x="3635375" y="2224088"/>
          <p14:tracePt t="19787" x="3684588" y="2224088"/>
          <p14:tracePt t="19789" x="3724275" y="2224088"/>
          <p14:tracePt t="19791" x="3763963" y="2224088"/>
          <p14:tracePt t="19793" x="3811588" y="2224088"/>
          <p14:tracePt t="19795" x="3851275" y="2224088"/>
          <p14:tracePt t="19797" x="3898900" y="2224088"/>
          <p14:tracePt t="19799" x="3938588" y="2224088"/>
          <p14:tracePt t="19801" x="3986213" y="2224088"/>
          <p14:tracePt t="19803" x="4027488" y="2224088"/>
          <p14:tracePt t="19805" x="4059238" y="2224088"/>
          <p14:tracePt t="19807" x="4098925" y="2224088"/>
          <p14:tracePt t="19809" x="4138613" y="2224088"/>
          <p14:tracePt t="19811" x="4170363" y="2233613"/>
          <p14:tracePt t="19813" x="4210050" y="2241550"/>
          <p14:tracePt t="19815" x="4241800" y="2249488"/>
          <p14:tracePt t="19817" x="4273550" y="2257425"/>
          <p14:tracePt t="19819" x="4313238" y="2257425"/>
          <p14:tracePt t="19821" x="4344988" y="2265363"/>
          <p14:tracePt t="19823" x="4378325" y="2273300"/>
          <p14:tracePt t="19825" x="4418013" y="2281238"/>
          <p14:tracePt t="19827" x="4441825" y="2297113"/>
          <p14:tracePt t="19829" x="4473575" y="2305050"/>
          <p14:tracePt t="19831" x="4497388" y="2305050"/>
          <p14:tracePt t="19833" x="4529138" y="2320925"/>
          <p14:tracePt t="19835" x="4552950" y="2328863"/>
          <p14:tracePt t="19837" x="4576763" y="2336800"/>
          <p14:tracePt t="19839" x="4600575" y="2344738"/>
          <p14:tracePt t="19841" x="4624388" y="2360613"/>
          <p14:tracePt t="19843" x="4656138" y="2368550"/>
          <p14:tracePt t="19845" x="4672013" y="2376488"/>
          <p14:tracePt t="19847" x="4687888" y="2392363"/>
          <p14:tracePt t="19849" x="4705350" y="2392363"/>
          <p14:tracePt t="19851" x="4729163" y="2408238"/>
          <p14:tracePt t="19853" x="4745038" y="2416175"/>
          <p14:tracePt t="19855" x="4760913" y="2424113"/>
          <p14:tracePt t="19857" x="4768850" y="2439988"/>
          <p14:tracePt t="19859" x="4784725" y="2447925"/>
          <p14:tracePt t="19861" x="4792663" y="2455863"/>
          <p14:tracePt t="19863" x="4800600" y="2463800"/>
          <p14:tracePt t="19865" x="4808538" y="2471738"/>
          <p14:tracePt t="19867" x="4824413" y="2487613"/>
          <p14:tracePt t="19869" x="4824413" y="2495550"/>
          <p14:tracePt t="19871" x="4832350" y="2503488"/>
          <p14:tracePt t="19877" x="4856163" y="2543175"/>
          <p14:tracePt t="19879" x="4856163" y="2551113"/>
          <p14:tracePt t="19881" x="4864100" y="2559050"/>
          <p14:tracePt t="19883" x="4872038" y="2584450"/>
          <p14:tracePt t="19885" x="4872038" y="2592388"/>
          <p14:tracePt t="19887" x="4872038" y="2600325"/>
          <p14:tracePt t="19889" x="4879975" y="2616200"/>
          <p14:tracePt t="19891" x="4887913" y="2632075"/>
          <p14:tracePt t="19893" x="4895850" y="2647950"/>
          <p14:tracePt t="19895" x="4895850" y="2663825"/>
          <p14:tracePt t="19897" x="4903788" y="2671763"/>
          <p14:tracePt t="19899" x="4903788" y="2695575"/>
          <p14:tracePt t="19901" x="4911725" y="2703513"/>
          <p14:tracePt t="19903" x="4911725" y="2719388"/>
          <p14:tracePt t="19905" x="4911725" y="2727325"/>
          <p14:tracePt t="19907" x="4919663" y="2751138"/>
          <p14:tracePt t="19909" x="4927600" y="2759075"/>
          <p14:tracePt t="19911" x="4927600" y="2774950"/>
          <p14:tracePt t="19913" x="4935538" y="2790825"/>
          <p14:tracePt t="19915" x="4935538" y="2806700"/>
          <p14:tracePt t="19917" x="4935538" y="2814638"/>
          <p14:tracePt t="19919" x="4935538" y="2822575"/>
          <p14:tracePt t="19921" x="4943475" y="2838450"/>
          <p14:tracePt t="19923" x="4943475" y="2854325"/>
          <p14:tracePt t="19925" x="4943475" y="2862263"/>
          <p14:tracePt t="19927" x="4943475" y="2870200"/>
          <p14:tracePt t="19929" x="4943475" y="2886075"/>
          <p14:tracePt t="19931" x="4951413" y="2894013"/>
          <p14:tracePt t="19933" x="4951413" y="2901950"/>
          <p14:tracePt t="19935" x="4951413" y="2919413"/>
          <p14:tracePt t="19939" x="4951413" y="2927350"/>
          <p14:tracePt t="19941" x="4951413" y="2935288"/>
          <p14:tracePt t="19945" x="4951413" y="2943225"/>
          <p14:tracePt t="19947" x="4951413" y="2951163"/>
          <p14:tracePt t="19953" x="4951413" y="2959100"/>
          <p14:tracePt t="19973" x="4951413" y="2967038"/>
          <p14:tracePt t="19981" x="4951413" y="2974975"/>
          <p14:tracePt t="19983" x="4951413" y="2982913"/>
          <p14:tracePt t="19987" x="4951413" y="2990850"/>
          <p14:tracePt t="19989" x="4951413" y="3006725"/>
          <p14:tracePt t="19991" x="4951413" y="3014663"/>
          <p14:tracePt t="19993" x="4951413" y="3030538"/>
          <p14:tracePt t="19995" x="4951413" y="3038475"/>
          <p14:tracePt t="19997" x="4951413" y="3054350"/>
          <p14:tracePt t="19999" x="4951413" y="3062288"/>
          <p14:tracePt t="20001" x="4951413" y="3078163"/>
          <p14:tracePt t="20003" x="4951413" y="3101975"/>
          <p14:tracePt t="20005" x="4951413" y="3125788"/>
          <p14:tracePt t="20007" x="4951413" y="3149600"/>
          <p14:tracePt t="20009" x="4951413" y="3173413"/>
          <p14:tracePt t="20011" x="4959350" y="3205163"/>
          <p14:tracePt t="20013" x="4959350" y="3228975"/>
          <p14:tracePt t="20015" x="4967288" y="3270250"/>
          <p14:tracePt t="20017" x="4967288" y="3294063"/>
          <p14:tracePt t="20019" x="4967288" y="3325813"/>
          <p14:tracePt t="20021" x="4975225" y="3357563"/>
          <p14:tracePt t="20023" x="4975225" y="3389313"/>
          <p14:tracePt t="20025" x="4983163" y="3429000"/>
          <p14:tracePt t="20027" x="4983163" y="3460750"/>
          <p14:tracePt t="20029" x="4983163" y="3492500"/>
          <p14:tracePt t="20031" x="4991100" y="3516313"/>
          <p14:tracePt t="20033" x="4991100" y="3548063"/>
          <p14:tracePt t="20035" x="4991100" y="3571875"/>
          <p14:tracePt t="20037" x="4991100" y="3595688"/>
          <p14:tracePt t="20039" x="4991100" y="3629025"/>
          <p14:tracePt t="20041" x="4999038" y="3652838"/>
          <p14:tracePt t="20043" x="4999038" y="3676650"/>
          <p14:tracePt t="20045" x="4999038" y="3692525"/>
          <p14:tracePt t="20047" x="4999038" y="3708400"/>
          <p14:tracePt t="20049" x="4999038" y="3732213"/>
          <p14:tracePt t="20051" x="4999038" y="3748088"/>
          <p14:tracePt t="20053" x="4999038" y="3763963"/>
          <p14:tracePt t="20055" x="4999038" y="3779838"/>
          <p14:tracePt t="20057" x="5006975" y="3787775"/>
          <p14:tracePt t="20059" x="5006975" y="3803650"/>
          <p14:tracePt t="20061" x="5006975" y="3811588"/>
          <p14:tracePt t="20063" x="5006975" y="3819525"/>
          <p14:tracePt t="20065" x="5006975" y="3827463"/>
          <p14:tracePt t="20067" x="5006975" y="3843338"/>
          <p14:tracePt t="20069" x="5006975" y="3851275"/>
          <p14:tracePt t="20071" x="5006975" y="3859213"/>
          <p14:tracePt t="20073" x="5006975" y="3867150"/>
          <p14:tracePt t="20077" x="5006975" y="3875088"/>
          <p14:tracePt t="20081" x="5006975" y="3883025"/>
          <p14:tracePt t="20085" x="4999038" y="3890963"/>
          <p14:tracePt t="20089" x="4991100" y="3890963"/>
          <p14:tracePt t="20093" x="4975225" y="3890963"/>
          <p14:tracePt t="20097" x="4967288" y="3890963"/>
          <p14:tracePt t="20099" x="4951413" y="3890963"/>
          <p14:tracePt t="20101" x="4943475" y="3883025"/>
          <p14:tracePt t="20103" x="4935538" y="3883025"/>
          <p14:tracePt t="20105" x="4911725" y="3875088"/>
          <p14:tracePt t="20107" x="4903788" y="3867150"/>
          <p14:tracePt t="20109" x="4895850" y="3859213"/>
          <p14:tracePt t="20111" x="4872038" y="3851275"/>
          <p14:tracePt t="20113" x="4856163" y="3835400"/>
          <p14:tracePt t="20115" x="4848225" y="3835400"/>
          <p14:tracePt t="20119" x="4840288" y="3827463"/>
          <p14:tracePt t="20123" x="4832350" y="3819525"/>
          <p14:tracePt t="20357" x="4832350" y="3827463"/>
          <p14:tracePt t="20365" x="4832350" y="3835400"/>
          <p14:tracePt t="20371" x="4832350" y="3843338"/>
          <p14:tracePt t="20377" x="4832350" y="3851275"/>
          <p14:tracePt t="20379" x="4824413" y="3851275"/>
          <p14:tracePt t="20381" x="4816475" y="3851275"/>
          <p14:tracePt t="20383" x="4816475" y="3859213"/>
          <p14:tracePt t="20385" x="4808538" y="3859213"/>
          <p14:tracePt t="20387" x="4808538" y="3867150"/>
          <p14:tracePt t="20389" x="4800600" y="3867150"/>
          <p14:tracePt t="20391" x="4792663" y="3883025"/>
          <p14:tracePt t="20395" x="4784725" y="3898900"/>
          <p14:tracePt t="20397" x="4784725" y="3906838"/>
          <p14:tracePt t="20399" x="4784725" y="3914775"/>
          <p14:tracePt t="20401" x="4784725" y="3922713"/>
          <p14:tracePt t="20403" x="4776788" y="3938588"/>
          <p14:tracePt t="20405" x="4768850" y="3956050"/>
          <p14:tracePt t="20407" x="4768850" y="3963988"/>
          <p14:tracePt t="20409" x="4760913" y="3979863"/>
          <p14:tracePt t="20411" x="4760913" y="4003675"/>
          <p14:tracePt t="20413" x="4760913" y="4019550"/>
          <p14:tracePt t="20415" x="4752975" y="4035425"/>
          <p14:tracePt t="20417" x="4752975" y="4043363"/>
          <p14:tracePt t="20419" x="4752975" y="4059238"/>
          <p14:tracePt t="20421" x="4752975" y="4083050"/>
          <p14:tracePt t="20423" x="4745038" y="4106863"/>
          <p14:tracePt t="20425" x="4745038" y="4130675"/>
          <p14:tracePt t="20427" x="4745038" y="4154488"/>
          <p14:tracePt t="20429" x="4745038" y="4178300"/>
          <p14:tracePt t="20431" x="4745038" y="4210050"/>
          <p14:tracePt t="20433" x="4745038" y="4241800"/>
          <p14:tracePt t="20435" x="4745038" y="4273550"/>
          <p14:tracePt t="20437" x="4745038" y="4306888"/>
          <p14:tracePt t="20439" x="4745038" y="4338638"/>
          <p14:tracePt t="20441" x="4752975" y="4378325"/>
          <p14:tracePt t="20443" x="4760913" y="4418013"/>
          <p14:tracePt t="20445" x="4768850" y="4457700"/>
          <p14:tracePt t="20447" x="4776788" y="4497388"/>
          <p14:tracePt t="20449" x="4784725" y="4537075"/>
          <p14:tracePt t="20451" x="4784725" y="4576763"/>
          <p14:tracePt t="20453" x="4792663" y="4624388"/>
          <p14:tracePt t="20455" x="4800600" y="4665663"/>
          <p14:tracePt t="20457" x="4800600" y="4705350"/>
          <p14:tracePt t="20459" x="4808538" y="4745038"/>
          <p14:tracePt t="20461" x="4808538" y="4776788"/>
          <p14:tracePt t="20463" x="4808538" y="4808538"/>
          <p14:tracePt t="20465" x="4808538" y="4840288"/>
          <p14:tracePt t="20467" x="4808538" y="4879975"/>
          <p14:tracePt t="20469" x="4808538" y="4911725"/>
          <p14:tracePt t="20471" x="4808538" y="4943475"/>
          <p14:tracePt t="20473" x="4808538" y="4976813"/>
          <p14:tracePt t="20475" x="4808538" y="5000625"/>
          <p14:tracePt t="20477" x="4808538" y="5024438"/>
          <p14:tracePt t="20479" x="4808538" y="5048250"/>
          <p14:tracePt t="20481" x="4808538" y="5072063"/>
          <p14:tracePt t="20483" x="4808538" y="5087938"/>
          <p14:tracePt t="20485" x="4808538" y="5103813"/>
          <p14:tracePt t="20487" x="4808538" y="5119688"/>
          <p14:tracePt t="20489" x="4808538" y="5135563"/>
          <p14:tracePt t="20491" x="4808538" y="5159375"/>
          <p14:tracePt t="20493" x="4808538" y="5167313"/>
          <p14:tracePt t="20495" x="4808538" y="5175250"/>
          <p14:tracePt t="20497" x="4808538" y="5183188"/>
          <p14:tracePt t="20499" x="4808538" y="5191125"/>
          <p14:tracePt t="20501" x="4808538" y="5199063"/>
          <p14:tracePt t="20505" x="4808538" y="5207000"/>
          <p14:tracePt t="20509" x="4808538" y="5214938"/>
          <p14:tracePt t="20517" x="4808538" y="5222875"/>
          <p14:tracePt t="20523" x="4808538" y="5230813"/>
          <p14:tracePt t="20583" x="4808538" y="5222875"/>
          <p14:tracePt t="20585" x="4800600" y="5222875"/>
          <p14:tracePt t="20591" x="4800600" y="5214938"/>
          <p14:tracePt t="20597" x="4792663" y="5207000"/>
          <p14:tracePt t="20613" x="4792663" y="5199063"/>
          <p14:tracePt t="20879" x="4792663" y="5207000"/>
          <p14:tracePt t="20883" x="4792663" y="5214938"/>
          <p14:tracePt t="20889" x="4792663" y="5222875"/>
          <p14:tracePt t="20891" x="4792663" y="5230813"/>
          <p14:tracePt t="20895" x="4792663" y="5238750"/>
          <p14:tracePt t="20899" x="4792663" y="5246688"/>
          <p14:tracePt t="20903" x="4792663" y="5254625"/>
          <p14:tracePt t="20905" x="4792663" y="5262563"/>
          <p14:tracePt t="20907" x="4792663" y="5270500"/>
          <p14:tracePt t="20911" x="4792663" y="5278438"/>
          <p14:tracePt t="20915" x="4792663" y="5286375"/>
          <p14:tracePt t="20917" x="4792663" y="5294313"/>
          <p14:tracePt t="20921" x="4792663" y="5302250"/>
          <p14:tracePt t="20927" x="4792663" y="5310188"/>
          <p14:tracePt t="20933" x="4792663" y="5319713"/>
          <p14:tracePt t="20939" x="4792663" y="5327650"/>
          <p14:tracePt t="21007" x="4800600" y="5327650"/>
          <p14:tracePt t="21019" x="4808538" y="5327650"/>
          <p14:tracePt t="21029" x="4816475" y="5327650"/>
          <p14:tracePt t="21039" x="4824413" y="5327650"/>
          <p14:tracePt t="21043" x="4832350" y="5319713"/>
          <p14:tracePt t="21053" x="4840288" y="5310188"/>
          <p14:tracePt t="21063" x="4848225" y="5302250"/>
          <p14:tracePt t="21069" x="4848225" y="5294313"/>
          <p14:tracePt t="21071" x="4856163" y="5294313"/>
          <p14:tracePt t="21073" x="4856163" y="5286375"/>
          <p14:tracePt t="21075" x="4864100" y="5286375"/>
          <p14:tracePt t="21079" x="4864100" y="5278438"/>
          <p14:tracePt t="21083" x="4864100" y="5270500"/>
          <p14:tracePt t="21085" x="4872038" y="5270500"/>
          <p14:tracePt t="21087" x="4872038" y="5262563"/>
          <p14:tracePt t="21089" x="4872038" y="5254625"/>
          <p14:tracePt t="21093" x="4879975" y="5246688"/>
          <p14:tracePt t="21097" x="4879975" y="5238750"/>
          <p14:tracePt t="21099" x="4887913" y="5238750"/>
          <p14:tracePt t="21101" x="4887913" y="5230813"/>
          <p14:tracePt t="21103" x="4895850" y="5222875"/>
          <p14:tracePt t="21105" x="4895850" y="5214938"/>
          <p14:tracePt t="21109" x="4895850" y="5199063"/>
          <p14:tracePt t="21111" x="4903788" y="5199063"/>
          <p14:tracePt t="21113" x="4903788" y="5191125"/>
          <p14:tracePt t="21115" x="4903788" y="5183188"/>
          <p14:tracePt t="21119" x="4903788" y="5167313"/>
          <p14:tracePt t="21121" x="4911725" y="5167313"/>
          <p14:tracePt t="21123" x="4911725" y="5159375"/>
          <p14:tracePt t="21125" x="4919663" y="5143500"/>
          <p14:tracePt t="21129" x="4919663" y="5135563"/>
          <p14:tracePt t="21131" x="4919663" y="5127625"/>
          <p14:tracePt t="21133" x="4919663" y="5119688"/>
          <p14:tracePt t="21135" x="4919663" y="5111750"/>
          <p14:tracePt t="21137" x="4919663" y="5103813"/>
          <p14:tracePt t="21139" x="4927600" y="5095875"/>
          <p14:tracePt t="21143" x="4927600" y="5080000"/>
          <p14:tracePt t="21147" x="4927600" y="5072063"/>
          <p14:tracePt t="21149" x="4927600" y="5064125"/>
          <p14:tracePt t="21151" x="4927600" y="5056188"/>
          <p14:tracePt t="21153" x="4927600" y="5048250"/>
          <p14:tracePt t="21155" x="4927600" y="5040313"/>
          <p14:tracePt t="21157" x="4927600" y="5032375"/>
          <p14:tracePt t="21159" x="4927600" y="5024438"/>
          <p14:tracePt t="21161" x="4927600" y="5016500"/>
          <p14:tracePt t="21163" x="4927600" y="5008563"/>
          <p14:tracePt t="21165" x="4935538" y="4992688"/>
          <p14:tracePt t="21167" x="4935538" y="4984750"/>
          <p14:tracePt t="21169" x="4935538" y="4976813"/>
          <p14:tracePt t="21171" x="4935538" y="4967288"/>
          <p14:tracePt t="21173" x="4935538" y="4959350"/>
          <p14:tracePt t="21175" x="4935538" y="4951413"/>
          <p14:tracePt t="21177" x="4935538" y="4935538"/>
          <p14:tracePt t="21179" x="4935538" y="4927600"/>
          <p14:tracePt t="21181" x="4935538" y="4919663"/>
          <p14:tracePt t="21183" x="4935538" y="4911725"/>
          <p14:tracePt t="21185" x="4943475" y="4895850"/>
          <p14:tracePt t="21189" x="4943475" y="4879975"/>
          <p14:tracePt t="21191" x="4943475" y="4872038"/>
          <p14:tracePt t="21193" x="4943475" y="4864100"/>
          <p14:tracePt t="21195" x="4943475" y="4856163"/>
          <p14:tracePt t="21197" x="4943475" y="4840288"/>
          <p14:tracePt t="21199" x="4943475" y="4832350"/>
          <p14:tracePt t="21201" x="4943475" y="4824413"/>
          <p14:tracePt t="21203" x="4943475" y="4816475"/>
          <p14:tracePt t="21205" x="4943475" y="4808538"/>
          <p14:tracePt t="21207" x="4951413" y="4800600"/>
          <p14:tracePt t="21209" x="4951413" y="4784725"/>
          <p14:tracePt t="21213" x="4951413" y="4768850"/>
          <p14:tracePt t="21215" x="4959350" y="4760913"/>
          <p14:tracePt t="21219" x="4959350" y="4745038"/>
          <p14:tracePt t="21223" x="4959350" y="4737100"/>
          <p14:tracePt t="21225" x="4959350" y="4729163"/>
          <p14:tracePt t="21227" x="4959350" y="4721225"/>
          <p14:tracePt t="21229" x="4959350" y="4713288"/>
          <p14:tracePt t="21233" x="4959350" y="4705350"/>
          <p14:tracePt t="21235" x="4959350" y="4697413"/>
          <p14:tracePt t="21237" x="4959350" y="4689475"/>
          <p14:tracePt t="21241" x="4959350" y="4681538"/>
          <p14:tracePt t="21245" x="4959350" y="4673600"/>
          <p14:tracePt t="21247" x="4959350" y="4665663"/>
          <p14:tracePt t="21251" x="4959350" y="4657725"/>
          <p14:tracePt t="21255" x="4959350" y="4649788"/>
          <p14:tracePt t="21261" x="4959350" y="4641850"/>
          <p14:tracePt t="21265" x="4959350" y="4633913"/>
          <p14:tracePt t="21275" x="4959350" y="4624388"/>
          <p14:tracePt t="21291" x="4959350" y="4616450"/>
          <p14:tracePt t="21309" x="4959350" y="4608513"/>
          <p14:tracePt t="21315" x="4959350" y="4600575"/>
          <p14:tracePt t="21325" x="4959350" y="4592638"/>
          <p14:tracePt t="21335" x="4959350" y="4584700"/>
          <p14:tracePt t="21343" x="4959350" y="4576763"/>
          <p14:tracePt t="21347" x="4959350" y="4568825"/>
          <p14:tracePt t="21355" x="4959350" y="4560888"/>
          <p14:tracePt t="21363" x="4959350" y="4552950"/>
          <p14:tracePt t="21371" x="4959350" y="4545013"/>
          <p14:tracePt t="21381" x="4959350" y="4537075"/>
          <p14:tracePt t="21387" x="4959350" y="4529138"/>
          <p14:tracePt t="21395" x="4959350" y="4521200"/>
          <p14:tracePt t="21397" x="4951413" y="4521200"/>
          <p14:tracePt t="21401" x="4951413" y="4513263"/>
          <p14:tracePt t="21409" x="4951413" y="4505325"/>
          <p14:tracePt t="21413" x="4951413" y="4497388"/>
          <p14:tracePt t="21419" x="4951413" y="4489450"/>
          <p14:tracePt t="21425" x="4951413" y="4481513"/>
          <p14:tracePt t="21429" x="4943475" y="4481513"/>
          <p14:tracePt t="21431" x="4943475" y="4473575"/>
          <p14:tracePt t="21433" x="4943475" y="4465638"/>
          <p14:tracePt t="21439" x="4943475" y="4457700"/>
          <p14:tracePt t="21441" x="4935538" y="4457700"/>
          <p14:tracePt t="21447" x="4935538" y="4449763"/>
          <p14:tracePt t="21453" x="4935538" y="4441825"/>
          <p14:tracePt t="21457" x="4935538" y="4433888"/>
          <p14:tracePt t="21459" x="4927600" y="4433888"/>
          <p14:tracePt t="21465" x="4927600" y="4425950"/>
          <p14:tracePt t="21473" x="4919663" y="4418013"/>
          <p14:tracePt t="21485" x="4911725" y="4418013"/>
          <p14:tracePt t="21487" x="4911725" y="4410075"/>
          <p14:tracePt t="21491" x="4903788" y="4410075"/>
          <p14:tracePt t="21501" x="4903788" y="4402138"/>
          <p14:tracePt t="21505" x="4895850" y="4402138"/>
          <p14:tracePt t="21519" x="4887913" y="4402138"/>
          <p14:tracePt t="21537" x="4887913" y="4394200"/>
          <p14:tracePt t="21549" x="4879975" y="4394200"/>
          <p14:tracePt t="21631" x="4872038" y="4394200"/>
          <p14:tracePt t="21775" x="4872038" y="4386263"/>
          <p14:tracePt t="21807" x="4872038" y="4378325"/>
          <p14:tracePt t="21813" x="4872038" y="4370388"/>
          <p14:tracePt t="21821" x="4879975" y="4362450"/>
          <p14:tracePt t="21829" x="4887913" y="4354513"/>
          <p14:tracePt t="21837" x="4895850" y="4346575"/>
          <p14:tracePt t="21841" x="4895850" y="4338638"/>
          <p14:tracePt t="21845" x="4903788" y="4338638"/>
          <p14:tracePt t="21849" x="4911725" y="4338638"/>
          <p14:tracePt t="21851" x="4911725" y="4330700"/>
          <p14:tracePt t="21857" x="4919663" y="4322763"/>
          <p14:tracePt t="21861" x="4927600" y="4322763"/>
          <p14:tracePt t="21865" x="4935538" y="4314825"/>
          <p14:tracePt t="21867" x="4943475" y="4314825"/>
          <p14:tracePt t="21869" x="4943475" y="4306888"/>
          <p14:tracePt t="21871" x="4951413" y="4306888"/>
          <p14:tracePt t="21877" x="4959350" y="4298950"/>
          <p14:tracePt t="21877" x="4967288" y="4298950"/>
          <p14:tracePt t="21879" x="4975225" y="4298950"/>
          <p14:tracePt t="21881" x="4975225" y="4291013"/>
          <p14:tracePt t="21883" x="4983163" y="4291013"/>
          <p14:tracePt t="21885" x="4991100" y="4291013"/>
          <p14:tracePt t="21887" x="4999038" y="4281488"/>
          <p14:tracePt t="21889" x="5006975" y="4281488"/>
          <p14:tracePt t="21891" x="5014913" y="4273550"/>
          <p14:tracePt t="21893" x="5022850" y="4273550"/>
          <p14:tracePt t="21895" x="5030788" y="4265613"/>
          <p14:tracePt t="21897" x="5038725" y="4265613"/>
          <p14:tracePt t="21899" x="5056188" y="4257675"/>
          <p14:tracePt t="21901" x="5064125" y="4257675"/>
          <p14:tracePt t="21903" x="5072063" y="4257675"/>
          <p14:tracePt t="21905" x="5087938" y="4249738"/>
          <p14:tracePt t="21907" x="5095875" y="4241800"/>
          <p14:tracePt t="21909" x="5103813" y="4241800"/>
          <p14:tracePt t="21911" x="5119688" y="4241800"/>
          <p14:tracePt t="21913" x="5127625" y="4241800"/>
          <p14:tracePt t="21915" x="5135563" y="4233863"/>
          <p14:tracePt t="21917" x="5151438" y="4233863"/>
          <p14:tracePt t="21919" x="5159375" y="4233863"/>
          <p14:tracePt t="21921" x="5167313" y="4225925"/>
          <p14:tracePt t="21923" x="5175250" y="4225925"/>
          <p14:tracePt t="21925" x="5183188" y="4225925"/>
          <p14:tracePt t="21927" x="5191125" y="4225925"/>
          <p14:tracePt t="21929" x="5199063" y="4225925"/>
          <p14:tracePt t="21933" x="5207000" y="4225925"/>
          <p14:tracePt t="21935" x="5214938" y="4225925"/>
          <p14:tracePt t="21941" x="5222875" y="4225925"/>
          <p14:tracePt t="21983" x="5222875" y="4217988"/>
          <p14:tracePt t="21995" x="5222875" y="4210050"/>
          <p14:tracePt t="21999" x="5222875" y="4202113"/>
          <p14:tracePt t="22007" x="5222875" y="4194175"/>
          <p14:tracePt t="22011" x="5222875" y="4186238"/>
          <p14:tracePt t="22015" x="5222875" y="4178300"/>
          <p14:tracePt t="22017" x="5222875" y="4170363"/>
          <p14:tracePt t="22021" x="5222875" y="4162425"/>
          <p14:tracePt t="22025" x="5222875" y="4154488"/>
          <p14:tracePt t="22027" x="5214938" y="4146550"/>
          <p14:tracePt t="22029" x="5214938" y="4138613"/>
          <p14:tracePt t="22031" x="5214938" y="4130675"/>
          <p14:tracePt t="22035" x="5207000" y="4114800"/>
          <p14:tracePt t="22037" x="5207000" y="4106863"/>
          <p14:tracePt t="22039" x="5207000" y="4098925"/>
          <p14:tracePt t="22041" x="5207000" y="4090988"/>
          <p14:tracePt t="22043" x="5207000" y="4083050"/>
          <p14:tracePt t="22045" x="5207000" y="4075113"/>
          <p14:tracePt t="22047" x="5199063" y="4059238"/>
          <p14:tracePt t="22049" x="5199063" y="4051300"/>
          <p14:tracePt t="22051" x="5191125" y="4043363"/>
          <p14:tracePt t="22053" x="5191125" y="4035425"/>
          <p14:tracePt t="22055" x="5191125" y="4027488"/>
          <p14:tracePt t="22057" x="5191125" y="4019550"/>
          <p14:tracePt t="22059" x="5183188" y="4003675"/>
          <p14:tracePt t="22063" x="5183188" y="3987800"/>
          <p14:tracePt t="22065" x="5175250" y="3979863"/>
          <p14:tracePt t="22069" x="5175250" y="3971925"/>
          <p14:tracePt t="22071" x="5175250" y="3963988"/>
          <p14:tracePt t="22073" x="5167313" y="3956050"/>
          <p14:tracePt t="22077" x="5167313" y="3938588"/>
          <p14:tracePt t="22081" x="5167313" y="3930650"/>
          <p14:tracePt t="22083" x="5159375" y="3930650"/>
          <p14:tracePt t="22085" x="5159375" y="3922713"/>
          <p14:tracePt t="22089" x="5159375" y="3914775"/>
          <p14:tracePt t="22091" x="5159375" y="3906838"/>
          <p14:tracePt t="22095" x="5151438" y="3898900"/>
          <p14:tracePt t="22099" x="5151438" y="3890963"/>
          <p14:tracePt t="22101" x="5143500" y="3890963"/>
          <p14:tracePt t="22103" x="5143500" y="3883025"/>
          <p14:tracePt t="22105" x="5143500" y="3875088"/>
          <p14:tracePt t="22111" x="5135563" y="3867150"/>
          <p14:tracePt t="22115" x="5135563" y="3859213"/>
          <p14:tracePt t="22119" x="5135563" y="3851275"/>
          <p14:tracePt t="22121" x="5127625" y="3843338"/>
          <p14:tracePt t="22127" x="5127625" y="3835400"/>
          <p14:tracePt t="22129" x="5119688" y="3835400"/>
          <p14:tracePt t="22131" x="5111750" y="3827463"/>
          <p14:tracePt t="22135" x="5111750" y="3819525"/>
          <p14:tracePt t="22139" x="5103813" y="3811588"/>
          <p14:tracePt t="22143" x="5103813" y="3803650"/>
          <p14:tracePt t="22145" x="5095875" y="3803650"/>
          <p14:tracePt t="22147" x="5095875" y="3795713"/>
          <p14:tracePt t="22151" x="5087938" y="3787775"/>
          <p14:tracePt t="22153" x="5080000" y="3787775"/>
          <p14:tracePt t="22155" x="5080000" y="3779838"/>
          <p14:tracePt t="22159" x="5072063" y="3771900"/>
          <p14:tracePt t="22163" x="5072063" y="3763963"/>
          <p14:tracePt t="22165" x="5064125" y="3763963"/>
          <p14:tracePt t="22169" x="5064125" y="3756025"/>
          <p14:tracePt t="22171" x="5056188" y="3748088"/>
          <p14:tracePt t="22173" x="5046663" y="3748088"/>
          <p14:tracePt t="22177" x="5038725" y="3740150"/>
          <p14:tracePt t="22181" x="5030788" y="3740150"/>
          <p14:tracePt t="22183" x="5030788" y="3732213"/>
          <p14:tracePt t="22187" x="5022850" y="3732213"/>
          <p14:tracePt t="22189" x="5014913" y="3724275"/>
          <p14:tracePt t="22191" x="5014913" y="3716338"/>
          <p14:tracePt t="22193" x="5006975" y="3716338"/>
          <p14:tracePt t="22199" x="4999038" y="3708400"/>
          <p14:tracePt t="22205" x="4991100" y="3708400"/>
          <p14:tracePt t="22209" x="4983163" y="3700463"/>
          <p14:tracePt t="22215" x="4975225" y="3700463"/>
          <p14:tracePt t="22221" x="4967288" y="3700463"/>
          <p14:tracePt t="22223" x="4967288" y="3692525"/>
          <p14:tracePt t="22229" x="4959350" y="3692525"/>
          <p14:tracePt t="22239" x="4951413" y="3692525"/>
          <p14:tracePt t="22243" x="4943475" y="3692525"/>
          <p14:tracePt t="22249" x="4943475" y="3684588"/>
          <p14:tracePt t="22253" x="4935538" y="3684588"/>
          <p14:tracePt t="22261" x="4927600" y="3684588"/>
          <p14:tracePt t="22267" x="4927600" y="3676650"/>
          <p14:tracePt t="22271" x="4919663" y="3676650"/>
          <p14:tracePt t="22275" x="4911725" y="3676650"/>
          <p14:tracePt t="22285" x="4903788" y="3676650"/>
          <p14:tracePt t="22295" x="4895850" y="3676650"/>
          <p14:tracePt t="22315" x="4887913" y="3676650"/>
          <p14:tracePt t="23385" x="4895850" y="3684588"/>
          <p14:tracePt t="23389" x="4903788" y="3684588"/>
          <p14:tracePt t="23391" x="4903788" y="3692525"/>
          <p14:tracePt t="23393" x="4911725" y="3692525"/>
          <p14:tracePt t="23395" x="4919663" y="3700463"/>
          <p14:tracePt t="23399" x="4927600" y="3700463"/>
          <p14:tracePt t="23401" x="4927600" y="3708400"/>
          <p14:tracePt t="23403" x="4935538" y="3708400"/>
          <p14:tracePt t="23405" x="4935538" y="3716338"/>
          <p14:tracePt t="23407" x="4943475" y="3716338"/>
          <p14:tracePt t="23409" x="4951413" y="3724275"/>
          <p14:tracePt t="23413" x="4959350" y="3732213"/>
          <p14:tracePt t="23417" x="4967288" y="3732213"/>
          <p14:tracePt t="23421" x="4975225" y="3740150"/>
          <p14:tracePt t="23427" x="4983163" y="3740150"/>
          <p14:tracePt t="23429" x="4991100" y="3740150"/>
          <p14:tracePt t="23431" x="4991100" y="3748088"/>
          <p14:tracePt t="23437" x="4999038" y="3748088"/>
          <p14:tracePt t="23439" x="4999038" y="3756025"/>
          <p14:tracePt t="23753" x="4999038" y="3763963"/>
          <p14:tracePt t="23759" x="4991100" y="3763963"/>
          <p14:tracePt t="23763" x="4983163" y="3771900"/>
          <p14:tracePt t="23771" x="4983163" y="3779838"/>
          <p14:tracePt t="23773" x="4983163" y="3787775"/>
          <p14:tracePt t="23775" x="4975225" y="3787775"/>
          <p14:tracePt t="23779" x="4975225" y="3795713"/>
          <p14:tracePt t="23785" x="4967288" y="3803650"/>
          <p14:tracePt t="23791" x="4967288" y="3811588"/>
          <p14:tracePt t="23793" x="4959350" y="3819525"/>
          <p14:tracePt t="23799" x="4951413" y="3827463"/>
          <p14:tracePt t="23803" x="4943475" y="3835400"/>
          <p14:tracePt t="23807" x="4935538" y="3843338"/>
          <p14:tracePt t="23810" x="4935538" y="3851275"/>
          <p14:tracePt t="23811" x="4927600" y="3851275"/>
          <p14:tracePt t="23815" x="4919663" y="3859213"/>
          <p14:tracePt t="23817" x="4911725" y="3867150"/>
          <p14:tracePt t="23819" x="4903788" y="3875088"/>
          <p14:tracePt t="23823" x="4895850" y="3883025"/>
          <p14:tracePt t="23825" x="4887913" y="3883025"/>
          <p14:tracePt t="23827" x="4879975" y="3898900"/>
          <p14:tracePt t="23831" x="4864100" y="3906838"/>
          <p14:tracePt t="23835" x="4856163" y="3922713"/>
          <p14:tracePt t="23837" x="4848225" y="3922713"/>
          <p14:tracePt t="23839" x="4840288" y="3930650"/>
          <p14:tracePt t="23843" x="4824413" y="3948113"/>
          <p14:tracePt t="23847" x="4816475" y="3956050"/>
          <p14:tracePt t="23851" x="4800600" y="3963988"/>
          <p14:tracePt t="23853" x="4800600" y="3971925"/>
          <p14:tracePt t="23855" x="4792663" y="3971925"/>
          <p14:tracePt t="23857" x="4792663" y="3979863"/>
          <p14:tracePt t="23859" x="4784725" y="3987800"/>
          <p14:tracePt t="23863" x="4776788" y="3995738"/>
          <p14:tracePt t="23867" x="4768850" y="4003675"/>
          <p14:tracePt t="23871" x="4768850" y="4011613"/>
          <p14:tracePt t="23873" x="4760913" y="4011613"/>
          <p14:tracePt t="23877" x="4760913" y="4019550"/>
          <p14:tracePt t="23879" x="4752975" y="4019550"/>
          <p14:tracePt t="23881" x="4752975" y="4027488"/>
          <p14:tracePt t="23883" x="4745038" y="4027488"/>
          <p14:tracePt t="23889" x="4745038" y="4035425"/>
          <p14:tracePt t="23891" x="4737100" y="4035425"/>
          <p14:tracePt t="23899" x="4737100" y="4043363"/>
          <p14:tracePt t="23901" x="4729163" y="4043363"/>
          <p14:tracePt t="23910" x="4729163" y="4051300"/>
          <p14:tracePt t="23911" x="4721225" y="4051300"/>
          <p14:tracePt t="23915" x="4721225" y="4059238"/>
          <p14:tracePt t="23919" x="4713288" y="4059238"/>
          <p14:tracePt t="23931" x="4713288" y="4067175"/>
          <p14:tracePt t="23949" x="4705350" y="4067175"/>
          <p14:tracePt t="24415" x="4705350" y="4075113"/>
          <p14:tracePt t="24427" x="4705350" y="4083050"/>
          <p14:tracePt t="24433" x="4705350" y="4090988"/>
          <p14:tracePt t="24441" x="4705350" y="4098925"/>
          <p14:tracePt t="24451" x="4705350" y="4106863"/>
          <p14:tracePt t="24465" x="4705350" y="4114800"/>
          <p14:tracePt t="24759" x="4705350" y="4106863"/>
          <p14:tracePt t="24789" x="4695825" y="4106863"/>
          <p14:tracePt t="25357" x="4695825" y="4098925"/>
          <p14:tracePt t="25363" x="4695825" y="4090988"/>
          <p14:tracePt t="25365" x="4695825" y="4083050"/>
          <p14:tracePt t="25369" x="4705350" y="4083050"/>
          <p14:tracePt t="25373" x="4705350" y="4075113"/>
          <p14:tracePt t="25377" x="4705350" y="4067175"/>
          <p14:tracePt t="25383" x="4705350" y="4059238"/>
          <p14:tracePt t="25385" x="4705350" y="4051300"/>
          <p14:tracePt t="25391" x="4705350" y="4043363"/>
          <p14:tracePt t="25393" x="4713288" y="4043363"/>
          <p14:tracePt t="25397" x="4713288" y="4035425"/>
          <p14:tracePt t="25401" x="4721225" y="4035425"/>
          <p14:tracePt t="25403" x="4721225" y="4027488"/>
          <p14:tracePt t="25407" x="4721225" y="4019550"/>
          <p14:tracePt t="25415" x="4721225" y="4011613"/>
          <p14:tracePt t="25417" x="4729163" y="4011613"/>
          <p14:tracePt t="25427" x="4729163" y="4003675"/>
          <p14:tracePt t="25433" x="4737100" y="4003675"/>
          <p14:tracePt t="25465" x="4745038" y="4003675"/>
          <p14:tracePt t="25477" x="4752975" y="4003675"/>
          <p14:tracePt t="25509" x="4760913" y="4003675"/>
          <p14:tracePt t="25563" x="4768850" y="4003675"/>
          <p14:tracePt t="25819" x="4768850" y="4011613"/>
          <p14:tracePt t="25835" x="4768850" y="4019550"/>
          <p14:tracePt t="25847" x="4768850" y="4027488"/>
          <p14:tracePt t="25865" x="4760913" y="4027488"/>
          <p14:tracePt t="25867" x="4760913" y="4035425"/>
          <p14:tracePt t="25887" x="4752975" y="4043363"/>
          <p14:tracePt t="25899" x="4745038" y="4043363"/>
          <p14:tracePt t="25985" x="4745038" y="4035425"/>
          <p14:tracePt t="25987" x="4737100" y="4035425"/>
          <p14:tracePt t="25993" x="4737100" y="4027488"/>
          <p14:tracePt t="25997" x="4737100" y="4019550"/>
          <p14:tracePt t="26005" x="4737100" y="4011613"/>
          <p14:tracePt t="26011" x="4737100" y="4003675"/>
          <p14:tracePt t="26017" x="4737100" y="3995738"/>
          <p14:tracePt t="26027" x="4737100" y="3987800"/>
          <p14:tracePt t="26031" x="4737100" y="3979863"/>
          <p14:tracePt t="26043" x="4737100" y="3971925"/>
          <p14:tracePt t="26071" x="4737100" y="3963988"/>
          <p14:tracePt t="26183" x="4737100" y="3971925"/>
          <p14:tracePt t="26187" x="4745038" y="3971925"/>
          <p14:tracePt t="26191" x="4745038" y="3979863"/>
          <p14:tracePt t="26195" x="4745038" y="3987800"/>
          <p14:tracePt t="26197" x="4752975" y="3987800"/>
          <p14:tracePt t="26201" x="4752975" y="3995738"/>
          <p14:tracePt t="26207" x="4752975" y="4003675"/>
          <p14:tracePt t="26213" x="4752975" y="4011613"/>
          <p14:tracePt t="26217" x="4752975" y="4019550"/>
          <p14:tracePt t="26221" x="4752975" y="4027488"/>
          <p14:tracePt t="26225" x="4752975" y="4035425"/>
          <p14:tracePt t="26233" x="4752975" y="4043363"/>
          <p14:tracePt t="26239" x="4745038" y="4051300"/>
          <p14:tracePt t="26243" x="4745038" y="4059238"/>
          <p14:tracePt t="26249" x="4737100" y="4059238"/>
          <p14:tracePt t="26253" x="4737100" y="4067175"/>
          <p14:tracePt t="26255" x="4729163" y="4067175"/>
          <p14:tracePt t="26263" x="4721225" y="4067175"/>
          <p14:tracePt t="26265" x="4713288" y="4067175"/>
          <p14:tracePt t="26267" x="4713288" y="4075113"/>
          <p14:tracePt t="26271" x="4705350" y="4075113"/>
          <p14:tracePt t="26275" x="4695825" y="4075113"/>
          <p14:tracePt t="26281" x="4687888" y="4075113"/>
          <p14:tracePt t="26283" x="4679950" y="4075113"/>
          <p14:tracePt t="26287" x="4672013" y="4075113"/>
          <p14:tracePt t="26291" x="4664075" y="4075113"/>
          <p14:tracePt t="26295" x="4656138" y="4075113"/>
          <p14:tracePt t="26299" x="4648200" y="4075113"/>
          <p14:tracePt t="26303" x="4640263" y="4075113"/>
          <p14:tracePt t="26309" x="4632325" y="4067175"/>
          <p14:tracePt t="26319" x="4624388" y="4059238"/>
          <p14:tracePt t="26325" x="4624388" y="4051300"/>
          <p14:tracePt t="26337" x="4624388" y="4043363"/>
          <p14:tracePt t="26347" x="4624388" y="4035425"/>
          <p14:tracePt t="26353" x="4624388" y="4027488"/>
          <p14:tracePt t="26357" x="4624388" y="4019550"/>
          <p14:tracePt t="26363" x="4624388" y="4011613"/>
          <p14:tracePt t="26365" x="4632325" y="4011613"/>
          <p14:tracePt t="26369" x="4632325" y="4003675"/>
          <p14:tracePt t="26371" x="4640263" y="4003675"/>
          <p14:tracePt t="26375" x="4648200" y="4003675"/>
          <p14:tracePt t="26377" x="4656138" y="4003675"/>
          <p14:tracePt t="26379" x="4656138" y="3995738"/>
          <p14:tracePt t="26381" x="4664075" y="3995738"/>
          <p14:tracePt t="26385" x="4672013" y="3995738"/>
          <p14:tracePt t="26389" x="4679950" y="3995738"/>
          <p14:tracePt t="26391" x="4687888" y="3995738"/>
          <p14:tracePt t="26395" x="4695825" y="3995738"/>
          <p14:tracePt t="26397" x="4705350" y="3995738"/>
          <p14:tracePt t="26399" x="4713288" y="3995738"/>
          <p14:tracePt t="26401" x="4721225" y="3995738"/>
          <p14:tracePt t="26405" x="4729163" y="3995738"/>
          <p14:tracePt t="26407" x="4737100" y="3995738"/>
          <p14:tracePt t="26409" x="4745038" y="3995738"/>
          <p14:tracePt t="26411" x="4745038" y="4003675"/>
          <p14:tracePt t="26413" x="4752975" y="4003675"/>
          <p14:tracePt t="26415" x="4752975" y="4011613"/>
          <p14:tracePt t="26417" x="4760913" y="4019550"/>
          <p14:tracePt t="26419" x="4768850" y="4027488"/>
          <p14:tracePt t="26423" x="4776788" y="4035425"/>
          <p14:tracePt t="26425" x="4776788" y="4043363"/>
          <p14:tracePt t="26427" x="4776788" y="4051300"/>
          <p14:tracePt t="26429" x="4784725" y="4059238"/>
          <p14:tracePt t="26431" x="4792663" y="4067175"/>
          <p14:tracePt t="26433" x="4792663" y="4075113"/>
          <p14:tracePt t="26435" x="4792663" y="4083050"/>
          <p14:tracePt t="26437" x="4792663" y="4090988"/>
          <p14:tracePt t="26439" x="4792663" y="4106863"/>
          <p14:tracePt t="26441" x="4792663" y="4114800"/>
          <p14:tracePt t="26443" x="4792663" y="4122738"/>
          <p14:tracePt t="26445" x="4792663" y="4130675"/>
          <p14:tracePt t="26447" x="4792663" y="4138613"/>
          <p14:tracePt t="26449" x="4792663" y="4146550"/>
          <p14:tracePt t="26451" x="4792663" y="4154488"/>
          <p14:tracePt t="26453" x="4792663" y="4162425"/>
          <p14:tracePt t="26455" x="4792663" y="4170363"/>
          <p14:tracePt t="26457" x="4792663" y="4178300"/>
          <p14:tracePt t="26459" x="4784725" y="4186238"/>
          <p14:tracePt t="26461" x="4784725" y="4194175"/>
          <p14:tracePt t="26463" x="4776788" y="4194175"/>
          <p14:tracePt t="26465" x="4768850" y="4210050"/>
          <p14:tracePt t="26469" x="4760913" y="4225925"/>
          <p14:tracePt t="26471" x="4752975" y="4225925"/>
          <p14:tracePt t="26473" x="4745038" y="4233863"/>
          <p14:tracePt t="26475" x="4745038" y="4241800"/>
          <p14:tracePt t="26477" x="4729163" y="4241800"/>
          <p14:tracePt t="26479" x="4721225" y="4257675"/>
          <p14:tracePt t="26481" x="4713288" y="4257675"/>
          <p14:tracePt t="26483" x="4705350" y="4265613"/>
          <p14:tracePt t="26485" x="4695825" y="4265613"/>
          <p14:tracePt t="26487" x="4687888" y="4273550"/>
          <p14:tracePt t="26489" x="4672013" y="4273550"/>
          <p14:tracePt t="26491" x="4664075" y="4281488"/>
          <p14:tracePt t="26493" x="4656138" y="4281488"/>
          <p14:tracePt t="26495" x="4640263" y="4291013"/>
          <p14:tracePt t="26497" x="4632325" y="4291013"/>
          <p14:tracePt t="26499" x="4624388" y="4291013"/>
          <p14:tracePt t="26501" x="4608513" y="4291013"/>
          <p14:tracePt t="26503" x="4600575" y="4291013"/>
          <p14:tracePt t="26505" x="4592638" y="4298950"/>
          <p14:tracePt t="26507" x="4576763" y="4298950"/>
          <p14:tracePt t="26509" x="4568825" y="4298950"/>
          <p14:tracePt t="26511" x="4560888" y="4298950"/>
          <p14:tracePt t="26513" x="4552950" y="4298950"/>
          <p14:tracePt t="26515" x="4545013" y="4298950"/>
          <p14:tracePt t="26517" x="4537075" y="4298950"/>
          <p14:tracePt t="26519" x="4529138" y="4298950"/>
          <p14:tracePt t="26523" x="4513263" y="4298950"/>
          <p14:tracePt t="26527" x="4505325" y="4298950"/>
          <p14:tracePt t="26533" x="4497388" y="4298950"/>
          <p14:tracePt t="26535" x="4497388" y="4291013"/>
          <p14:tracePt t="26537" x="4489450" y="4291013"/>
          <p14:tracePt t="26541" x="4489450" y="4281488"/>
          <p14:tracePt t="26547" x="4489450" y="4273550"/>
          <p14:tracePt t="26551" x="4489450" y="4265613"/>
          <p14:tracePt t="26553" x="4489450" y="4257675"/>
          <p14:tracePt t="26557" x="4489450" y="4249738"/>
          <p14:tracePt t="26559" x="4489450" y="4241800"/>
          <p14:tracePt t="26563" x="4489450" y="4233863"/>
          <p14:tracePt t="26565" x="4489450" y="4225925"/>
          <p14:tracePt t="26569" x="4489450" y="4210050"/>
          <p14:tracePt t="26573" x="4489450" y="4202113"/>
          <p14:tracePt t="26575" x="4489450" y="4194175"/>
          <p14:tracePt t="26577" x="4497388" y="4186238"/>
          <p14:tracePt t="26579" x="4497388" y="4178300"/>
          <p14:tracePt t="26583" x="4497388" y="4162425"/>
          <p14:tracePt t="26585" x="4505325" y="4162425"/>
          <p14:tracePt t="26587" x="4513263" y="4154488"/>
          <p14:tracePt t="26589" x="4513263" y="4146550"/>
          <p14:tracePt t="26591" x="4521200" y="4138613"/>
          <p14:tracePt t="26593" x="4521200" y="4130675"/>
          <p14:tracePt t="26595" x="4521200" y="4122738"/>
          <p14:tracePt t="26597" x="4537075" y="4114800"/>
          <p14:tracePt t="26601" x="4545013" y="4098925"/>
          <p14:tracePt t="26605" x="4552950" y="4090988"/>
          <p14:tracePt t="26607" x="4560888" y="4083050"/>
          <p14:tracePt t="26609" x="4568825" y="4075113"/>
          <p14:tracePt t="26611" x="4576763" y="4075113"/>
          <p14:tracePt t="26613" x="4584700" y="4067175"/>
          <p14:tracePt t="26617" x="4600575" y="4059238"/>
          <p14:tracePt t="26619" x="4600575" y="4051300"/>
          <p14:tracePt t="26621" x="4608513" y="4051300"/>
          <p14:tracePt t="26623" x="4616450" y="4051300"/>
          <p14:tracePt t="26625" x="4624388" y="4051300"/>
          <p14:tracePt t="26627" x="4632325" y="4043363"/>
          <p14:tracePt t="26631" x="4648200" y="4043363"/>
          <p14:tracePt t="26635" x="4656138" y="4043363"/>
          <p14:tracePt t="26639" x="4664075" y="4043363"/>
          <p14:tracePt t="26641" x="4672013" y="4043363"/>
          <p14:tracePt t="26643" x="4679950" y="4043363"/>
          <p14:tracePt t="26647" x="4687888" y="4043363"/>
          <p14:tracePt t="26653" x="4695825" y="4043363"/>
          <p14:tracePt t="26655" x="4695825" y="4051300"/>
          <p14:tracePt t="26657" x="4705350" y="4059238"/>
          <p14:tracePt t="26659" x="4713288" y="4059238"/>
          <p14:tracePt t="26661" x="4713288" y="4067175"/>
          <p14:tracePt t="26663" x="4713288" y="4075113"/>
          <p14:tracePt t="26665" x="4721225" y="4075113"/>
          <p14:tracePt t="26667" x="4721225" y="4090988"/>
          <p14:tracePt t="26669" x="4721225" y="4098925"/>
          <p14:tracePt t="26671" x="4721225" y="4106863"/>
          <p14:tracePt t="26673" x="4729163" y="4114800"/>
          <p14:tracePt t="26675" x="4729163" y="4122738"/>
          <p14:tracePt t="26677" x="4729163" y="4130675"/>
          <p14:tracePt t="26679" x="4737100" y="4146550"/>
          <p14:tracePt t="26681" x="4737100" y="4162425"/>
          <p14:tracePt t="26683" x="4737100" y="4170363"/>
          <p14:tracePt t="26685" x="4737100" y="4186238"/>
          <p14:tracePt t="26687" x="4737100" y="4202113"/>
          <p14:tracePt t="26689" x="4737100" y="4217988"/>
          <p14:tracePt t="26691" x="4737100" y="4225925"/>
          <p14:tracePt t="26693" x="4737100" y="4241800"/>
          <p14:tracePt t="26695" x="4737100" y="4249738"/>
          <p14:tracePt t="26697" x="4737100" y="4273550"/>
          <p14:tracePt t="26699" x="4729163" y="4281488"/>
          <p14:tracePt t="26701" x="4729163" y="4298950"/>
          <p14:tracePt t="26703" x="4729163" y="4314825"/>
          <p14:tracePt t="26705" x="4721225" y="4330700"/>
          <p14:tracePt t="26707" x="4721225" y="4338638"/>
          <p14:tracePt t="26709" x="4705350" y="4354513"/>
          <p14:tracePt t="26711" x="4705350" y="4370388"/>
          <p14:tracePt t="26713" x="4695825" y="4378325"/>
          <p14:tracePt t="26715" x="4687888" y="4386263"/>
          <p14:tracePt t="26717" x="4687888" y="4402138"/>
          <p14:tracePt t="26719" x="4679950" y="4410075"/>
          <p14:tracePt t="26721" x="4672013" y="4418013"/>
          <p14:tracePt t="26723" x="4664075" y="4433888"/>
          <p14:tracePt t="26725" x="4648200" y="4441825"/>
          <p14:tracePt t="26727" x="4648200" y="4449763"/>
          <p14:tracePt t="26729" x="4640263" y="4457700"/>
          <p14:tracePt t="26731" x="4632325" y="4465638"/>
          <p14:tracePt t="26733" x="4624388" y="4465638"/>
          <p14:tracePt t="26735" x="4616450" y="4481513"/>
          <p14:tracePt t="26737" x="4608513" y="4481513"/>
          <p14:tracePt t="26739" x="4600575" y="4481513"/>
          <p14:tracePt t="26741" x="4600575" y="4489450"/>
          <p14:tracePt t="26743" x="4584700" y="4497388"/>
          <p14:tracePt t="26747" x="4576763" y="4497388"/>
          <p14:tracePt t="26749" x="4568825" y="4497388"/>
          <p14:tracePt t="26751" x="4560888" y="4497388"/>
          <p14:tracePt t="26753" x="4552950" y="4505325"/>
          <p14:tracePt t="26757" x="4545013" y="4505325"/>
          <p14:tracePt t="26761" x="4537075" y="4505325"/>
          <p14:tracePt t="26763" x="4529138" y="4505325"/>
          <p14:tracePt t="26767" x="4521200" y="4505325"/>
          <p14:tracePt t="26775" x="4513263" y="4505325"/>
          <p14:tracePt t="26777" x="4513263" y="4497388"/>
          <p14:tracePt t="26781" x="4513263" y="4489450"/>
          <p14:tracePt t="26785" x="4505325" y="4481513"/>
          <p14:tracePt t="26789" x="4505325" y="4473575"/>
          <p14:tracePt t="26791" x="4505325" y="4465638"/>
          <p14:tracePt t="26793" x="4505325" y="4457700"/>
          <p14:tracePt t="26795" x="4505325" y="4449763"/>
          <p14:tracePt t="26797" x="4505325" y="4433888"/>
          <p14:tracePt t="26799" x="4505325" y="4425950"/>
          <p14:tracePt t="26801" x="4505325" y="4418013"/>
          <p14:tracePt t="26803" x="4505325" y="4402138"/>
          <p14:tracePt t="26805" x="4505325" y="4394200"/>
          <p14:tracePt t="26807" x="4505325" y="4386263"/>
          <p14:tracePt t="26809" x="4505325" y="4370388"/>
          <p14:tracePt t="26811" x="4505325" y="4354513"/>
          <p14:tracePt t="26813" x="4505325" y="4338638"/>
          <p14:tracePt t="26815" x="4505325" y="4322763"/>
          <p14:tracePt t="26817" x="4505325" y="4314825"/>
          <p14:tracePt t="26819" x="4505325" y="4298950"/>
          <p14:tracePt t="26821" x="4513263" y="4273550"/>
          <p14:tracePt t="26823" x="4521200" y="4265613"/>
          <p14:tracePt t="26825" x="4529138" y="4249738"/>
          <p14:tracePt t="26827" x="4537075" y="4233863"/>
          <p14:tracePt t="26829" x="4545013" y="4217988"/>
          <p14:tracePt t="26831" x="4545013" y="4210050"/>
          <p14:tracePt t="26833" x="4560888" y="4194175"/>
          <p14:tracePt t="26835" x="4568825" y="4178300"/>
          <p14:tracePt t="26837" x="4576763" y="4170363"/>
          <p14:tracePt t="26839" x="4584700" y="4154488"/>
          <p14:tracePt t="26841" x="4600575" y="4146550"/>
          <p14:tracePt t="26843" x="4608513" y="4138613"/>
          <p14:tracePt t="26845" x="4616450" y="4130675"/>
          <p14:tracePt t="26847" x="4624388" y="4122738"/>
          <p14:tracePt t="26849" x="4640263" y="4114800"/>
          <p14:tracePt t="26851" x="4648200" y="4106863"/>
          <p14:tracePt t="26853" x="4656138" y="4106863"/>
          <p14:tracePt t="26855" x="4672013" y="4098925"/>
          <p14:tracePt t="26857" x="4679950" y="4090988"/>
          <p14:tracePt t="26859" x="4687888" y="4090988"/>
          <p14:tracePt t="26861" x="4705350" y="4090988"/>
          <p14:tracePt t="26863" x="4713288" y="4090988"/>
          <p14:tracePt t="26865" x="4721225" y="4083050"/>
          <p14:tracePt t="26867" x="4737100" y="4083050"/>
          <p14:tracePt t="26869" x="4745038" y="4083050"/>
          <p14:tracePt t="26871" x="4752975" y="4083050"/>
          <p14:tracePt t="26877" x="4768850" y="4083050"/>
          <p14:tracePt t="26877" x="4776788" y="4083050"/>
          <p14:tracePt t="26879" x="4784725" y="4083050"/>
          <p14:tracePt t="26881" x="4792663" y="4083050"/>
          <p14:tracePt t="26883" x="4800600" y="4090988"/>
          <p14:tracePt t="26885" x="4808538" y="4090988"/>
          <p14:tracePt t="26887" x="4808538" y="4098925"/>
          <p14:tracePt t="26889" x="4816475" y="4106863"/>
          <p14:tracePt t="26891" x="4824413" y="4114800"/>
          <p14:tracePt t="26895" x="4832350" y="4130675"/>
          <p14:tracePt t="26897" x="4832350" y="4138613"/>
          <p14:tracePt t="26899" x="4840288" y="4146550"/>
          <p14:tracePt t="26901" x="4848225" y="4154488"/>
          <p14:tracePt t="26903" x="4848225" y="4162425"/>
          <p14:tracePt t="26905" x="4848225" y="4170363"/>
          <p14:tracePt t="26907" x="4856163" y="4194175"/>
          <p14:tracePt t="26909" x="4856163" y="4202113"/>
          <p14:tracePt t="26911" x="4856163" y="4210050"/>
          <p14:tracePt t="26913" x="4864100" y="4225925"/>
          <p14:tracePt t="26915" x="4864100" y="4241800"/>
          <p14:tracePt t="26917" x="4864100" y="4257675"/>
          <p14:tracePt t="26919" x="4864100" y="4265613"/>
          <p14:tracePt t="26921" x="4864100" y="4281488"/>
          <p14:tracePt t="26923" x="4864100" y="4291013"/>
          <p14:tracePt t="26925" x="4864100" y="4314825"/>
          <p14:tracePt t="26927" x="4864100" y="4322763"/>
          <p14:tracePt t="26929" x="4864100" y="4338638"/>
          <p14:tracePt t="26931" x="4864100" y="4346575"/>
          <p14:tracePt t="26933" x="4864100" y="4370388"/>
          <p14:tracePt t="26935" x="4864100" y="4378325"/>
          <p14:tracePt t="26937" x="4856163" y="4394200"/>
          <p14:tracePt t="26939" x="4856163" y="4402138"/>
          <p14:tracePt t="26941" x="4856163" y="4418013"/>
          <p14:tracePt t="26943" x="4848225" y="4425950"/>
          <p14:tracePt t="26945" x="4840288" y="4433888"/>
          <p14:tracePt t="26947" x="4840288" y="4449763"/>
          <p14:tracePt t="26949" x="4840288" y="4457700"/>
          <p14:tracePt t="26951" x="4832350" y="4465638"/>
          <p14:tracePt t="26953" x="4824413" y="4481513"/>
          <p14:tracePt t="26957" x="4808538" y="4497388"/>
          <p14:tracePt t="26959" x="4808538" y="4505325"/>
          <p14:tracePt t="26961" x="4800600" y="4513263"/>
          <p14:tracePt t="26963" x="4792663" y="4513263"/>
          <p14:tracePt t="26965" x="4792663" y="4521200"/>
          <p14:tracePt t="26967" x="4784725" y="4529138"/>
          <p14:tracePt t="26969" x="4784725" y="4537075"/>
          <p14:tracePt t="26971" x="4776788" y="4537075"/>
          <p14:tracePt t="26975" x="4760913" y="4545013"/>
          <p14:tracePt t="26979" x="4752975" y="4552950"/>
          <p14:tracePt t="26983" x="4745038" y="4552950"/>
          <p14:tracePt t="26985" x="4737100" y="4552950"/>
          <p14:tracePt t="26987" x="4729163" y="4552950"/>
          <p14:tracePt t="26991" x="4721225" y="4552950"/>
          <p14:tracePt t="26995" x="4705350" y="4552950"/>
          <p14:tracePt t="26999" x="4695825" y="4552950"/>
          <p14:tracePt t="27003" x="4679950" y="4552950"/>
          <p14:tracePt t="27007" x="4672013" y="4552950"/>
          <p14:tracePt t="27009" x="4664075" y="4552950"/>
          <p14:tracePt t="27011" x="4656138" y="4552950"/>
          <p14:tracePt t="27013" x="4648200" y="4552950"/>
          <p14:tracePt t="27015" x="4640263" y="4545013"/>
          <p14:tracePt t="27017" x="4632325" y="4545013"/>
          <p14:tracePt t="27019" x="4624388" y="4537075"/>
          <p14:tracePt t="27023" x="4616450" y="4529138"/>
          <p14:tracePt t="27025" x="4608513" y="4521200"/>
          <p14:tracePt t="27027" x="4600575" y="4513263"/>
          <p14:tracePt t="27031" x="4592638" y="4505325"/>
          <p14:tracePt t="27033" x="4584700" y="4497388"/>
          <p14:tracePt t="27035" x="4576763" y="4489450"/>
          <p14:tracePt t="27037" x="4568825" y="4489450"/>
          <p14:tracePt t="27039" x="4568825" y="4481513"/>
          <p14:tracePt t="27041" x="4568825" y="4473575"/>
          <p14:tracePt t="27043" x="4560888" y="4465638"/>
          <p14:tracePt t="27045" x="4560888" y="4457700"/>
          <p14:tracePt t="27049" x="4552950" y="4449763"/>
          <p14:tracePt t="27051" x="4545013" y="4441825"/>
          <p14:tracePt t="27053" x="4545013" y="4425950"/>
          <p14:tracePt t="27057" x="4545013" y="4418013"/>
          <p14:tracePt t="27059" x="4537075" y="4410075"/>
          <p14:tracePt t="27061" x="4537075" y="4402138"/>
          <p14:tracePt t="27063" x="4537075" y="4386263"/>
          <p14:tracePt t="27067" x="4529138" y="4378325"/>
          <p14:tracePt t="27069" x="4529138" y="4370388"/>
          <p14:tracePt t="27071" x="4529138" y="4362450"/>
          <p14:tracePt t="27073" x="4529138" y="4354513"/>
          <p14:tracePt t="27075" x="4521200" y="4346575"/>
          <p14:tracePt t="27077" x="4521200" y="4338638"/>
          <p14:tracePt t="27079" x="4521200" y="4330700"/>
          <p14:tracePt t="27083" x="4521200" y="4322763"/>
          <p14:tracePt t="27085" x="4521200" y="4314825"/>
          <p14:tracePt t="27087" x="4521200" y="4306888"/>
          <p14:tracePt t="27091" x="4521200" y="4298950"/>
          <p14:tracePt t="27093" x="4521200" y="4291013"/>
          <p14:tracePt t="27095" x="4521200" y="4281488"/>
          <p14:tracePt t="27099" x="4521200" y="4273550"/>
          <p14:tracePt t="27103" x="4521200" y="4265613"/>
          <p14:tracePt t="27107" x="4529138" y="4265613"/>
          <p14:tracePt t="27109" x="4529138" y="4257675"/>
          <p14:tracePt t="27111" x="4529138" y="4249738"/>
          <p14:tracePt t="27115" x="4537075" y="4249738"/>
          <p14:tracePt t="27117" x="4537075" y="4241800"/>
          <p14:tracePt t="27123" x="4545013" y="4233863"/>
          <p14:tracePt t="27129" x="4552950" y="4233863"/>
          <p14:tracePt t="27133" x="4560888" y="4225925"/>
          <p14:tracePt t="27141" x="4568825" y="4225925"/>
          <p14:tracePt t="27143" x="4568825" y="4217988"/>
          <p14:tracePt t="27149" x="4576763" y="4217988"/>
          <p14:tracePt t="27161" x="4584700" y="4217988"/>
          <p14:tracePt t="27173" x="4592638" y="4217988"/>
          <p14:tracePt t="27177" x="4600575" y="4217988"/>
          <p14:tracePt t="27179" x="4600575" y="4225925"/>
          <p14:tracePt t="27187" x="4608513" y="4233863"/>
          <p14:tracePt t="27193" x="4608513" y="4241800"/>
          <p14:tracePt t="27195" x="4616450" y="4241800"/>
          <p14:tracePt t="27197" x="4616450" y="4249738"/>
          <p14:tracePt t="27201" x="4624388" y="4257675"/>
          <p14:tracePt t="27205" x="4632325" y="4265613"/>
          <p14:tracePt t="27211" x="4632325" y="4273550"/>
          <p14:tracePt t="27215" x="4640263" y="4273550"/>
          <p14:tracePt t="27217" x="4640263" y="4281488"/>
          <p14:tracePt t="27221" x="4640263" y="4291013"/>
          <p14:tracePt t="27229" x="4648200" y="4291013"/>
          <p14:tracePt t="27235" x="4648200" y="4298950"/>
          <p14:tracePt t="27299" x="4648200" y="4291013"/>
          <p14:tracePt t="27303" x="4648200" y="4281488"/>
          <p14:tracePt t="27305" x="4656138" y="4281488"/>
          <p14:tracePt t="27310" x="4656138" y="4273550"/>
          <p14:tracePt t="27315" x="4656138" y="4265613"/>
          <p14:tracePt t="27319" x="4664075" y="4257675"/>
          <p14:tracePt t="27323" x="4664075" y="4249738"/>
          <p14:tracePt t="27327" x="4664075" y="4241800"/>
          <p14:tracePt t="27333" x="4664075" y="4233863"/>
          <p14:tracePt t="27337" x="4664075" y="4225925"/>
          <p14:tracePt t="27341" x="4664075" y="4217988"/>
          <p14:tracePt t="27345" x="4664075" y="4210050"/>
          <p14:tracePt t="27349" x="4664075" y="4202113"/>
          <p14:tracePt t="27353" x="4664075" y="4194175"/>
          <p14:tracePt t="27357" x="4672013" y="4186238"/>
          <p14:tracePt t="27360" x="4672013" y="4178300"/>
          <p14:tracePt t="27363" x="4672013" y="4170363"/>
          <p14:tracePt t="27367" x="4672013" y="4162425"/>
          <p14:tracePt t="27371" x="4672013" y="4154488"/>
          <p14:tracePt t="27373" x="4672013" y="4146550"/>
          <p14:tracePt t="27377" x="4672013" y="4138613"/>
          <p14:tracePt t="27381" x="4672013" y="4122738"/>
          <p14:tracePt t="27385" x="4672013" y="4114800"/>
          <p14:tracePt t="27389" x="4672013" y="4106863"/>
          <p14:tracePt t="27393" x="4672013" y="4098925"/>
          <p14:tracePt t="27395" x="4679950" y="4098925"/>
          <p14:tracePt t="27397" x="4679950" y="4090988"/>
          <p14:tracePt t="27405" x="4679950" y="4083050"/>
          <p14:tracePt t="27407" x="4679950" y="4075113"/>
          <p14:tracePt t="27413" x="4679950" y="4067175"/>
          <p14:tracePt t="27423" x="4679950" y="4059238"/>
          <p14:tracePt t="27425" x="4687888" y="4059238"/>
          <p14:tracePt t="27431" x="4695825" y="4051300"/>
          <p14:tracePt t="27439" x="4705350" y="4043363"/>
          <p14:tracePt t="27443" x="4705350" y="4035425"/>
          <p14:tracePt t="27449" x="4713288" y="4035425"/>
          <p14:tracePt t="27451" x="4713288" y="4027488"/>
          <p14:tracePt t="27457" x="4721225" y="4019550"/>
          <p14:tracePt t="27461" x="4729163" y="4019550"/>
          <p14:tracePt t="27463" x="4729163" y="4011613"/>
          <p14:tracePt t="27465" x="4729163" y="4003675"/>
          <p14:tracePt t="27469" x="4737100" y="4003675"/>
          <p14:tracePt t="27471" x="4737100" y="3995738"/>
          <p14:tracePt t="27477" x="4745038" y="3987800"/>
          <p14:tracePt t="27483" x="4752975" y="3979863"/>
          <p14:tracePt t="27487" x="4760913" y="3971925"/>
          <p14:tracePt t="27493" x="4760913" y="3963988"/>
          <p14:tracePt t="27495" x="4768850" y="3963988"/>
          <p14:tracePt t="27501" x="4768850" y="3956050"/>
          <p14:tracePt t="27503" x="4776788" y="3956050"/>
          <p14:tracePt t="27511" x="4784725" y="3956050"/>
          <p14:tracePt t="27513" x="4784725" y="3948113"/>
          <p14:tracePt t="27517" x="4792663" y="3948113"/>
          <p14:tracePt t="27519" x="4792663" y="3938588"/>
          <p14:tracePt t="27529" x="4800600" y="3938588"/>
          <p14:tracePt t="27539" x="4800600" y="3930650"/>
          <p14:tracePt t="27543" x="4808538" y="3930650"/>
          <p14:tracePt t="27553" x="4816475" y="3930650"/>
          <p14:tracePt t="27555" x="4816475" y="3922713"/>
          <p14:tracePt t="27561" x="4824413" y="3922713"/>
          <p14:tracePt t="27563" x="4832350" y="3922713"/>
          <p14:tracePt t="27571" x="4840288" y="3922713"/>
          <p14:tracePt t="27577" x="4848225" y="3914775"/>
          <p14:tracePt t="27583" x="4856163" y="3914775"/>
          <p14:tracePt t="27585" x="4864100" y="3914775"/>
          <p14:tracePt t="27591" x="4872038" y="3914775"/>
          <p14:tracePt t="27597" x="4879975" y="3914775"/>
          <p14:tracePt t="27601" x="4887913" y="3914775"/>
          <p14:tracePt t="27605" x="4895850" y="3914775"/>
          <p14:tracePt t="27610" x="4903788" y="3914775"/>
          <p14:tracePt t="27613" x="4911725" y="3914775"/>
          <p14:tracePt t="27617" x="4919663" y="3914775"/>
          <p14:tracePt t="27621" x="4927600" y="3914775"/>
          <p14:tracePt t="27625" x="4935538" y="3914775"/>
          <p14:tracePt t="27629" x="4943475" y="3914775"/>
          <p14:tracePt t="27633" x="4951413" y="3914775"/>
          <p14:tracePt t="27635" x="4959350" y="3914775"/>
          <p14:tracePt t="27639" x="4967288" y="3914775"/>
          <p14:tracePt t="27641" x="4967288" y="3922713"/>
          <p14:tracePt t="27643" x="4975225" y="3922713"/>
          <p14:tracePt t="27647" x="4983163" y="3922713"/>
          <p14:tracePt t="27649" x="4991100" y="3930650"/>
          <p14:tracePt t="27653" x="4999038" y="3930650"/>
          <p14:tracePt t="27657" x="5006975" y="3938588"/>
          <p14:tracePt t="27660" x="5006975" y="3948113"/>
          <p14:tracePt t="27663" x="5014913" y="3956050"/>
          <p14:tracePt t="27665" x="5022850" y="3956050"/>
          <p14:tracePt t="27667" x="5022850" y="3963988"/>
          <p14:tracePt t="27669" x="5030788" y="3963988"/>
          <p14:tracePt t="27671" x="5030788" y="3979863"/>
          <p14:tracePt t="27673" x="5038725" y="3979863"/>
          <p14:tracePt t="27675" x="5046663" y="3987800"/>
          <p14:tracePt t="27677" x="5046663" y="4003675"/>
          <p14:tracePt t="27679" x="5056188" y="4003675"/>
          <p14:tracePt t="27681" x="5056188" y="4019550"/>
          <p14:tracePt t="27683" x="5064125" y="4027488"/>
          <p14:tracePt t="27685" x="5072063" y="4035425"/>
          <p14:tracePt t="27687" x="5072063" y="4043363"/>
          <p14:tracePt t="27689" x="5080000" y="4051300"/>
          <p14:tracePt t="27691" x="5087938" y="4067175"/>
          <p14:tracePt t="27695" x="5087938" y="4075113"/>
          <p14:tracePt t="27697" x="5095875" y="4083050"/>
          <p14:tracePt t="27699" x="5095875" y="4090988"/>
          <p14:tracePt t="27701" x="5103813" y="4106863"/>
          <p14:tracePt t="27705" x="5111750" y="4114800"/>
          <p14:tracePt t="27707" x="5111750" y="4122738"/>
          <p14:tracePt t="27709" x="5111750" y="4130675"/>
          <p14:tracePt t="27711" x="5119688" y="4138613"/>
          <p14:tracePt t="27715" x="5127625" y="4146550"/>
          <p14:tracePt t="27717" x="5127625" y="4154488"/>
          <p14:tracePt t="27719" x="5127625" y="4162425"/>
          <p14:tracePt t="27721" x="5135563" y="4162425"/>
          <p14:tracePt t="27723" x="5135563" y="4170363"/>
          <p14:tracePt t="27727" x="5135563" y="4178300"/>
          <p14:tracePt t="27729" x="5143500" y="4186238"/>
          <p14:tracePt t="27733" x="5143500" y="4194175"/>
          <p14:tracePt t="27737" x="5143500" y="4202113"/>
          <p14:tracePt t="27741" x="5143500" y="4210050"/>
          <p14:tracePt t="27743" x="5151438" y="4210050"/>
          <p14:tracePt t="27745" x="5151438" y="4217988"/>
          <p14:tracePt t="27749" x="5151438" y="4225925"/>
          <p14:tracePt t="27753" x="5151438" y="4233863"/>
          <p14:tracePt t="27757" x="5151438" y="4241800"/>
          <p14:tracePt t="27760" x="5151438" y="4249738"/>
          <p14:tracePt t="27763" x="5151438" y="4257675"/>
          <p14:tracePt t="27767" x="5151438" y="4265613"/>
          <p14:tracePt t="27771" x="5151438" y="4273550"/>
          <p14:tracePt t="27773" x="5151438" y="4281488"/>
          <p14:tracePt t="27775" x="5151438" y="4291013"/>
          <p14:tracePt t="27779" x="5151438" y="4306888"/>
          <p14:tracePt t="27783" x="5151438" y="4314825"/>
          <p14:tracePt t="27785" x="5151438" y="4322763"/>
          <p14:tracePt t="27787" x="5151438" y="4330700"/>
          <p14:tracePt t="27789" x="5151438" y="4338638"/>
          <p14:tracePt t="27791" x="5143500" y="4346575"/>
          <p14:tracePt t="27793" x="5143500" y="4354513"/>
          <p14:tracePt t="27795" x="5135563" y="4362450"/>
          <p14:tracePt t="27799" x="5135563" y="4378325"/>
          <p14:tracePt t="27801" x="5135563" y="4386263"/>
          <p14:tracePt t="27803" x="5127625" y="4394200"/>
          <p14:tracePt t="27805" x="5119688" y="4410075"/>
          <p14:tracePt t="27807" x="5119688" y="4418013"/>
          <p14:tracePt t="27810" x="5119688" y="4425950"/>
          <p14:tracePt t="27811" x="5119688" y="4433888"/>
          <p14:tracePt t="27813" x="5111750" y="4441825"/>
          <p14:tracePt t="27815" x="5103813" y="4457700"/>
          <p14:tracePt t="27819" x="5103813" y="4465638"/>
          <p14:tracePt t="27821" x="5095875" y="4481513"/>
          <p14:tracePt t="27823" x="5095875" y="4489450"/>
          <p14:tracePt t="27825" x="5087938" y="4497388"/>
          <p14:tracePt t="27827" x="5087938" y="4505325"/>
          <p14:tracePt t="27829" x="5080000" y="4513263"/>
          <p14:tracePt t="27831" x="5080000" y="4521200"/>
          <p14:tracePt t="27833" x="5072063" y="4529138"/>
          <p14:tracePt t="27835" x="5064125" y="4537075"/>
          <p14:tracePt t="27839" x="5064125" y="4545013"/>
          <p14:tracePt t="27841" x="5056188" y="4552950"/>
          <p14:tracePt t="27843" x="5056188" y="4560888"/>
          <p14:tracePt t="27845" x="5046663" y="4560888"/>
          <p14:tracePt t="27847" x="5046663" y="4568825"/>
          <p14:tracePt t="27849" x="5046663" y="4576763"/>
          <p14:tracePt t="27851" x="5038725" y="4576763"/>
          <p14:tracePt t="27853" x="5030788" y="4576763"/>
          <p14:tracePt t="27855" x="5030788" y="4584700"/>
          <p14:tracePt t="27857" x="5030788" y="4592638"/>
          <p14:tracePt t="27861" x="5022850" y="4592638"/>
          <p14:tracePt t="27863" x="5022850" y="4600575"/>
          <p14:tracePt t="27869" x="5014913" y="4608513"/>
          <p14:tracePt t="27879" x="5014913" y="4616450"/>
          <p14:tracePt t="27881" x="5006975" y="4616450"/>
          <p14:tracePt t="27885" x="5006975" y="4624388"/>
          <p14:tracePt t="27893" x="4999038" y="4624388"/>
          <p14:tracePt t="27915" x="4999038" y="4633913"/>
          <p14:tracePt t="27919" x="4991100" y="4633913"/>
          <p14:tracePt t="27933" x="4983163" y="4633913"/>
          <p14:tracePt t="27943" x="4975225" y="4633913"/>
          <p14:tracePt t="27945" x="4967288" y="4633913"/>
          <p14:tracePt t="27953" x="4959350" y="4633913"/>
          <p14:tracePt t="27955" x="4959350" y="4641850"/>
          <p14:tracePt t="27959" x="4951413" y="4641850"/>
          <p14:tracePt t="27965" x="4943475" y="4641850"/>
          <p14:tracePt t="27969" x="4935538" y="4641850"/>
          <p14:tracePt t="27971" x="4927600" y="4641850"/>
          <p14:tracePt t="27975" x="4919663" y="4641850"/>
          <p14:tracePt t="27979" x="4911725" y="4641850"/>
          <p14:tracePt t="27983" x="4903788" y="4641850"/>
          <p14:tracePt t="27985" x="4895850" y="4641850"/>
          <p14:tracePt t="27989" x="4887913" y="4641850"/>
          <p14:tracePt t="27991" x="4879975" y="4641850"/>
          <p14:tracePt t="27993" x="4872038" y="4641850"/>
          <p14:tracePt t="27997" x="4864100" y="4641850"/>
          <p14:tracePt t="27999" x="4856163" y="4641850"/>
          <p14:tracePt t="28003" x="4848225" y="4641850"/>
          <p14:tracePt t="28005" x="4840288" y="4641850"/>
          <p14:tracePt t="28009" x="4832350" y="4641850"/>
          <p14:tracePt t="28011" x="4824413" y="4641850"/>
          <p14:tracePt t="28013" x="4816475" y="4633913"/>
          <p14:tracePt t="28019" x="4808538" y="4633913"/>
          <p14:tracePt t="28023" x="4800600" y="4633913"/>
          <p14:tracePt t="28031" x="4792663" y="4624388"/>
          <p14:tracePt t="28033" x="4784725" y="4624388"/>
          <p14:tracePt t="28039" x="4776788" y="4616450"/>
          <p14:tracePt t="28047" x="4768850" y="4616450"/>
          <p14:tracePt t="28053" x="4760913" y="4608513"/>
          <p14:tracePt t="28057" x="4752975" y="4608513"/>
          <p14:tracePt t="28063" x="4752975" y="4600575"/>
          <p14:tracePt t="28065" x="4745038" y="4600575"/>
          <p14:tracePt t="28071" x="4737100" y="4592638"/>
          <p14:tracePt t="28075" x="4737100" y="4584700"/>
          <p14:tracePt t="28079" x="4729163" y="4584700"/>
          <p14:tracePt t="28081" x="4729163" y="4576763"/>
          <p14:tracePt t="28087" x="4721225" y="4568825"/>
          <p14:tracePt t="28091" x="4713288" y="4560888"/>
          <p14:tracePt t="28095" x="4713288" y="4552950"/>
          <p14:tracePt t="28099" x="4713288" y="4545013"/>
          <p14:tracePt t="28103" x="4705350" y="4545013"/>
          <p14:tracePt t="28105" x="4705350" y="4537075"/>
          <p14:tracePt t="28111" x="4705350" y="4529138"/>
          <p14:tracePt t="28115" x="4705350" y="4521200"/>
          <p14:tracePt t="28121" x="4705350" y="4513263"/>
          <p14:tracePt t="28123" x="4695825" y="4513263"/>
          <p14:tracePt t="28129" x="4695825" y="4505325"/>
          <p14:tracePt t="28139" x="4695825" y="4497388"/>
          <p14:tracePt t="28147" x="4695825" y="4489450"/>
          <p14:tracePt t="28351" x="4695825" y="4497388"/>
          <p14:tracePt t="28853" x="4687888" y="4497388"/>
          <p14:tracePt t="28861" x="4687888" y="4489450"/>
          <p14:tracePt t="28869" x="4687888" y="4481513"/>
          <p14:tracePt t="28873" x="4687888" y="4473575"/>
          <p14:tracePt t="28877" x="4687888" y="4465638"/>
          <p14:tracePt t="28879" x="4687888" y="4457700"/>
          <p14:tracePt t="28881" x="4695825" y="4457700"/>
          <p14:tracePt t="28883" x="4695825" y="4449763"/>
          <p14:tracePt t="28887" x="4705350" y="4441825"/>
          <p14:tracePt t="28889" x="4705350" y="4433888"/>
          <p14:tracePt t="28891" x="4713288" y="4425950"/>
          <p14:tracePt t="28893" x="4721225" y="4418013"/>
          <p14:tracePt t="28895" x="4721225" y="4410075"/>
          <p14:tracePt t="28897" x="4729163" y="4402138"/>
          <p14:tracePt t="28899" x="4737100" y="4394200"/>
          <p14:tracePt t="28901" x="4737100" y="4386263"/>
          <p14:tracePt t="28903" x="4745038" y="4378325"/>
          <p14:tracePt t="28905" x="4745038" y="4370388"/>
          <p14:tracePt t="28907" x="4760913" y="4362450"/>
          <p14:tracePt t="28910" x="4760913" y="4354513"/>
          <p14:tracePt t="28911" x="4768850" y="4338638"/>
          <p14:tracePt t="28913" x="4776788" y="4338638"/>
          <p14:tracePt t="28915" x="4784725" y="4330700"/>
          <p14:tracePt t="28917" x="4784725" y="4322763"/>
          <p14:tracePt t="28919" x="4792663" y="4314825"/>
          <p14:tracePt t="28921" x="4800600" y="4298950"/>
          <p14:tracePt t="28923" x="4808538" y="4291013"/>
          <p14:tracePt t="28925" x="4816475" y="4281488"/>
          <p14:tracePt t="28927" x="4816475" y="4273550"/>
          <p14:tracePt t="28929" x="4832350" y="4265613"/>
          <p14:tracePt t="28931" x="4832350" y="4257675"/>
          <p14:tracePt t="28933" x="4840288" y="4249738"/>
          <p14:tracePt t="28935" x="4848225" y="4241800"/>
          <p14:tracePt t="28937" x="4856163" y="4233863"/>
          <p14:tracePt t="28939" x="4864100" y="4225925"/>
          <p14:tracePt t="28941" x="4864100" y="4217988"/>
          <p14:tracePt t="28943" x="4872038" y="4210050"/>
          <p14:tracePt t="28945" x="4872038" y="4202113"/>
          <p14:tracePt t="28947" x="4887913" y="4194175"/>
          <p14:tracePt t="28949" x="4887913" y="4186238"/>
          <p14:tracePt t="28951" x="4895850" y="4186238"/>
          <p14:tracePt t="28953" x="4895850" y="4170363"/>
          <p14:tracePt t="28955" x="4903788" y="4170363"/>
          <p14:tracePt t="28957" x="4911725" y="4162425"/>
          <p14:tracePt t="28959" x="4911725" y="4154488"/>
          <p14:tracePt t="28961" x="4919663" y="4146550"/>
          <p14:tracePt t="28965" x="4927600" y="4138613"/>
          <p14:tracePt t="28967" x="4935538" y="4138613"/>
          <p14:tracePt t="28969" x="4935538" y="4130675"/>
          <p14:tracePt t="28971" x="4935538" y="4122738"/>
          <p14:tracePt t="28973" x="4943475" y="4114800"/>
          <p14:tracePt t="28979" x="4951413" y="4106863"/>
          <p14:tracePt t="28983" x="4951413" y="4098925"/>
          <p14:tracePt t="28985" x="4959350" y="4098925"/>
          <p14:tracePt t="28989" x="4967288" y="4090988"/>
          <p14:tracePt t="28993" x="4967288" y="4083050"/>
          <p14:tracePt t="28995" x="4975225" y="4083050"/>
          <p14:tracePt t="29001" x="4975225" y="4075113"/>
          <p14:tracePt t="29003" x="4983163" y="4075113"/>
          <p14:tracePt t="29007" x="4983163" y="4067175"/>
          <p14:tracePt t="29009" x="4991100" y="4067175"/>
          <p14:tracePt t="29011" x="4999038" y="4067175"/>
          <p14:tracePt t="29017" x="5006975" y="4067175"/>
          <p14:tracePt t="29023" x="5014913" y="4067175"/>
          <p14:tracePt t="29029" x="5022850" y="4067175"/>
          <p14:tracePt t="29031" x="5030788" y="4067175"/>
          <p14:tracePt t="29035" x="5038725" y="4067175"/>
          <p14:tracePt t="29041" x="5046663" y="4067175"/>
          <p14:tracePt t="29045" x="5056188" y="4067175"/>
          <p14:tracePt t="29049" x="5064125" y="4067175"/>
          <p14:tracePt t="29053" x="5072063" y="4067175"/>
          <p14:tracePt t="29055" x="5072063" y="4075113"/>
          <p14:tracePt t="29059" x="5080000" y="4075113"/>
          <p14:tracePt t="29065" x="5087938" y="4083050"/>
          <p14:tracePt t="29071" x="5095875" y="4083050"/>
          <p14:tracePt t="29073" x="5103813" y="4090988"/>
          <p14:tracePt t="29079" x="5111750" y="4090988"/>
          <p14:tracePt t="29085" x="5119688" y="4090988"/>
          <p14:tracePt t="29087" x="5119688" y="4098925"/>
          <p14:tracePt t="29091" x="5127625" y="4098925"/>
          <p14:tracePt t="29095" x="5135563" y="4098925"/>
          <p14:tracePt t="29101" x="5143500" y="4098925"/>
          <p14:tracePt t="29111" x="5143500" y="4106863"/>
          <p14:tracePt t="29113" x="5151438" y="4106863"/>
          <p14:tracePt t="29153" x="5151438" y="4114800"/>
          <p14:tracePt t="29157" x="5151438" y="4122738"/>
          <p14:tracePt t="29165" x="5151438" y="4130675"/>
          <p14:tracePt t="29173" x="5151438" y="4138613"/>
          <p14:tracePt t="29179" x="5143500" y="4146550"/>
          <p14:tracePt t="29183" x="5143500" y="4154488"/>
          <p14:tracePt t="29189" x="5135563" y="4162425"/>
          <p14:tracePt t="29193" x="5127625" y="4162425"/>
          <p14:tracePt t="29195" x="5127625" y="4170363"/>
          <p14:tracePt t="29199" x="5119688" y="4178300"/>
          <p14:tracePt t="29205" x="5111750" y="4186238"/>
          <p14:tracePt t="29207" x="5111750" y="4194175"/>
          <p14:tracePt t="29209" x="5103813" y="4194175"/>
          <p14:tracePt t="29211" x="5095875" y="4194175"/>
          <p14:tracePt t="29213" x="5095875" y="4202113"/>
          <p14:tracePt t="29215" x="5087938" y="4202113"/>
          <p14:tracePt t="29219" x="5080000" y="4210050"/>
          <p14:tracePt t="29223" x="5072063" y="4210050"/>
          <p14:tracePt t="29225" x="5072063" y="4217988"/>
          <p14:tracePt t="29227" x="5064125" y="4225925"/>
          <p14:tracePt t="29229" x="5056188" y="4225925"/>
          <p14:tracePt t="29233" x="5046663" y="4233863"/>
          <p14:tracePt t="29237" x="5038725" y="4233863"/>
          <p14:tracePt t="29239" x="5030788" y="4233863"/>
          <p14:tracePt t="29241" x="5022850" y="4241800"/>
          <p14:tracePt t="29245" x="5014913" y="4241800"/>
          <p14:tracePt t="29247" x="5006975" y="4241800"/>
          <p14:tracePt t="29249" x="4999038" y="4249738"/>
          <p14:tracePt t="29253" x="4991100" y="4249738"/>
          <p14:tracePt t="29255" x="4991100" y="4257675"/>
          <p14:tracePt t="29257" x="4983163" y="4257675"/>
          <p14:tracePt t="29261" x="4975225" y="4257675"/>
          <p14:tracePt t="29263" x="4967288" y="4257675"/>
          <p14:tracePt t="29265" x="4959350" y="4257675"/>
          <p14:tracePt t="29271" x="4951413" y="4257675"/>
          <p14:tracePt t="29273" x="4943475" y="4257675"/>
          <p14:tracePt t="29277" x="4935538" y="4257675"/>
          <p14:tracePt t="29283" x="4927600" y="4257675"/>
          <p14:tracePt t="29287" x="4919663" y="4257675"/>
          <p14:tracePt t="29293" x="4911725" y="4249738"/>
          <p14:tracePt t="29297" x="4903788" y="4249738"/>
          <p14:tracePt t="29299" x="4903788" y="4241800"/>
          <p14:tracePt t="29303" x="4895850" y="4241800"/>
          <p14:tracePt t="29305" x="4895850" y="4233863"/>
          <p14:tracePt t="29310" x="4895850" y="4225925"/>
          <p14:tracePt t="29311" x="4887913" y="4217988"/>
          <p14:tracePt t="29315" x="4887913" y="4210050"/>
          <p14:tracePt t="29317" x="4879975" y="4210050"/>
          <p14:tracePt t="29319" x="4879975" y="4202113"/>
          <p14:tracePt t="29321" x="4872038" y="4194175"/>
          <p14:tracePt t="29323" x="4872038" y="4186238"/>
          <p14:tracePt t="29325" x="4872038" y="4178300"/>
          <p14:tracePt t="29327" x="4864100" y="4178300"/>
          <p14:tracePt t="29329" x="4864100" y="4170363"/>
          <p14:tracePt t="29331" x="4864100" y="4162425"/>
          <p14:tracePt t="29333" x="4856163" y="4154488"/>
          <p14:tracePt t="29337" x="4856163" y="4146550"/>
          <p14:tracePt t="29339" x="4848225" y="4138613"/>
          <p14:tracePt t="29341" x="4848225" y="4130675"/>
          <p14:tracePt t="29343" x="4840288" y="4130675"/>
          <p14:tracePt t="29345" x="4840288" y="4122738"/>
          <p14:tracePt t="29347" x="4840288" y="4114800"/>
          <p14:tracePt t="29349" x="4840288" y="4106863"/>
          <p14:tracePt t="29353" x="4840288" y="4098925"/>
          <p14:tracePt t="29355" x="4832350" y="4090988"/>
          <p14:tracePt t="29360" x="4832350" y="4083050"/>
          <p14:tracePt t="29361" x="4832350" y="4075113"/>
          <p14:tracePt t="29365" x="4832350" y="4067175"/>
          <p14:tracePt t="29369" x="4832350" y="4059238"/>
          <p14:tracePt t="29373" x="4832350" y="4051300"/>
          <p14:tracePt t="29375" x="4832350" y="4043363"/>
          <p14:tracePt t="29379" x="4832350" y="4035425"/>
          <p14:tracePt t="29385" x="4832350" y="4027488"/>
          <p14:tracePt t="29389" x="4832350" y="4019550"/>
          <p14:tracePt t="29393" x="4832350" y="4011613"/>
          <p14:tracePt t="29397" x="4840288" y="4011613"/>
          <p14:tracePt t="29399" x="4840288" y="4003675"/>
          <p14:tracePt t="29410" x="4848225" y="3995738"/>
          <p14:tracePt t="29415" x="4856163" y="3995738"/>
          <p14:tracePt t="29425" x="4864100" y="3987800"/>
          <p14:tracePt t="29433" x="4872038" y="3987800"/>
          <p14:tracePt t="29439" x="4879975" y="3987800"/>
          <p14:tracePt t="29441" x="4887913" y="3987800"/>
          <p14:tracePt t="29447" x="4895850" y="3987800"/>
          <p14:tracePt t="29449" x="4903788" y="3987800"/>
          <p14:tracePt t="29451" x="4911725" y="3987800"/>
          <p14:tracePt t="29455" x="4919663" y="3987800"/>
          <p14:tracePt t="29460" x="4927600" y="3987800"/>
          <p14:tracePt t="29461" x="4935538" y="3987800"/>
          <p14:tracePt t="29463" x="4943475" y="3987800"/>
          <p14:tracePt t="29465" x="4951413" y="3987800"/>
          <p14:tracePt t="29469" x="4967288" y="3987800"/>
          <p14:tracePt t="29473" x="4975225" y="3995738"/>
          <p14:tracePt t="29475" x="4983163" y="3995738"/>
          <p14:tracePt t="29477" x="4991100" y="3995738"/>
          <p14:tracePt t="29479" x="4999038" y="4003675"/>
          <p14:tracePt t="29481" x="5006975" y="4003675"/>
          <p14:tracePt t="29483" x="5014913" y="4011613"/>
          <p14:tracePt t="29487" x="5022850" y="4011613"/>
          <p14:tracePt t="29489" x="5030788" y="4019550"/>
          <p14:tracePt t="29491" x="5038725" y="4019550"/>
          <p14:tracePt t="29493" x="5046663" y="4019550"/>
          <p14:tracePt t="29495" x="5046663" y="4027488"/>
          <p14:tracePt t="29497" x="5056188" y="4027488"/>
          <p14:tracePt t="29499" x="5064125" y="4035425"/>
          <p14:tracePt t="29503" x="5072063" y="4035425"/>
          <p14:tracePt t="29505" x="5080000" y="4043363"/>
          <p14:tracePt t="29507" x="5087938" y="4043363"/>
          <p14:tracePt t="29511" x="5087938" y="4051300"/>
          <p14:tracePt t="29513" x="5095875" y="4051300"/>
          <p14:tracePt t="29517" x="5103813" y="4059238"/>
          <p14:tracePt t="29519" x="5103813" y="4067175"/>
          <p14:tracePt t="29523" x="5111750" y="4067175"/>
          <p14:tracePt t="29525" x="5119688" y="4075113"/>
          <p14:tracePt t="29531" x="5119688" y="4083050"/>
          <p14:tracePt t="29533" x="5127625" y="4083050"/>
          <p14:tracePt t="29537" x="5127625" y="4090988"/>
          <p14:tracePt t="29539" x="5127625" y="4098925"/>
          <p14:tracePt t="29545" x="5127625" y="4106863"/>
          <p14:tracePt t="29549" x="5127625" y="4114800"/>
          <p14:tracePt t="29555" x="5127625" y="4122738"/>
          <p14:tracePt t="29557" x="5127625" y="4130675"/>
          <p14:tracePt t="29563" x="5127625" y="4138613"/>
          <p14:tracePt t="29569" x="5127625" y="4146550"/>
          <p14:tracePt t="29575" x="5127625" y="4154488"/>
          <p14:tracePt t="29577" x="5127625" y="4162425"/>
          <p14:tracePt t="29581" x="5119688" y="4162425"/>
          <p14:tracePt t="29583" x="5111750" y="4170363"/>
          <p14:tracePt t="29589" x="5111750" y="4178300"/>
          <p14:tracePt t="29591" x="5103813" y="4178300"/>
          <p14:tracePt t="29597" x="5095875" y="4186238"/>
          <p14:tracePt t="29603" x="5087938" y="4194175"/>
          <p14:tracePt t="29607" x="5080000" y="4194175"/>
          <p14:tracePt t="29613" x="5080000" y="4202113"/>
          <p14:tracePt t="29615" x="5072063" y="4202113"/>
          <p14:tracePt t="29623" x="5064125" y="4202113"/>
          <p14:tracePt t="29627" x="5064125" y="4210050"/>
          <p14:tracePt t="29631" x="5056188" y="4210050"/>
          <p14:tracePt t="29635" x="5046663" y="4210050"/>
          <p14:tracePt t="29645" x="5038725" y="4210050"/>
          <p14:tracePt t="29649" x="5038725" y="4217988"/>
          <p14:tracePt t="29657" x="5030788" y="4217988"/>
          <p14:tracePt t="29669" x="5022850" y="4217988"/>
          <p14:tracePt t="29675" x="5014913" y="4217988"/>
          <p14:tracePt t="29681" x="5014913" y="4225925"/>
          <p14:tracePt t="29687" x="5006975" y="4225925"/>
          <p14:tracePt t="29697" x="4999038" y="4225925"/>
          <p14:tracePt t="29705" x="4991100" y="4225925"/>
          <p14:tracePt t="29709" x="4983163" y="4225925"/>
          <p14:tracePt t="29715" x="4975225" y="4225925"/>
          <p14:tracePt t="29719" x="4967288" y="4225925"/>
          <p14:tracePt t="29723" x="4959350" y="4225925"/>
          <p14:tracePt t="29725" x="4951413" y="4225925"/>
          <p14:tracePt t="29729" x="4943475" y="4225925"/>
          <p14:tracePt t="29733" x="4935538" y="4225925"/>
          <p14:tracePt t="29735" x="4927600" y="4225925"/>
          <p14:tracePt t="29737" x="4919663" y="4217988"/>
          <p14:tracePt t="29741" x="4911725" y="4217988"/>
          <p14:tracePt t="29745" x="4895850" y="4210050"/>
          <p14:tracePt t="29749" x="4887913" y="4210050"/>
          <p14:tracePt t="29753" x="4879975" y="4202113"/>
          <p14:tracePt t="29755" x="4879975" y="4194175"/>
          <p14:tracePt t="29757" x="4872038" y="4194175"/>
          <p14:tracePt t="29759" x="4864100" y="4194175"/>
          <p14:tracePt t="29761" x="4864100" y="4186238"/>
          <p14:tracePt t="29765" x="4856163" y="4178300"/>
          <p14:tracePt t="29769" x="4848225" y="4178300"/>
          <p14:tracePt t="29771" x="4848225" y="4170363"/>
          <p14:tracePt t="29773" x="4848225" y="4162425"/>
          <p14:tracePt t="29777" x="4840288" y="4154488"/>
          <p14:tracePt t="29781" x="4840288" y="4146550"/>
          <p14:tracePt t="29783" x="4832350" y="4146550"/>
          <p14:tracePt t="29785" x="4832350" y="4138613"/>
          <p14:tracePt t="29787" x="4832350" y="4130675"/>
          <p14:tracePt t="29793" x="4832350" y="4122738"/>
          <p14:tracePt t="29795" x="4832350" y="4114800"/>
          <p14:tracePt t="29797" x="4832350" y="4106863"/>
          <p14:tracePt t="29803" x="4832350" y="4098925"/>
          <p14:tracePt t="29807" x="4832350" y="4090988"/>
          <p14:tracePt t="29811" x="4832350" y="4083050"/>
          <p14:tracePt t="29813" x="4832350" y="4075113"/>
          <p14:tracePt t="29817" x="4840288" y="4067175"/>
          <p14:tracePt t="29821" x="4840288" y="4059238"/>
          <p14:tracePt t="29825" x="4848225" y="4051300"/>
          <p14:tracePt t="29829" x="4848225" y="4043363"/>
          <p14:tracePt t="29833" x="4856163" y="4035425"/>
          <p14:tracePt t="29839" x="4864100" y="4035425"/>
          <p14:tracePt t="29841" x="4872038" y="4027488"/>
          <p14:tracePt t="29849" x="4879975" y="4019550"/>
          <p14:tracePt t="29853" x="4887913" y="4011613"/>
          <p14:tracePt t="29859" x="4895850" y="4011613"/>
          <p14:tracePt t="29861" x="4903788" y="4011613"/>
          <p14:tracePt t="29865" x="4911725" y="4011613"/>
          <p14:tracePt t="29869" x="4919663" y="4003675"/>
          <p14:tracePt t="29873" x="4927600" y="4003675"/>
          <p14:tracePt t="29875" x="4935538" y="4003675"/>
          <p14:tracePt t="29877" x="4943475" y="4003675"/>
          <p14:tracePt t="29881" x="4951413" y="4003675"/>
          <p14:tracePt t="29883" x="4959350" y="4003675"/>
          <p14:tracePt t="29885" x="4967288" y="4003675"/>
          <p14:tracePt t="29887" x="4975225" y="4003675"/>
          <p14:tracePt t="29891" x="4983163" y="4003675"/>
          <p14:tracePt t="29893" x="4991100" y="4003675"/>
          <p14:tracePt t="29895" x="4999038" y="4003675"/>
          <p14:tracePt t="29897" x="5006975" y="4011613"/>
          <p14:tracePt t="29899" x="5014913" y="4011613"/>
          <p14:tracePt t="29903" x="5022850" y="4019550"/>
          <p14:tracePt t="29905" x="5030788" y="4019550"/>
          <p14:tracePt t="29907" x="5038725" y="4019550"/>
          <p14:tracePt t="29911" x="5046663" y="4027488"/>
          <p14:tracePt t="29915" x="5056188" y="4035425"/>
          <p14:tracePt t="29917" x="5056188" y="4043363"/>
          <p14:tracePt t="29921" x="5064125" y="4043363"/>
          <p14:tracePt t="29923" x="5064125" y="4051300"/>
          <p14:tracePt t="29927" x="5064125" y="4059238"/>
          <p14:tracePt t="29929" x="5072063" y="4059238"/>
          <p14:tracePt t="29933" x="5072063" y="4067175"/>
          <p14:tracePt t="29935" x="5072063" y="4075113"/>
          <p14:tracePt t="29941" x="5072063" y="4083050"/>
          <p14:tracePt t="29947" x="5072063" y="4090988"/>
          <p14:tracePt t="29949" x="5064125" y="4090988"/>
          <p14:tracePt t="29955" x="5056188" y="4098925"/>
          <p14:tracePt t="29959" x="5056188" y="4106863"/>
          <p14:tracePt t="29961" x="5046663" y="4106863"/>
          <p14:tracePt t="29965" x="5038725" y="4114800"/>
          <p14:tracePt t="29969" x="5030788" y="4114800"/>
          <p14:tracePt t="29973" x="5022850" y="4114800"/>
          <p14:tracePt t="29975" x="5022850" y="4122738"/>
          <p14:tracePt t="29977" x="5014913" y="4122738"/>
          <p14:tracePt t="29981" x="5014913" y="4130675"/>
          <p14:tracePt t="29983" x="5006975" y="4130675"/>
          <p14:tracePt t="29985" x="4999038" y="4130675"/>
          <p14:tracePt t="29987" x="4999038" y="4138613"/>
          <p14:tracePt t="29991" x="4991100" y="4138613"/>
          <p14:tracePt t="29997" x="4983163" y="4138613"/>
          <p14:tracePt t="30001" x="4983163" y="4146550"/>
          <p14:tracePt t="30041" x="4983163" y="4138613"/>
          <p14:tracePt t="30045" x="4983163" y="4130675"/>
          <p14:tracePt t="30049" x="4991100" y="4122738"/>
          <p14:tracePt t="30053" x="4999038" y="4122738"/>
          <p14:tracePt t="30055" x="5006975" y="4114800"/>
          <p14:tracePt t="30059" x="5014913" y="4114800"/>
          <p14:tracePt t="30061" x="5014913" y="4106863"/>
          <p14:tracePt t="30063" x="5022850" y="4106863"/>
          <p14:tracePt t="30067" x="5030788" y="4098925"/>
          <p14:tracePt t="30069" x="5038725" y="4098925"/>
          <p14:tracePt t="30075" x="5046663" y="4098925"/>
          <p14:tracePt t="30283" x="5046663" y="4090988"/>
          <p14:tracePt t="30721" x="5046663" y="4083050"/>
          <p14:tracePt t="30723" x="5038725" y="4083050"/>
          <p14:tracePt t="30725" x="5030788" y="4083050"/>
          <p14:tracePt t="30727" x="5030788" y="4075113"/>
          <p14:tracePt t="30729" x="5022850" y="4067175"/>
          <p14:tracePt t="30731" x="5014913" y="4067175"/>
          <p14:tracePt t="30733" x="5006975" y="4059238"/>
          <p14:tracePt t="30735" x="4999038" y="4059238"/>
          <p14:tracePt t="30737" x="4991100" y="4043363"/>
          <p14:tracePt t="30739" x="4983163" y="4043363"/>
          <p14:tracePt t="30741" x="4975225" y="4035425"/>
          <p14:tracePt t="30743" x="4967288" y="4027488"/>
          <p14:tracePt t="30745" x="4951413" y="4019550"/>
          <p14:tracePt t="30747" x="4943475" y="4011613"/>
          <p14:tracePt t="30749" x="4935538" y="4003675"/>
          <p14:tracePt t="30751" x="4919663" y="3995738"/>
          <p14:tracePt t="30753" x="4919663" y="3987800"/>
          <p14:tracePt t="30755" x="4903788" y="3979863"/>
          <p14:tracePt t="30757" x="4895850" y="3971925"/>
          <p14:tracePt t="30760" x="4887913" y="3963988"/>
          <p14:tracePt t="30761" x="4879975" y="3956050"/>
          <p14:tracePt t="30763" x="4872038" y="3948113"/>
          <p14:tracePt t="30765" x="4856163" y="3930650"/>
          <p14:tracePt t="30769" x="4840288" y="3914775"/>
          <p14:tracePt t="30771" x="4840288" y="3906838"/>
          <p14:tracePt t="30773" x="4832350" y="3898900"/>
          <p14:tracePt t="30775" x="4824413" y="3883025"/>
          <p14:tracePt t="30777" x="4816475" y="3883025"/>
          <p14:tracePt t="30779" x="4808538" y="3867150"/>
          <p14:tracePt t="30781" x="4800600" y="3859213"/>
          <p14:tracePt t="30783" x="4792663" y="3851275"/>
          <p14:tracePt t="30785" x="4792663" y="3843338"/>
          <p14:tracePt t="30787" x="4784725" y="3835400"/>
          <p14:tracePt t="30789" x="4784725" y="3827463"/>
          <p14:tracePt t="30791" x="4776788" y="3819525"/>
          <p14:tracePt t="30793" x="4776788" y="3811588"/>
          <p14:tracePt t="30795" x="4768850" y="3803650"/>
          <p14:tracePt t="30797" x="4768850" y="3795713"/>
          <p14:tracePt t="30799" x="4760913" y="3787775"/>
          <p14:tracePt t="30801" x="4760913" y="3779838"/>
          <p14:tracePt t="30805" x="4760913" y="3771900"/>
          <p14:tracePt t="30807" x="4752975" y="3763963"/>
          <p14:tracePt t="30810" x="4752975" y="3756025"/>
          <p14:tracePt t="30811" x="4745038" y="3756025"/>
          <p14:tracePt t="30813" x="4745038" y="3748088"/>
          <p14:tracePt t="30815" x="4745038" y="3740150"/>
          <p14:tracePt t="30817" x="4745038" y="3732213"/>
          <p14:tracePt t="30821" x="4745038" y="3724275"/>
          <p14:tracePt t="30825" x="4745038" y="3708400"/>
          <p14:tracePt t="30829" x="4745038" y="3700463"/>
          <p14:tracePt t="30831" x="4745038" y="3692525"/>
          <p14:tracePt t="30833" x="4745038" y="3684588"/>
          <p14:tracePt t="30835" x="4745038" y="3676650"/>
          <p14:tracePt t="30839" x="4745038" y="3660775"/>
          <p14:tracePt t="30843" x="4745038" y="3652838"/>
          <p14:tracePt t="30845" x="4745038" y="3644900"/>
          <p14:tracePt t="30849" x="4745038" y="3629025"/>
          <p14:tracePt t="30853" x="4752975" y="3621088"/>
          <p14:tracePt t="30855" x="4752975" y="3605213"/>
          <p14:tracePt t="30860" x="4760913" y="3587750"/>
          <p14:tracePt t="30861" x="4768850" y="3579813"/>
          <p14:tracePt t="30863" x="4776788" y="3571875"/>
          <p14:tracePt t="30865" x="4784725" y="3563938"/>
          <p14:tracePt t="30867" x="4792663" y="3556000"/>
          <p14:tracePt t="30869" x="4800600" y="3540125"/>
          <p14:tracePt t="30871" x="4816475" y="3532188"/>
          <p14:tracePt t="30873" x="4824413" y="3524250"/>
          <p14:tracePt t="30875" x="4840288" y="3508375"/>
          <p14:tracePt t="30877" x="4848225" y="3500438"/>
          <p14:tracePt t="30893" x="4983163" y="3429000"/>
          <p14:tracePt t="30895" x="5006975" y="3421063"/>
          <p14:tracePt t="30897" x="5022850" y="3413125"/>
          <p14:tracePt t="30899" x="5056188" y="3405188"/>
          <p14:tracePt t="30901" x="5080000" y="3389313"/>
          <p14:tracePt t="30903" x="5103813" y="3381375"/>
          <p14:tracePt t="30905" x="5127625" y="3373438"/>
          <p14:tracePt t="30907" x="5151438" y="3365500"/>
          <p14:tracePt t="30910" x="5183188" y="3349625"/>
          <p14:tracePt t="30911" x="5207000" y="3341688"/>
          <p14:tracePt t="30913" x="5222875" y="3333750"/>
          <p14:tracePt t="30915" x="5246688" y="3317875"/>
          <p14:tracePt t="30917" x="5262563" y="3309938"/>
          <p14:tracePt t="30919" x="5286375" y="3302000"/>
          <p14:tracePt t="30921" x="5310188" y="3286125"/>
          <p14:tracePt t="30923" x="5326063" y="3286125"/>
          <p14:tracePt t="30925" x="5341938" y="3270250"/>
          <p14:tracePt t="30927" x="5357813" y="3262313"/>
          <p14:tracePt t="30929" x="5373688" y="3252788"/>
          <p14:tracePt t="30931" x="5389563" y="3236913"/>
          <p14:tracePt t="30933" x="5397500" y="3236913"/>
          <p14:tracePt t="30935" x="5414963" y="3221038"/>
          <p14:tracePt t="30937" x="5422900" y="3221038"/>
          <p14:tracePt t="30939" x="5438775" y="3213100"/>
          <p14:tracePt t="30941" x="5446713" y="3205163"/>
          <p14:tracePt t="30943" x="5454650" y="3197225"/>
          <p14:tracePt t="30945" x="5462588" y="3189288"/>
          <p14:tracePt t="30947" x="5462588" y="3181350"/>
          <p14:tracePt t="30949" x="5478463" y="3173413"/>
          <p14:tracePt t="30953" x="5486400" y="3165475"/>
          <p14:tracePt t="30955" x="5494338" y="3157538"/>
          <p14:tracePt t="30957" x="5502275" y="3149600"/>
          <p14:tracePt t="30961" x="5510213" y="3141663"/>
          <p14:tracePt t="30963" x="5518150" y="3133725"/>
          <p14:tracePt t="30965" x="5526088" y="3125788"/>
          <p14:tracePt t="30969" x="5534025" y="3117850"/>
          <p14:tracePt t="30971" x="5541963" y="3117850"/>
          <p14:tracePt t="30973" x="5549900" y="3109913"/>
          <p14:tracePt t="30975" x="5549900" y="3101975"/>
          <p14:tracePt t="30977" x="5557838" y="3094038"/>
          <p14:tracePt t="30979" x="5565775" y="3094038"/>
          <p14:tracePt t="30981" x="5573713" y="3086100"/>
          <p14:tracePt t="30983" x="5573713" y="3078163"/>
          <p14:tracePt t="30985" x="5581650" y="3070225"/>
          <p14:tracePt t="30987" x="5589588" y="3070225"/>
          <p14:tracePt t="30989" x="5589588" y="3054350"/>
          <p14:tracePt t="30991" x="5597525" y="3054350"/>
          <p14:tracePt t="30993" x="5597525" y="3046413"/>
          <p14:tracePt t="30995" x="5605463" y="3038475"/>
          <p14:tracePt t="30997" x="5605463" y="3030538"/>
          <p14:tracePt t="30999" x="5613400" y="3030538"/>
          <p14:tracePt t="31001" x="5613400" y="3022600"/>
          <p14:tracePt t="31003" x="5613400" y="3014663"/>
          <p14:tracePt t="31005" x="5613400" y="3006725"/>
          <p14:tracePt t="31007" x="5621338" y="2998788"/>
          <p14:tracePt t="31011" x="5621338" y="2990850"/>
          <p14:tracePt t="31013" x="5621338" y="2982913"/>
          <p14:tracePt t="31015" x="5621338" y="2974975"/>
          <p14:tracePt t="31019" x="5629275" y="2959100"/>
          <p14:tracePt t="31023" x="5629275" y="2951163"/>
          <p14:tracePt t="31025" x="5629275" y="2943225"/>
          <p14:tracePt t="31027" x="5629275" y="2935288"/>
          <p14:tracePt t="31029" x="5629275" y="2927350"/>
          <p14:tracePt t="31031" x="5629275" y="2919413"/>
          <p14:tracePt t="31033" x="5629275" y="2909888"/>
          <p14:tracePt t="31035" x="5637213" y="2901950"/>
          <p14:tracePt t="31037" x="5637213" y="2894013"/>
          <p14:tracePt t="31039" x="5637213" y="2886075"/>
          <p14:tracePt t="31041" x="5637213" y="2878138"/>
          <p14:tracePt t="31045" x="5637213" y="2862263"/>
          <p14:tracePt t="31049" x="5637213" y="2854325"/>
          <p14:tracePt t="31051" x="5637213" y="2846388"/>
          <p14:tracePt t="31053" x="5637213" y="2838450"/>
          <p14:tracePt t="31055" x="5637213" y="2830513"/>
          <p14:tracePt t="31060" x="5637213" y="2822575"/>
          <p14:tracePt t="31061" x="5637213" y="2806700"/>
          <p14:tracePt t="31065" x="5637213" y="2790825"/>
          <p14:tracePt t="31069" x="5637213" y="2782888"/>
          <p14:tracePt t="31071" x="5637213" y="2774950"/>
          <p14:tracePt t="31073" x="5637213" y="2767013"/>
          <p14:tracePt t="31075" x="5637213" y="2759075"/>
          <p14:tracePt t="31077" x="5637213" y="2751138"/>
          <p14:tracePt t="31079" x="5637213" y="2743200"/>
          <p14:tracePt t="31081" x="5637213" y="2735263"/>
          <p14:tracePt t="31083" x="5645150" y="2727325"/>
          <p14:tracePt t="31085" x="5645150" y="2719388"/>
          <p14:tracePt t="31087" x="5645150" y="2711450"/>
          <p14:tracePt t="31089" x="5645150" y="2695575"/>
          <p14:tracePt t="31091" x="5645150" y="2687638"/>
          <p14:tracePt t="31093" x="5645150" y="2671763"/>
          <p14:tracePt t="31095" x="5645150" y="2663825"/>
          <p14:tracePt t="31097" x="5645150" y="2647950"/>
          <p14:tracePt t="31099" x="5645150" y="2640013"/>
          <p14:tracePt t="31101" x="5645150" y="2624138"/>
          <p14:tracePt t="31103" x="5645150" y="2616200"/>
          <p14:tracePt t="31105" x="5645150" y="2600325"/>
          <p14:tracePt t="31107" x="5645150" y="2584450"/>
          <p14:tracePt t="31110" x="5645150" y="2566988"/>
          <p14:tracePt t="31111" x="5645150" y="2559050"/>
          <p14:tracePt t="31113" x="5645150" y="2543175"/>
          <p14:tracePt t="31115" x="5645150" y="2519363"/>
          <p14:tracePt t="31117" x="5645150" y="2511425"/>
          <p14:tracePt t="31119" x="5645150" y="2495550"/>
          <p14:tracePt t="31121" x="5645150" y="2479675"/>
          <p14:tracePt t="31123" x="5645150" y="2463800"/>
          <p14:tracePt t="31125" x="5645150" y="2455863"/>
          <p14:tracePt t="31127" x="5645150" y="2439988"/>
          <p14:tracePt t="31129" x="5645150" y="2432050"/>
          <p14:tracePt t="31131" x="5645150" y="2416175"/>
          <p14:tracePt t="31133" x="5645150" y="2400300"/>
          <p14:tracePt t="31135" x="5645150" y="2384425"/>
          <p14:tracePt t="31137" x="5645150" y="2360613"/>
          <p14:tracePt t="31139" x="5645150" y="2344738"/>
          <p14:tracePt t="31141" x="5645150" y="2328863"/>
          <p14:tracePt t="31143" x="5645150" y="2305050"/>
          <p14:tracePt t="31145" x="5645150" y="2281238"/>
          <p14:tracePt t="31147" x="5645150" y="2265363"/>
          <p14:tracePt t="31149" x="5653088" y="2241550"/>
          <p14:tracePt t="31151" x="5653088" y="2216150"/>
          <p14:tracePt t="31153" x="5653088" y="2192338"/>
          <p14:tracePt t="31155" x="5661025" y="2168525"/>
          <p14:tracePt t="31157" x="5661025" y="2144713"/>
          <p14:tracePt t="31160" x="5668963" y="2120900"/>
          <p14:tracePt t="31161" x="5676900" y="2097088"/>
          <p14:tracePt t="31163" x="5676900" y="2073275"/>
          <p14:tracePt t="31165" x="5676900" y="2041525"/>
          <p14:tracePt t="31167" x="5684838" y="2009775"/>
          <p14:tracePt t="31169" x="5684838" y="1978025"/>
          <p14:tracePt t="31171" x="5692775" y="1954213"/>
          <p14:tracePt t="31173" x="5700713" y="1922463"/>
          <p14:tracePt t="31175" x="5700713" y="1898650"/>
          <p14:tracePt t="31177" x="5708650" y="1873250"/>
          <p14:tracePt t="31179" x="5708650" y="1841500"/>
          <p14:tracePt t="31181" x="5708650" y="1801813"/>
          <p14:tracePt t="31183" x="5716588" y="1778000"/>
          <p14:tracePt t="31185" x="5724525" y="1746250"/>
          <p14:tracePt t="31187" x="5724525" y="1722438"/>
          <p14:tracePt t="31189" x="5732463" y="1690688"/>
          <p14:tracePt t="31191" x="5740400" y="1658938"/>
          <p14:tracePt t="31193" x="5749925" y="1627188"/>
          <p14:tracePt t="31195" x="5749925" y="1595438"/>
          <p14:tracePt t="31197" x="5757863" y="1563688"/>
          <p14:tracePt t="31199" x="5757863" y="1538288"/>
          <p14:tracePt t="31201" x="5765800" y="1506538"/>
          <p14:tracePt t="31203" x="5773738" y="1482725"/>
          <p14:tracePt t="31205" x="5781675" y="1443038"/>
          <p14:tracePt t="31207" x="5789613" y="1411288"/>
          <p14:tracePt t="31210" x="5789613" y="1387475"/>
          <p14:tracePt t="31211" x="5797550" y="1347788"/>
          <p14:tracePt t="31213" x="5805488" y="1323975"/>
          <p14:tracePt t="31215" x="5821363" y="1300163"/>
          <p14:tracePt t="31217" x="5821363" y="1276350"/>
          <p14:tracePt t="31219" x="5837238" y="1252538"/>
          <p14:tracePt t="31221" x="5845175" y="1228725"/>
          <p14:tracePt t="31223" x="5861050" y="1195388"/>
          <p14:tracePt t="31225" x="5861050" y="1179513"/>
          <p14:tracePt t="31227" x="5876925" y="1155700"/>
          <p14:tracePt t="31229" x="5884863" y="1139825"/>
          <p14:tracePt t="31231" x="5884863" y="1116013"/>
          <p14:tracePt t="31233" x="5892800" y="1100138"/>
          <p14:tracePt t="31235" x="5908675" y="1084263"/>
          <p14:tracePt t="31237" x="5908675" y="1076325"/>
          <p14:tracePt t="31239" x="5916613" y="1060450"/>
          <p14:tracePt t="31241" x="5924550" y="1052513"/>
          <p14:tracePt t="31243" x="5924550" y="1044575"/>
          <p14:tracePt t="31245" x="5932488" y="1028700"/>
          <p14:tracePt t="31247" x="5940425" y="1020763"/>
          <p14:tracePt t="31249" x="5940425" y="1012825"/>
          <p14:tracePt t="31253" x="5948363" y="1004888"/>
          <p14:tracePt t="31257" x="5948363" y="996950"/>
          <p14:tracePt t="31259" x="5948363" y="989013"/>
          <p14:tracePt t="31265" x="5956300" y="989013"/>
          <p14:tracePt t="31267" x="5956300" y="981075"/>
          <p14:tracePt t="31311" x="5964238" y="973138"/>
          <p14:tracePt t="31325" x="5964238" y="965200"/>
          <p14:tracePt t="31329" x="5972175" y="965200"/>
          <p14:tracePt t="31331" x="5972175" y="957263"/>
          <p14:tracePt t="31337" x="5980113" y="957263"/>
          <p14:tracePt t="31343" x="5988050" y="949325"/>
          <p14:tracePt t="31349" x="5995988" y="949325"/>
          <p14:tracePt t="31351" x="6003925" y="949325"/>
          <p14:tracePt t="31355" x="6003925" y="941388"/>
          <p14:tracePt t="31357" x="6011863" y="941388"/>
          <p14:tracePt t="31363" x="6019800" y="941388"/>
          <p14:tracePt t="31365" x="6019800" y="933450"/>
          <p14:tracePt t="31367" x="6027738" y="933450"/>
          <p14:tracePt t="31369" x="6035675" y="925513"/>
          <p14:tracePt t="31373" x="6043613" y="925513"/>
          <p14:tracePt t="31379" x="6059488" y="925513"/>
          <p14:tracePt t="31381" x="6059488" y="917575"/>
          <p14:tracePt t="31385" x="6067425" y="917575"/>
          <p14:tracePt t="31389" x="6075363" y="917575"/>
          <p14:tracePt t="31393" x="6075363" y="909638"/>
          <p14:tracePt t="31395" x="6083300" y="909638"/>
          <p14:tracePt t="31401" x="6091238" y="909638"/>
          <p14:tracePt t="31405" x="6100763" y="909638"/>
          <p14:tracePt t="31413" x="6108700" y="909638"/>
          <p14:tracePt t="31423" x="6116638" y="909638"/>
          <p14:tracePt t="31429" x="6116638" y="917575"/>
          <p14:tracePt t="31433" x="6124575" y="925513"/>
          <p14:tracePt t="31435" x="6124575" y="933450"/>
          <p14:tracePt t="31437" x="6124575" y="941388"/>
          <p14:tracePt t="31439" x="6132513" y="949325"/>
          <p14:tracePt t="31441" x="6132513" y="957263"/>
          <p14:tracePt t="31443" x="6132513" y="965200"/>
          <p14:tracePt t="31445" x="6132513" y="973138"/>
          <p14:tracePt t="31447" x="6132513" y="989013"/>
          <p14:tracePt t="31449" x="6132513" y="1004888"/>
          <p14:tracePt t="31451" x="6132513" y="1020763"/>
          <p14:tracePt t="31453" x="6132513" y="1028700"/>
          <p14:tracePt t="31455" x="6132513" y="1044575"/>
          <p14:tracePt t="31457" x="6132513" y="1060450"/>
          <p14:tracePt t="31460" x="6132513" y="1076325"/>
          <p14:tracePt t="31461" x="6132513" y="1100138"/>
          <p14:tracePt t="31463" x="6132513" y="1108075"/>
          <p14:tracePt t="31465" x="6132513" y="1116013"/>
          <p14:tracePt t="31467" x="6132513" y="1131888"/>
          <p14:tracePt t="31469" x="6132513" y="1147763"/>
          <p14:tracePt t="31471" x="6132513" y="1171575"/>
          <p14:tracePt t="31473" x="6132513" y="1195388"/>
          <p14:tracePt t="31475" x="6132513" y="1220788"/>
          <p14:tracePt t="31477" x="6132513" y="1236663"/>
          <p14:tracePt t="31479" x="6132513" y="1252538"/>
          <p14:tracePt t="31481" x="6124575" y="1268413"/>
          <p14:tracePt t="31483" x="6116638" y="1292225"/>
          <p14:tracePt t="31485" x="6116638" y="1308100"/>
          <p14:tracePt t="31487" x="6108700" y="1331913"/>
          <p14:tracePt t="31831" x="6108700" y="1323975"/>
          <p14:tracePt t="31833" x="6108700" y="1308100"/>
          <p14:tracePt t="31835" x="6108700" y="1292225"/>
          <p14:tracePt t="31837" x="6116638" y="1284288"/>
          <p14:tracePt t="31839" x="6116638" y="1268413"/>
          <p14:tracePt t="31841" x="6116638" y="1260475"/>
          <p14:tracePt t="31843" x="6116638" y="1252538"/>
          <p14:tracePt t="31845" x="6116638" y="1244600"/>
          <p14:tracePt t="31847" x="6124575" y="1244600"/>
          <p14:tracePt t="31851" x="6132513" y="1236663"/>
          <p14:tracePt t="31855" x="6132513" y="1228725"/>
          <p14:tracePt t="31876" x="6124575" y="1220788"/>
          <p14:tracePt t="32209" x="6124575" y="1212850"/>
          <p14:tracePt t="32263" x="6124575" y="1204913"/>
          <p14:tracePt t="32277" x="6124575" y="1195388"/>
          <p14:tracePt t="32289" x="6124575" y="1187450"/>
          <p14:tracePt t="32363" x="6132513" y="1187450"/>
          <p14:tracePt t="32371" x="6140450" y="1187450"/>
          <p14:tracePt t="32375" x="6148388" y="1187450"/>
          <p14:tracePt t="32379" x="6156325" y="1187450"/>
          <p14:tracePt t="32381" x="6164263" y="1187450"/>
          <p14:tracePt t="32385" x="6172200" y="1187450"/>
          <p14:tracePt t="32389" x="6188075" y="1187450"/>
          <p14:tracePt t="32393" x="6196013" y="1187450"/>
          <p14:tracePt t="32397" x="6203950" y="1187450"/>
          <p14:tracePt t="32399" x="6211888" y="1187450"/>
          <p14:tracePt t="32401" x="6219825" y="1187450"/>
          <p14:tracePt t="32405" x="6227763" y="1187450"/>
          <p14:tracePt t="32410" x="6235700" y="1187450"/>
          <p14:tracePt t="32413" x="6251575" y="1187450"/>
          <p14:tracePt t="32417" x="6259513" y="1187450"/>
          <p14:tracePt t="32423" x="6267450" y="1187450"/>
          <p14:tracePt t="32427" x="6275388" y="1187450"/>
          <p14:tracePt t="32429" x="6283325" y="1187450"/>
          <p14:tracePt t="32433" x="6291263" y="1187450"/>
          <p14:tracePt t="32437" x="6299200" y="1187450"/>
          <p14:tracePt t="32441" x="6307138" y="1187450"/>
          <p14:tracePt t="32443" x="6315075" y="1187450"/>
          <p14:tracePt t="32447" x="6323013" y="1187450"/>
          <p14:tracePt t="32453" x="6330950" y="1187450"/>
          <p14:tracePt t="32457" x="6338888" y="1187450"/>
          <p14:tracePt t="32460" x="6346825" y="1187450"/>
          <p14:tracePt t="32463" x="6354763" y="1187450"/>
          <p14:tracePt t="32467" x="6362700" y="1179513"/>
          <p14:tracePt t="32471" x="6370638" y="1179513"/>
          <p14:tracePt t="32473" x="6378575" y="1179513"/>
          <p14:tracePt t="32477" x="6386513" y="1179513"/>
          <p14:tracePt t="32481" x="6394450" y="1179513"/>
          <p14:tracePt t="32487" x="6402388" y="1179513"/>
          <p14:tracePt t="32489" x="6410325" y="1179513"/>
          <p14:tracePt t="32495" x="6418263" y="1179513"/>
          <p14:tracePt t="32501" x="6426200" y="1179513"/>
          <p14:tracePt t="32507" x="6434138" y="1179513"/>
          <p14:tracePt t="32511" x="6442075" y="1179513"/>
          <p14:tracePt t="32517" x="6451600" y="1179513"/>
          <p14:tracePt t="32523" x="6459538" y="1179513"/>
          <p14:tracePt t="32531" x="6467475" y="1179513"/>
          <p14:tracePt t="32533" x="6475413" y="1179513"/>
          <p14:tracePt t="32541" x="6483350" y="1179513"/>
          <p14:tracePt t="32547" x="6491288" y="1179513"/>
          <p14:tracePt t="32555" x="6499225" y="1179513"/>
          <p14:tracePt t="32557" x="6507163" y="1179513"/>
          <p14:tracePt t="32565" x="6515100" y="1179513"/>
          <p14:tracePt t="32571" x="6523038" y="1179513"/>
          <p14:tracePt t="32579" x="6530975" y="1179513"/>
          <p14:tracePt t="32581" x="6538913" y="1179513"/>
          <p14:tracePt t="32589" x="6546850" y="1179513"/>
          <p14:tracePt t="32595" x="6554788" y="1179513"/>
          <p14:tracePt t="32603" x="6562725" y="1179513"/>
          <p14:tracePt t="32605" x="6570663" y="1179513"/>
          <p14:tracePt t="32613" x="6578600" y="1179513"/>
          <p14:tracePt t="32623" x="6586538" y="1179513"/>
          <p14:tracePt t="32635" x="6594475" y="1179513"/>
          <p14:tracePt t="32643" x="6602413" y="1179513"/>
          <p14:tracePt t="32661" x="6610350" y="1179513"/>
          <p14:tracePt t="32671" x="6610350" y="1187450"/>
          <p14:tracePt t="32683" x="6618288" y="1187450"/>
          <p14:tracePt t="33033" x="6626225" y="1187450"/>
          <p14:tracePt t="33043" x="6634163" y="1187450"/>
          <p14:tracePt t="33047" x="6642100" y="1187450"/>
          <p14:tracePt t="33055" x="6650038" y="1187450"/>
          <p14:tracePt t="33060" x="6650038" y="1195388"/>
          <p14:tracePt t="33061" x="6657975" y="1195388"/>
          <p14:tracePt t="33069" x="6665913" y="1195388"/>
          <p14:tracePt t="33071" x="6673850" y="1195388"/>
          <p14:tracePt t="33079" x="6681788" y="1195388"/>
          <p14:tracePt t="33081" x="6681788" y="1204913"/>
          <p14:tracePt t="33085" x="6689725" y="1204913"/>
          <p14:tracePt t="33091" x="6697663" y="1204913"/>
          <p14:tracePt t="33095" x="6705600" y="1204913"/>
          <p14:tracePt t="33099" x="6713538" y="1204913"/>
          <p14:tracePt t="33103" x="6713538" y="1212850"/>
          <p14:tracePt t="33105" x="6721475" y="1212850"/>
          <p14:tracePt t="33111" x="6729413" y="1212850"/>
          <p14:tracePt t="33113" x="6737350" y="1220788"/>
          <p14:tracePt t="33119" x="6745288" y="1220788"/>
          <p14:tracePt t="33125" x="6753225" y="1220788"/>
          <p14:tracePt t="33129" x="6753225" y="1228725"/>
          <p14:tracePt t="33131" x="6761163" y="1228725"/>
          <p14:tracePt t="33133" x="6769100" y="1228725"/>
          <p14:tracePt t="33139" x="6777038" y="1228725"/>
          <p14:tracePt t="33147" x="6784975" y="1236663"/>
          <p14:tracePt t="33153" x="6794500" y="1236663"/>
          <p14:tracePt t="33157" x="6802438" y="1236663"/>
          <p14:tracePt t="33165" x="6810375" y="1236663"/>
          <p14:tracePt t="33171" x="6818313" y="1244600"/>
          <p14:tracePt t="33179" x="6826250" y="1244600"/>
          <p14:tracePt t="33181" x="6834188" y="1244600"/>
          <p14:tracePt t="33185" x="6834188" y="1252538"/>
          <p14:tracePt t="33189" x="6842125" y="1252538"/>
          <p14:tracePt t="33197" x="6850063" y="1252538"/>
          <p14:tracePt t="33205" x="6858000" y="1252538"/>
          <p14:tracePt t="33211" x="6865938" y="1252538"/>
          <p14:tracePt t="33215" x="6873875" y="1252538"/>
          <p14:tracePt t="33217" x="6873875" y="1260475"/>
          <p14:tracePt t="33223" x="6881813" y="1260475"/>
          <p14:tracePt t="33229" x="6889750" y="1260475"/>
          <p14:tracePt t="33237" x="6897688" y="1260475"/>
          <p14:tracePt t="33239" x="6905625" y="1260475"/>
          <p14:tracePt t="33247" x="6913563" y="1260475"/>
          <p14:tracePt t="33253" x="6921500" y="1268413"/>
          <p14:tracePt t="33260" x="6929438" y="1268413"/>
          <p14:tracePt t="33263" x="6937375" y="1268413"/>
          <p14:tracePt t="33271" x="6945313" y="1268413"/>
          <p14:tracePt t="33279" x="6953250" y="1268413"/>
          <p14:tracePt t="33289" x="6961188" y="1268413"/>
          <p14:tracePt t="33293" x="6969125" y="1268413"/>
          <p14:tracePt t="33295" x="6969125" y="1276350"/>
          <p14:tracePt t="33303" x="6977063" y="1276350"/>
          <p14:tracePt t="33311" x="6985000" y="1276350"/>
          <p14:tracePt t="33317" x="6985000" y="1284288"/>
          <p14:tracePt t="33321" x="6992938" y="1284288"/>
          <p14:tracePt t="33325" x="7000875" y="1284288"/>
          <p14:tracePt t="33333" x="7008813" y="1284288"/>
          <p14:tracePt t="33339" x="7016750" y="1284288"/>
          <p14:tracePt t="33347" x="7024688" y="1284288"/>
          <p14:tracePt t="33351" x="7032625" y="1292225"/>
          <p14:tracePt t="33357" x="7040563" y="1292225"/>
          <p14:tracePt t="33365" x="7048500" y="1292225"/>
          <p14:tracePt t="33373" x="7056438" y="1292225"/>
          <p14:tracePt t="33377" x="7064375" y="1292225"/>
          <p14:tracePt t="33383" x="7072313" y="1292225"/>
          <p14:tracePt t="33391" x="7080250" y="1292225"/>
          <p14:tracePt t="33397" x="7088188" y="1292225"/>
          <p14:tracePt t="33399" x="7096125" y="1292225"/>
          <p14:tracePt t="33405" x="7104063" y="1292225"/>
          <p14:tracePt t="33413" x="7112000" y="1292225"/>
          <p14:tracePt t="33419" x="7119938" y="1292225"/>
          <p14:tracePt t="33425" x="7127875" y="1292225"/>
          <p14:tracePt t="33429" x="7135813" y="1292225"/>
          <p14:tracePt t="33435" x="7145338" y="1292225"/>
          <p14:tracePt t="33443" x="7153275" y="1292225"/>
          <p14:tracePt t="33449" x="7161213" y="1292225"/>
          <p14:tracePt t="33451" x="7169150" y="1292225"/>
          <p14:tracePt t="33455" x="7177088" y="1292225"/>
          <p14:tracePt t="33457" x="7177088" y="1300163"/>
          <p14:tracePt t="33461" x="7185025" y="1300163"/>
          <p14:tracePt t="33463" x="7192963" y="1300163"/>
          <p14:tracePt t="33467" x="7200900" y="1300163"/>
          <p14:tracePt t="33469" x="7208838" y="1300163"/>
          <p14:tracePt t="33471" x="7216775" y="1300163"/>
          <p14:tracePt t="33475" x="7224713" y="1300163"/>
          <p14:tracePt t="33479" x="7232650" y="1300163"/>
          <p14:tracePt t="33481" x="7240588" y="1300163"/>
          <p14:tracePt t="33483" x="7248525" y="1300163"/>
          <p14:tracePt t="33487" x="7256463" y="1300163"/>
          <p14:tracePt t="33489" x="7264400" y="1300163"/>
          <p14:tracePt t="33493" x="7280275" y="1300163"/>
          <p14:tracePt t="33497" x="7288213" y="1300163"/>
          <p14:tracePt t="33499" x="7296150" y="1300163"/>
          <p14:tracePt t="33501" x="7304088" y="1300163"/>
          <p14:tracePt t="33503" x="7312025" y="1300163"/>
          <p14:tracePt t="33507" x="7319963" y="1300163"/>
          <p14:tracePt t="33510" x="7327900" y="1300163"/>
          <p14:tracePt t="33511" x="7335838" y="1300163"/>
          <p14:tracePt t="33515" x="7351713" y="1300163"/>
          <p14:tracePt t="33519" x="7359650" y="1300163"/>
          <p14:tracePt t="33523" x="7367588" y="1300163"/>
          <p14:tracePt t="33525" x="7375525" y="1300163"/>
          <p14:tracePt t="33527" x="7383463" y="1300163"/>
          <p14:tracePt t="33531" x="7391400" y="1300163"/>
          <p14:tracePt t="33535" x="7399338" y="1300163"/>
          <p14:tracePt t="33539" x="7407275" y="1300163"/>
          <p14:tracePt t="33541" x="7415213" y="1300163"/>
          <p14:tracePt t="33545" x="7423150" y="1300163"/>
          <p14:tracePt t="33549" x="7431088" y="1300163"/>
          <p14:tracePt t="33555" x="7439025" y="1300163"/>
          <p14:tracePt t="33557" x="7446963" y="1300163"/>
          <p14:tracePt t="33561" x="7454900" y="1300163"/>
          <p14:tracePt t="33565" x="7462838" y="1300163"/>
          <p14:tracePt t="33569" x="7470775" y="1300163"/>
          <p14:tracePt t="33571" x="7478713" y="1300163"/>
          <p14:tracePt t="33575" x="7486650" y="1300163"/>
          <p14:tracePt t="33579" x="7496175" y="1300163"/>
          <p14:tracePt t="33583" x="7512050" y="1300163"/>
          <p14:tracePt t="33587" x="7519988" y="1300163"/>
          <p14:tracePt t="33591" x="7527925" y="1300163"/>
          <p14:tracePt t="33595" x="7543800" y="1300163"/>
          <p14:tracePt t="33599" x="7551738" y="1300163"/>
          <p14:tracePt t="33601" x="7559675" y="1300163"/>
          <p14:tracePt t="33603" x="7567613" y="1300163"/>
          <p14:tracePt t="33607" x="7575550" y="1300163"/>
          <p14:tracePt t="33610" x="7583488" y="1300163"/>
          <p14:tracePt t="33611" x="7591425" y="1300163"/>
          <p14:tracePt t="33613" x="7599363" y="1300163"/>
          <p14:tracePt t="33615" x="7607300" y="1300163"/>
          <p14:tracePt t="33619" x="7623175" y="1300163"/>
          <p14:tracePt t="33623" x="7639050" y="1300163"/>
          <p14:tracePt t="33627" x="7646988" y="1300163"/>
          <p14:tracePt t="33629" x="7654925" y="1300163"/>
          <p14:tracePt t="33633" x="7670800" y="1300163"/>
          <p14:tracePt t="33637" x="7678738" y="1300163"/>
          <p14:tracePt t="33639" x="7686675" y="1300163"/>
          <p14:tracePt t="33641" x="7694613" y="1300163"/>
          <p14:tracePt t="33645" x="7702550" y="1300163"/>
          <p14:tracePt t="33647" x="7710488" y="1300163"/>
          <p14:tracePt t="33651" x="7718425" y="1300163"/>
          <p14:tracePt t="33653" x="7726363" y="1300163"/>
          <p14:tracePt t="33657" x="7734300" y="1300163"/>
          <p14:tracePt t="33661" x="7742238" y="1300163"/>
          <p14:tracePt t="33665" x="7750175" y="1300163"/>
          <p14:tracePt t="33667" x="7758113" y="1300163"/>
          <p14:tracePt t="33671" x="7766050" y="1300163"/>
          <p14:tracePt t="33675" x="7773988" y="1300163"/>
          <p14:tracePt t="33677" x="7773988" y="1292225"/>
          <p14:tracePt t="33679" x="7781925" y="1292225"/>
          <p14:tracePt t="33681" x="7789863" y="1292225"/>
          <p14:tracePt t="33685" x="7797800" y="1292225"/>
          <p14:tracePt t="33689" x="7805738" y="1292225"/>
          <p14:tracePt t="33693" x="7813675" y="1292225"/>
          <p14:tracePt t="33695" x="7821613" y="1292225"/>
          <p14:tracePt t="33699" x="7829550" y="1292225"/>
          <p14:tracePt t="33703" x="7839075" y="1292225"/>
          <p14:tracePt t="33707" x="7847013" y="1292225"/>
          <p14:tracePt t="33710" x="7854950" y="1292225"/>
          <p14:tracePt t="33713" x="7862888" y="1292225"/>
          <p14:tracePt t="33719" x="7870825" y="1292225"/>
          <p14:tracePt t="33725" x="7878763" y="1292225"/>
          <p14:tracePt t="33727" x="7886700" y="1292225"/>
          <p14:tracePt t="33733" x="7894638" y="1292225"/>
          <p14:tracePt t="33739" x="7902575" y="1292225"/>
          <p14:tracePt t="33747" x="7910513" y="1292225"/>
          <p14:tracePt t="33753" x="7918450" y="1292225"/>
          <p14:tracePt t="33760" x="7926388" y="1292225"/>
          <p14:tracePt t="33767" x="7934325" y="1292225"/>
          <p14:tracePt t="33777" x="7942263" y="1292225"/>
          <p14:tracePt t="33789" x="7950200" y="1292225"/>
          <p14:tracePt t="33799" x="7958138" y="1292225"/>
          <p14:tracePt t="33815" x="7966075" y="1292225"/>
          <p14:tracePt t="33833" x="7974013" y="1292225"/>
          <p14:tracePt t="33851" x="7981950" y="1292225"/>
          <p14:tracePt t="33863" x="7989888" y="1292225"/>
          <p14:tracePt t="33887" x="7997825" y="1292225"/>
          <p14:tracePt t="33911" x="8005763" y="1292225"/>
          <p14:tracePt t="33931" x="8013700" y="1292225"/>
          <p14:tracePt t="33941" x="8021638" y="1292225"/>
          <p14:tracePt t="33969" x="8029575" y="1292225"/>
          <p14:tracePt t="33993" x="8037513" y="1292225"/>
          <p14:tracePt t="34007" x="8045450" y="1292225"/>
          <p14:tracePt t="34015" x="8053388" y="1292225"/>
          <p14:tracePt t="34029" x="8061325" y="1292225"/>
          <p14:tracePt t="34043" x="8069263" y="1292225"/>
          <p14:tracePt t="34061" x="8077200" y="1292225"/>
          <p14:tracePt t="34073" x="8085138" y="1292225"/>
          <p14:tracePt t="34083" x="8085138" y="1284288"/>
          <p14:tracePt t="34089" x="8093075" y="1284288"/>
          <p14:tracePt t="34099" x="8101013" y="1284288"/>
          <p14:tracePt t="34107" x="8108950" y="1284288"/>
          <p14:tracePt t="34111" x="8116888" y="1284288"/>
          <p14:tracePt t="34117" x="8124825" y="1284288"/>
          <p14:tracePt t="34123" x="8132763" y="1276350"/>
          <p14:tracePt t="34131" x="8140700" y="1276350"/>
          <p14:tracePt t="34133" x="8148638" y="1276350"/>
          <p14:tracePt t="34139" x="8156575" y="1276350"/>
          <p14:tracePt t="34143" x="8164513" y="1276350"/>
          <p14:tracePt t="34149" x="8172450" y="1276350"/>
          <p14:tracePt t="34153" x="8172450" y="1268413"/>
          <p14:tracePt t="34155" x="8180388" y="1268413"/>
          <p14:tracePt t="34157" x="8189913" y="1268413"/>
          <p14:tracePt t="34163" x="8197850" y="1268413"/>
          <p14:tracePt t="34169" x="8205788" y="1268413"/>
          <p14:tracePt t="34175" x="8213725" y="1268413"/>
          <p14:tracePt t="34179" x="8221663" y="1268413"/>
          <p14:tracePt t="34185" x="8229600" y="1260475"/>
          <p14:tracePt t="34189" x="8237538" y="1260475"/>
          <p14:tracePt t="34195" x="8245475" y="1260475"/>
          <p14:tracePt t="34199" x="8253413" y="1260475"/>
          <p14:tracePt t="34201" x="8253413" y="1252538"/>
          <p14:tracePt t="34203" x="8261350" y="1252538"/>
          <p14:tracePt t="34210" x="8269288" y="1252538"/>
          <p14:tracePt t="34213" x="8277225" y="1252538"/>
          <p14:tracePt t="34217" x="8285163" y="1252538"/>
          <p14:tracePt t="34221" x="8293100" y="1252538"/>
          <p14:tracePt t="34229" x="8301038" y="1252538"/>
          <p14:tracePt t="34231" x="8301038" y="1244600"/>
          <p14:tracePt t="34233" x="8308975" y="1244600"/>
          <p14:tracePt t="34237" x="8316913" y="1244600"/>
          <p14:tracePt t="34245" x="8324850" y="1244600"/>
          <p14:tracePt t="34251" x="8332788" y="1244600"/>
          <p14:tracePt t="34257" x="8340725" y="1244600"/>
          <p14:tracePt t="34261" x="8348663" y="1244600"/>
          <p14:tracePt t="34267" x="8356600" y="1244600"/>
          <p14:tracePt t="34275" x="8364538" y="1244600"/>
          <p14:tracePt t="34281" x="8372475" y="1236663"/>
          <p14:tracePt t="34283" x="8380413" y="1236663"/>
          <p14:tracePt t="34289" x="8388350" y="1236663"/>
          <p14:tracePt t="34293" x="8396288" y="1236663"/>
          <p14:tracePt t="34299" x="8404225" y="1236663"/>
          <p14:tracePt t="34303" x="8412163" y="1236663"/>
          <p14:tracePt t="34305" x="8420100" y="1236663"/>
          <p14:tracePt t="34310" x="8428038" y="1236663"/>
          <p14:tracePt t="34313" x="8435975" y="1236663"/>
          <p14:tracePt t="34317" x="8451850" y="1236663"/>
          <p14:tracePt t="34323" x="8459788" y="1236663"/>
          <p14:tracePt t="34327" x="8467725" y="1236663"/>
          <p14:tracePt t="34329" x="8475663" y="1236663"/>
          <p14:tracePt t="34333" x="8483600" y="1236663"/>
          <p14:tracePt t="34337" x="8491538" y="1236663"/>
          <p14:tracePt t="34341" x="8499475" y="1236663"/>
          <p14:tracePt t="34343" x="8507413" y="1236663"/>
          <p14:tracePt t="34347" x="8515350" y="1228725"/>
          <p14:tracePt t="34351" x="8523288" y="1228725"/>
          <p14:tracePt t="34355" x="8531225" y="1228725"/>
          <p14:tracePt t="34357" x="8540750" y="1228725"/>
          <p14:tracePt t="34361" x="8548688" y="1228725"/>
          <p14:tracePt t="34365" x="8556625" y="1228725"/>
          <p14:tracePt t="34367" x="8564563" y="1228725"/>
          <p14:tracePt t="34369" x="8572500" y="1228725"/>
          <p14:tracePt t="34373" x="8580438" y="1228725"/>
          <p14:tracePt t="34375" x="8588375" y="1228725"/>
          <p14:tracePt t="34377" x="8596313" y="1228725"/>
          <p14:tracePt t="34379" x="8604250" y="1228725"/>
          <p14:tracePt t="34383" x="8620125" y="1228725"/>
          <p14:tracePt t="34387" x="8628063" y="1228725"/>
          <p14:tracePt t="34389" x="8643938" y="1228725"/>
          <p14:tracePt t="34393" x="8651875" y="1228725"/>
          <p14:tracePt t="34395" x="8667750" y="1228725"/>
          <p14:tracePt t="34399" x="8683625" y="1228725"/>
          <p14:tracePt t="34401" x="8691563" y="1228725"/>
          <p14:tracePt t="34403" x="8699500" y="1228725"/>
          <p14:tracePt t="34405" x="8707438" y="1228725"/>
          <p14:tracePt t="34407" x="8715375" y="1228725"/>
          <p14:tracePt t="34410" x="8723313" y="1228725"/>
          <p14:tracePt t="34411" x="8731250" y="1228725"/>
          <p14:tracePt t="34413" x="8747125" y="1228725"/>
          <p14:tracePt t="34415" x="8755063" y="1228725"/>
          <p14:tracePt t="34417" x="8763000" y="1228725"/>
          <p14:tracePt t="34419" x="8770938" y="1228725"/>
          <p14:tracePt t="34421" x="8786813" y="1228725"/>
          <p14:tracePt t="34423" x="8794750" y="1228725"/>
          <p14:tracePt t="34425" x="8802688" y="1228725"/>
          <p14:tracePt t="34427" x="8818563" y="1228725"/>
          <p14:tracePt t="34429" x="8826500" y="1228725"/>
          <p14:tracePt t="34431" x="8834438" y="1228725"/>
          <p14:tracePt t="34433" x="8842375" y="1228725"/>
          <p14:tracePt t="34435" x="8850313" y="1228725"/>
          <p14:tracePt t="34437" x="8858250" y="1228725"/>
          <p14:tracePt t="34439" x="8866188" y="1228725"/>
          <p14:tracePt t="34441" x="8883650" y="1228725"/>
          <p14:tracePt t="34443" x="8891588" y="1228725"/>
          <p14:tracePt t="34445" x="8899525" y="1228725"/>
          <p14:tracePt t="34447" x="8915400" y="1228725"/>
          <p14:tracePt t="34451" x="8923338" y="1228725"/>
          <p14:tracePt t="34453" x="8939213" y="1228725"/>
          <p14:tracePt t="34457" x="8947150" y="1228725"/>
          <p14:tracePt t="34460" x="8955088" y="1228725"/>
          <p14:tracePt t="34461" x="8963025" y="1228725"/>
          <p14:tracePt t="34463" x="8970963" y="1228725"/>
          <p14:tracePt t="34465" x="8978900" y="1228725"/>
          <p14:tracePt t="34467" x="8986838" y="1228725"/>
          <p14:tracePt t="34469" x="8994775" y="1228725"/>
          <p14:tracePt t="34471" x="9002713" y="1228725"/>
          <p14:tracePt t="34473" x="9010650" y="1228725"/>
          <p14:tracePt t="34475" x="9018588" y="1228725"/>
          <p14:tracePt t="34477" x="9026525" y="1228725"/>
          <p14:tracePt t="34479" x="9034463" y="1228725"/>
          <p14:tracePt t="34481" x="9050338" y="1228725"/>
          <p14:tracePt t="34483" x="9050338" y="1220788"/>
          <p14:tracePt t="34485" x="9058275" y="1220788"/>
          <p14:tracePt t="34487" x="9074150" y="1220788"/>
          <p14:tracePt t="34491" x="9082088" y="1220788"/>
          <p14:tracePt t="34493" x="9097963" y="1220788"/>
          <p14:tracePt t="34497" x="9113838" y="1212850"/>
          <p14:tracePt t="34499" x="9121775" y="1212850"/>
          <p14:tracePt t="34501" x="9129713" y="1212850"/>
          <p14:tracePt t="34503" x="9137650" y="1212850"/>
          <p14:tracePt t="34505" x="9145588" y="1212850"/>
          <p14:tracePt t="34507" x="9153525" y="1212850"/>
          <p14:tracePt t="34510" x="9169400" y="1212850"/>
          <p14:tracePt t="34511" x="9177338" y="1212850"/>
          <p14:tracePt t="34513" x="9185275" y="1212850"/>
          <p14:tracePt t="34515" x="9193213" y="1212850"/>
          <p14:tracePt t="34517" x="9201150" y="1204913"/>
          <p14:tracePt t="34519" x="9209088" y="1204913"/>
          <p14:tracePt t="34521" x="9217025" y="1204913"/>
          <p14:tracePt t="34523" x="9224963" y="1204913"/>
          <p14:tracePt t="34525" x="9234488" y="1204913"/>
          <p14:tracePt t="34527" x="9242425" y="1204913"/>
          <p14:tracePt t="34529" x="9250363" y="1204913"/>
          <p14:tracePt t="34531" x="9258300" y="1204913"/>
          <p14:tracePt t="34533" x="9266238" y="1204913"/>
          <p14:tracePt t="34537" x="9274175" y="1204913"/>
          <p14:tracePt t="34539" x="9282113" y="1204913"/>
          <p14:tracePt t="34541" x="9290050" y="1204913"/>
          <p14:tracePt t="34543" x="9290050" y="1195388"/>
          <p14:tracePt t="34545" x="9297988" y="1195388"/>
          <p14:tracePt t="34549" x="9305925" y="1195388"/>
          <p14:tracePt t="34551" x="9313863" y="1195388"/>
          <p14:tracePt t="34555" x="9329738" y="1195388"/>
          <p14:tracePt t="34561" x="9337675" y="1195388"/>
          <p14:tracePt t="34565" x="9345613" y="1195388"/>
          <p14:tracePt t="34571" x="9353550" y="1195388"/>
          <p14:tracePt t="34575" x="9361488" y="1195388"/>
          <p14:tracePt t="34581" x="9369425" y="1195388"/>
          <p14:tracePt t="34587" x="9377363" y="1195388"/>
          <p14:tracePt t="34591" x="9385300" y="1195388"/>
          <p14:tracePt t="34595" x="9393238" y="1195388"/>
          <p14:tracePt t="34597" x="9401175" y="1195388"/>
          <p14:tracePt t="34601" x="9409113" y="1195388"/>
          <p14:tracePt t="34605" x="9417050" y="1195388"/>
          <p14:tracePt t="34607" x="9424988" y="1204913"/>
          <p14:tracePt t="34610" x="9432925" y="1204913"/>
          <p14:tracePt t="34611" x="9440863" y="1204913"/>
          <p14:tracePt t="34615" x="9456738" y="1204913"/>
          <p14:tracePt t="34619" x="9472613" y="1212850"/>
          <p14:tracePt t="34621" x="9480550" y="1212850"/>
          <p14:tracePt t="34623" x="9488488" y="1212850"/>
          <p14:tracePt t="34625" x="9496425" y="1212850"/>
          <p14:tracePt t="34627" x="9504363" y="1220788"/>
          <p14:tracePt t="34629" x="9512300" y="1220788"/>
          <p14:tracePt t="34631" x="9520238" y="1220788"/>
          <p14:tracePt t="34633" x="9536113" y="1220788"/>
          <p14:tracePt t="34635" x="9544050" y="1220788"/>
          <p14:tracePt t="34637" x="9551988" y="1220788"/>
          <p14:tracePt t="34639" x="9567863" y="1220788"/>
          <p14:tracePt t="34641" x="9575800" y="1220788"/>
          <p14:tracePt t="34643" x="9585325" y="1220788"/>
          <p14:tracePt t="34645" x="9601200" y="1220788"/>
          <p14:tracePt t="34647" x="9609138" y="1220788"/>
          <p14:tracePt t="34649" x="9625013" y="1220788"/>
          <p14:tracePt t="34653" x="9640888" y="1228725"/>
          <p14:tracePt t="34655" x="9656763" y="1228725"/>
          <p14:tracePt t="34657" x="9672638" y="1228725"/>
          <p14:tracePt t="34660" x="9680575" y="1228725"/>
          <p14:tracePt t="34661" x="9696450" y="1228725"/>
          <p14:tracePt t="34663" x="9712325" y="1228725"/>
          <p14:tracePt t="34665" x="9728200" y="1228725"/>
          <p14:tracePt t="34667" x="9744075" y="1228725"/>
          <p14:tracePt t="34669" x="9759950" y="1236663"/>
          <p14:tracePt t="34671" x="9775825" y="1236663"/>
          <p14:tracePt t="34673" x="9791700" y="1236663"/>
          <p14:tracePt t="34675" x="9807575" y="1236663"/>
          <p14:tracePt t="34677" x="9831388" y="1236663"/>
          <p14:tracePt t="34679" x="9847263" y="1236663"/>
          <p14:tracePt t="34681" x="9863138" y="1236663"/>
          <p14:tracePt t="34683" x="9879013" y="1236663"/>
          <p14:tracePt t="34685" x="9894888" y="1236663"/>
          <p14:tracePt t="34687" x="9902825" y="1236663"/>
          <p14:tracePt t="34689" x="9918700" y="1236663"/>
          <p14:tracePt t="34691" x="9936163" y="1236663"/>
          <p14:tracePt t="34693" x="9952038" y="1236663"/>
          <p14:tracePt t="34695" x="9975850" y="1236663"/>
          <p14:tracePt t="34697" x="9991725" y="1236663"/>
          <p14:tracePt t="34699" x="10015538" y="1236663"/>
          <p14:tracePt t="34701" x="10031413" y="1236663"/>
          <p14:tracePt t="34703" x="10055225" y="1236663"/>
          <p14:tracePt t="34705" x="10071100" y="1236663"/>
          <p14:tracePt t="34707" x="10094913" y="1236663"/>
          <p14:tracePt t="34710" x="10118725" y="1236663"/>
          <p14:tracePt t="34711" x="10142538" y="1236663"/>
          <p14:tracePt t="34713" x="10158413" y="1236663"/>
          <p14:tracePt t="34715" x="10182225" y="1236663"/>
          <p14:tracePt t="34717" x="10206038" y="1236663"/>
          <p14:tracePt t="34719" x="10229850" y="1236663"/>
          <p14:tracePt t="34721" x="10253663" y="1236663"/>
          <p14:tracePt t="34723" x="10279063" y="1236663"/>
          <p14:tracePt t="34725" x="10302875" y="1236663"/>
          <p14:tracePt t="34727" x="10326688" y="1236663"/>
          <p14:tracePt t="34729" x="10350500" y="1236663"/>
          <p14:tracePt t="34731" x="10374313" y="1236663"/>
          <p14:tracePt t="34733" x="10398125" y="1244600"/>
          <p14:tracePt t="34735" x="10414000" y="1244600"/>
          <p14:tracePt t="34737" x="10437813" y="1244600"/>
          <p14:tracePt t="34739" x="10461625" y="1244600"/>
          <p14:tracePt t="34741" x="10485438" y="1252538"/>
          <p14:tracePt t="34743" x="10509250" y="1252538"/>
          <p14:tracePt t="34745" x="10533063" y="1252538"/>
          <p14:tracePt t="34747" x="10548938" y="1252538"/>
          <p14:tracePt t="34749" x="10572750" y="1260475"/>
          <p14:tracePt t="34751" x="10588625" y="1260475"/>
          <p14:tracePt t="34753" x="10612438" y="1260475"/>
          <p14:tracePt t="34755" x="10629900" y="1260475"/>
          <p14:tracePt t="34757" x="10653713" y="1260475"/>
          <p14:tracePt t="34760" x="10669588" y="1260475"/>
          <p14:tracePt t="34761" x="10693400" y="1260475"/>
          <p14:tracePt t="34763" x="10709275" y="1260475"/>
          <p14:tracePt t="34765" x="10725150" y="1260475"/>
          <p14:tracePt t="34767" x="10741025" y="1260475"/>
          <p14:tracePt t="34769" x="10756900" y="1260475"/>
          <p14:tracePt t="34771" x="10772775" y="1260475"/>
          <p14:tracePt t="34773" x="10788650" y="1260475"/>
          <p14:tracePt t="34775" x="10812463" y="1260475"/>
          <p14:tracePt t="34777" x="10820400" y="1260475"/>
          <p14:tracePt t="34779" x="10836275" y="1260475"/>
          <p14:tracePt t="34781" x="10844213" y="1260475"/>
          <p14:tracePt t="34783" x="10860088" y="1260475"/>
          <p14:tracePt t="34785" x="10868025" y="1260475"/>
          <p14:tracePt t="34787" x="10875963" y="1260475"/>
          <p14:tracePt t="34789" x="10883900" y="1260475"/>
          <p14:tracePt t="34791" x="10899775" y="1260475"/>
          <p14:tracePt t="34793" x="10907713" y="1260475"/>
          <p14:tracePt t="34795" x="10915650" y="1260475"/>
          <p14:tracePt t="34797" x="10923588" y="1260475"/>
          <p14:tracePt t="34799" x="10939463" y="1260475"/>
          <p14:tracePt t="34803" x="10955338" y="1260475"/>
          <p14:tracePt t="34805" x="10963275" y="1260475"/>
          <p14:tracePt t="34810" x="10980738" y="1260475"/>
          <p14:tracePt t="34813" x="10988675" y="1260475"/>
          <p14:tracePt t="34815" x="10996613" y="1260475"/>
          <p14:tracePt t="34817" x="11004550" y="1260475"/>
          <p14:tracePt t="34819" x="11012488" y="1260475"/>
          <p14:tracePt t="34823" x="11020425" y="1260475"/>
          <p14:tracePt t="34825" x="11028363" y="1260475"/>
          <p14:tracePt t="34831" x="11036300" y="1260475"/>
          <p14:tracePt t="34839" x="11044238" y="1260475"/>
          <p14:tracePt t="34935" x="11052175" y="1260475"/>
          <p14:tracePt t="35037" x="11052175" y="1268413"/>
          <p14:tracePt t="35047" x="11052175" y="1276350"/>
          <p14:tracePt t="35053" x="11052175" y="1284288"/>
          <p14:tracePt t="35055" x="11044238" y="1284288"/>
          <p14:tracePt t="35063" x="11044238" y="1292225"/>
          <p14:tracePt t="35065" x="11036300" y="1292225"/>
          <p14:tracePt t="35071" x="11028363" y="1300163"/>
          <p14:tracePt t="35073" x="11020425" y="1300163"/>
          <p14:tracePt t="35077" x="11020425" y="1308100"/>
          <p14:tracePt t="35079" x="11012488" y="1308100"/>
          <p14:tracePt t="35081" x="11012488" y="1316038"/>
          <p14:tracePt t="35083" x="11004550" y="1316038"/>
          <p14:tracePt t="35087" x="10996613" y="1316038"/>
          <p14:tracePt t="35089" x="10996613" y="1323975"/>
          <p14:tracePt t="35091" x="10988675" y="1323975"/>
          <p14:tracePt t="35095" x="10980738" y="1331913"/>
          <p14:tracePt t="35099" x="10971213" y="1331913"/>
          <p14:tracePt t="35103" x="10963275" y="1339850"/>
          <p14:tracePt t="35105" x="10955338" y="1339850"/>
          <p14:tracePt t="35107" x="10955338" y="1347788"/>
          <p14:tracePt t="35111" x="10947400" y="1347788"/>
          <p14:tracePt t="35115" x="10939463" y="1355725"/>
          <p14:tracePt t="35119" x="10931525" y="1355725"/>
          <p14:tracePt t="35121" x="10923588" y="1363663"/>
          <p14:tracePt t="35127" x="10915650" y="1363663"/>
          <p14:tracePt t="35129" x="10915650" y="1371600"/>
          <p14:tracePt t="35131" x="10907713" y="1371600"/>
          <p14:tracePt t="35135" x="10899775" y="1371600"/>
          <p14:tracePt t="35137" x="10899775" y="1379538"/>
          <p14:tracePt t="35139" x="10891838" y="1379538"/>
          <p14:tracePt t="35143" x="10883900" y="1387475"/>
          <p14:tracePt t="35147" x="10875963" y="1387475"/>
          <p14:tracePt t="35153" x="10868025" y="1395413"/>
          <p14:tracePt t="35157" x="10860088" y="1395413"/>
          <p14:tracePt t="35163" x="10852150" y="1403350"/>
          <p14:tracePt t="35171" x="10844213" y="1403350"/>
          <p14:tracePt t="35175" x="10844213" y="1411288"/>
          <p14:tracePt t="35181" x="10844213" y="1419225"/>
          <p14:tracePt t="35183" x="10836275" y="1419225"/>
          <p14:tracePt t="35189" x="10828338" y="1419225"/>
          <p14:tracePt t="35191" x="10828338" y="1427163"/>
          <p14:tracePt t="35199" x="10828338" y="1435100"/>
          <p14:tracePt t="35201" x="10820400" y="1435100"/>
          <p14:tracePt t="35207" x="10820400" y="1443038"/>
          <p14:tracePt t="35210" x="10820400" y="1450975"/>
          <p14:tracePt t="35211" x="10812463" y="1450975"/>
          <p14:tracePt t="35217" x="10812463" y="1458913"/>
          <p14:tracePt t="35225" x="10812463" y="1466850"/>
          <p14:tracePt t="35237" x="10812463" y="1474788"/>
          <p14:tracePt t="35247" x="10812463" y="1482725"/>
          <p14:tracePt t="35265" x="10812463" y="1490663"/>
          <p14:tracePt t="35287" x="10812463" y="1498600"/>
          <p14:tracePt t="35333" x="10820400" y="1498600"/>
          <p14:tracePt t="35603" x="10812463" y="1498600"/>
          <p14:tracePt t="35617" x="10804525" y="1498600"/>
          <p14:tracePt t="35623" x="10796588" y="1498600"/>
          <p14:tracePt t="35633" x="10788650" y="1498600"/>
          <p14:tracePt t="35643" x="10780713" y="1498600"/>
          <p14:tracePt t="35653" x="10772775" y="1498600"/>
          <p14:tracePt t="35665" x="10764838" y="1498600"/>
          <p14:tracePt t="35671" x="10756900" y="1498600"/>
          <p14:tracePt t="35683" x="10748963" y="1498600"/>
          <p14:tracePt t="35695" x="10741025" y="1498600"/>
          <p14:tracePt t="35713" x="10733088" y="1498600"/>
          <p14:tracePt t="35733" x="10725150" y="1498600"/>
          <p14:tracePt t="35801" x="10725150" y="1506538"/>
          <p14:tracePt t="35819" x="10717213" y="1506538"/>
          <p14:tracePt t="35823" x="10717213" y="1514475"/>
          <p14:tracePt t="35837" x="10709275" y="1514475"/>
          <p14:tracePt t="35851" x="10701338" y="1514475"/>
          <p14:tracePt t="35857" x="10693400" y="1514475"/>
          <p14:tracePt t="35869" x="10685463" y="1514475"/>
          <p14:tracePt t="35877" x="10685463" y="1522413"/>
          <p14:tracePt t="35881" x="10677525" y="1522413"/>
          <p14:tracePt t="35889" x="10669588" y="1522413"/>
          <p14:tracePt t="35893" x="10661650" y="1522413"/>
          <p14:tracePt t="35903" x="10653713" y="1522413"/>
          <p14:tracePt t="35913" x="10645775" y="1522413"/>
          <p14:tracePt t="35917" x="10645775" y="1530350"/>
          <p14:tracePt t="35923" x="10637838" y="1530350"/>
          <p14:tracePt t="35929" x="10629900" y="1530350"/>
          <p14:tracePt t="35939" x="10620375" y="1530350"/>
          <p14:tracePt t="35949" x="10612438" y="1530350"/>
          <p14:tracePt t="35960" x="10604500" y="1530350"/>
          <p14:tracePt t="35963" x="10596563" y="1530350"/>
          <p14:tracePt t="35971" x="10588625" y="1530350"/>
          <p14:tracePt t="35977" x="10580688" y="1530350"/>
          <p14:tracePt t="35985" x="10572750" y="1530350"/>
          <p14:tracePt t="35987" x="10564813" y="1530350"/>
          <p14:tracePt t="35995" x="10556875" y="1530350"/>
          <p14:tracePt t="35999" x="10556875" y="1538288"/>
          <p14:tracePt t="36001" x="10548938" y="1538288"/>
          <p14:tracePt t="36009" x="10541000" y="1538288"/>
          <p14:tracePt t="36013" x="10533063" y="1538288"/>
          <p14:tracePt t="36021" x="10525125" y="1538288"/>
          <p14:tracePt t="36033" x="10517188" y="1538288"/>
          <p14:tracePt t="36037" x="10517188" y="1547813"/>
          <p14:tracePt t="36053" x="10509250" y="1547813"/>
          <p14:tracePt t="36073" x="10501313" y="1547813"/>
          <p14:tracePt t="36083" x="10493375" y="1547813"/>
          <p14:tracePt t="36103" x="10485438" y="1547813"/>
          <p14:tracePt t="36133" x="10485438" y="1555750"/>
          <p14:tracePt t="36135" x="10477500" y="1555750"/>
          <p14:tracePt t="36159" x="10469563" y="1555750"/>
          <p14:tracePt t="36169" x="10461625" y="1563688"/>
          <p14:tracePt t="36181" x="10453688" y="1563688"/>
          <p14:tracePt t="36189" x="10453688" y="1571625"/>
          <p14:tracePt t="36193" x="10445750" y="1571625"/>
          <p14:tracePt t="36197" x="10445750" y="1579563"/>
          <p14:tracePt t="36201" x="10437813" y="1579563"/>
          <p14:tracePt t="36205" x="10429875" y="1579563"/>
          <p14:tracePt t="36213" x="10421938" y="1587500"/>
          <p14:tracePt t="36221" x="10414000" y="1587500"/>
          <p14:tracePt t="36227" x="10406063" y="1587500"/>
          <p14:tracePt t="36229" x="10398125" y="1595438"/>
          <p14:tracePt t="36235" x="10390188" y="1595438"/>
          <p14:tracePt t="36241" x="10382250" y="1595438"/>
          <p14:tracePt t="36245" x="10382250" y="1603375"/>
          <p14:tracePt t="36247" x="10374313" y="1603375"/>
          <p14:tracePt t="36249" x="10366375" y="1603375"/>
          <p14:tracePt t="36253" x="10366375" y="1611313"/>
          <p14:tracePt t="36255" x="10358438" y="1611313"/>
          <p14:tracePt t="36261" x="10350500" y="1611313"/>
          <p14:tracePt t="36265" x="10342563" y="1611313"/>
          <p14:tracePt t="36267" x="10334625" y="1619250"/>
          <p14:tracePt t="36273" x="10326688" y="1619250"/>
          <p14:tracePt t="36277" x="10318750" y="1619250"/>
          <p14:tracePt t="36281" x="10310813" y="1627188"/>
          <p14:tracePt t="36283" x="10302875" y="1627188"/>
          <p14:tracePt t="36287" x="10294938" y="1627188"/>
          <p14:tracePt t="36291" x="10287000" y="1627188"/>
          <p14:tracePt t="36295" x="10269538" y="1635125"/>
          <p14:tracePt t="36299" x="10261600" y="1635125"/>
          <p14:tracePt t="36301" x="10261600" y="1643063"/>
          <p14:tracePt t="36303" x="10253663" y="1643063"/>
          <p14:tracePt t="36307" x="10245725" y="1643063"/>
          <p14:tracePt t="36310" x="10237788" y="1643063"/>
          <p14:tracePt t="36313" x="10229850" y="1651000"/>
          <p14:tracePt t="36317" x="10221913" y="1651000"/>
          <p14:tracePt t="36321" x="10213975" y="1651000"/>
          <p14:tracePt t="36323" x="10206038" y="1651000"/>
          <p14:tracePt t="36327" x="10198100" y="1658938"/>
          <p14:tracePt t="36331" x="10190163" y="1658938"/>
          <p14:tracePt t="36335" x="10182225" y="1658938"/>
          <p14:tracePt t="36337" x="10174288" y="1658938"/>
          <p14:tracePt t="36341" x="10166350" y="1666875"/>
          <p14:tracePt t="36345" x="10158413" y="1666875"/>
          <p14:tracePt t="36349" x="10150475" y="1666875"/>
          <p14:tracePt t="36351" x="10142538" y="1674813"/>
          <p14:tracePt t="36355" x="10134600" y="1674813"/>
          <p14:tracePt t="36360" x="10126663" y="1674813"/>
          <p14:tracePt t="36363" x="10118725" y="1674813"/>
          <p14:tracePt t="36365" x="10110788" y="1674813"/>
          <p14:tracePt t="36369" x="10102850" y="1674813"/>
          <p14:tracePt t="36373" x="10094913" y="1674813"/>
          <p14:tracePt t="36377" x="10086975" y="1674813"/>
          <p14:tracePt t="36379" x="10079038" y="1682750"/>
          <p14:tracePt t="36383" x="10071100" y="1682750"/>
          <p14:tracePt t="36387" x="10063163" y="1682750"/>
          <p14:tracePt t="36391" x="10055225" y="1682750"/>
          <p14:tracePt t="36395" x="10047288" y="1682750"/>
          <p14:tracePt t="36397" x="10039350" y="1682750"/>
          <p14:tracePt t="36401" x="10031413" y="1682750"/>
          <p14:tracePt t="36405" x="10023475" y="1682750"/>
          <p14:tracePt t="36410" x="10007600" y="1682750"/>
          <p14:tracePt t="36413" x="9999663" y="1682750"/>
          <p14:tracePt t="36415" x="9999663" y="1690688"/>
          <p14:tracePt t="36417" x="9991725" y="1690688"/>
          <p14:tracePt t="36419" x="9983788" y="1690688"/>
          <p14:tracePt t="36423" x="9975850" y="1690688"/>
          <p14:tracePt t="36425" x="9967913" y="1690688"/>
          <p14:tracePt t="36429" x="9959975" y="1690688"/>
          <p14:tracePt t="36431" x="9952038" y="1690688"/>
          <p14:tracePt t="36433" x="9944100" y="1690688"/>
          <p14:tracePt t="36437" x="9926638" y="1690688"/>
          <p14:tracePt t="36441" x="9918700" y="1690688"/>
          <p14:tracePt t="36443" x="9910763" y="1698625"/>
          <p14:tracePt t="36445" x="9902825" y="1698625"/>
          <p14:tracePt t="36447" x="9894888" y="1698625"/>
          <p14:tracePt t="36451" x="9879013" y="1698625"/>
          <p14:tracePt t="36453" x="9871075" y="1698625"/>
          <p14:tracePt t="36457" x="9855200" y="1698625"/>
          <p14:tracePt t="36460" x="9847263" y="1698625"/>
          <p14:tracePt t="36461" x="9839325" y="1698625"/>
          <p14:tracePt t="36463" x="9831388" y="1698625"/>
          <p14:tracePt t="36465" x="9815513" y="1706563"/>
          <p14:tracePt t="36467" x="9807575" y="1706563"/>
          <p14:tracePt t="36469" x="9791700" y="1706563"/>
          <p14:tracePt t="36471" x="9783763" y="1706563"/>
          <p14:tracePt t="36473" x="9767888" y="1706563"/>
          <p14:tracePt t="36475" x="9759950" y="1706563"/>
          <p14:tracePt t="36477" x="9744075" y="1706563"/>
          <p14:tracePt t="36479" x="9728200" y="1706563"/>
          <p14:tracePt t="36481" x="9712325" y="1706563"/>
          <p14:tracePt t="36483" x="9696450" y="1706563"/>
          <p14:tracePt t="36485" x="9680575" y="1706563"/>
          <p14:tracePt t="36487" x="9664700" y="1706563"/>
          <p14:tracePt t="36489" x="9648825" y="1706563"/>
          <p14:tracePt t="36491" x="9632950" y="1706563"/>
          <p14:tracePt t="36493" x="9617075" y="1706563"/>
          <p14:tracePt t="36495" x="9593263" y="1706563"/>
          <p14:tracePt t="36497" x="9585325" y="1706563"/>
          <p14:tracePt t="36499" x="9575800" y="1706563"/>
          <p14:tracePt t="36501" x="9559925" y="1706563"/>
          <p14:tracePt t="36503" x="9544050" y="1706563"/>
          <p14:tracePt t="36505" x="9520238" y="1706563"/>
          <p14:tracePt t="36507" x="9496425" y="1706563"/>
          <p14:tracePt t="36510" x="9480550" y="1714500"/>
          <p14:tracePt t="36511" x="9456738" y="1714500"/>
          <p14:tracePt t="36513" x="9432925" y="1714500"/>
          <p14:tracePt t="36515" x="9417050" y="1714500"/>
          <p14:tracePt t="36517" x="9393238" y="1714500"/>
          <p14:tracePt t="36519" x="9369425" y="1714500"/>
          <p14:tracePt t="36521" x="9353550" y="1722438"/>
          <p14:tracePt t="36523" x="9329738" y="1722438"/>
          <p14:tracePt t="36525" x="9313863" y="1722438"/>
          <p14:tracePt t="36527" x="9290050" y="1722438"/>
          <p14:tracePt t="36529" x="9266238" y="1722438"/>
          <p14:tracePt t="36531" x="9250363" y="1722438"/>
          <p14:tracePt t="36533" x="9224963" y="1722438"/>
          <p14:tracePt t="36535" x="9201150" y="1722438"/>
          <p14:tracePt t="36537" x="9177338" y="1722438"/>
          <p14:tracePt t="36539" x="9153525" y="1722438"/>
          <p14:tracePt t="36541" x="9137650" y="1722438"/>
          <p14:tracePt t="36543" x="9113838" y="1722438"/>
          <p14:tracePt t="36545" x="9090025" y="1722438"/>
          <p14:tracePt t="36547" x="9066213" y="1722438"/>
          <p14:tracePt t="36549" x="9042400" y="1722438"/>
          <p14:tracePt t="36551" x="9018588" y="1722438"/>
          <p14:tracePt t="36553" x="8994775" y="1722438"/>
          <p14:tracePt t="36555" x="8970963" y="1722438"/>
          <p14:tracePt t="36557" x="8947150" y="1722438"/>
          <p14:tracePt t="36560" x="8923338" y="1722438"/>
          <p14:tracePt t="36561" x="8891588" y="1722438"/>
          <p14:tracePt t="36563" x="8866188" y="1722438"/>
          <p14:tracePt t="36565" x="8842375" y="1722438"/>
          <p14:tracePt t="36567" x="8810625" y="1722438"/>
          <p14:tracePt t="36569" x="8786813" y="1722438"/>
          <p14:tracePt t="36571" x="8755063" y="1714500"/>
          <p14:tracePt t="36573" x="8731250" y="1714500"/>
          <p14:tracePt t="36575" x="8699500" y="1714500"/>
          <p14:tracePt t="36577" x="8667750" y="1706563"/>
          <p14:tracePt t="36579" x="8643938" y="1706563"/>
          <p14:tracePt t="36581" x="8612188" y="1706563"/>
          <p14:tracePt t="36583" x="8588375" y="1698625"/>
          <p14:tracePt t="36585" x="8556625" y="1698625"/>
          <p14:tracePt t="36587" x="8531225" y="1690688"/>
          <p14:tracePt t="36589" x="8499475" y="1690688"/>
          <p14:tracePt t="36591" x="8475663" y="1682750"/>
          <p14:tracePt t="36593" x="8451850" y="1682750"/>
          <p14:tracePt t="36595" x="8428038" y="1682750"/>
          <p14:tracePt t="36597" x="8404225" y="1682750"/>
          <p14:tracePt t="36599" x="8380413" y="1682750"/>
          <p14:tracePt t="36601" x="8356600" y="1674813"/>
          <p14:tracePt t="36603" x="8332788" y="1674813"/>
          <p14:tracePt t="36605" x="8308975" y="1666875"/>
          <p14:tracePt t="36607" x="8285163" y="1666875"/>
          <p14:tracePt t="36610" x="8261350" y="1666875"/>
          <p14:tracePt t="36611" x="8237538" y="1666875"/>
          <p14:tracePt t="36613" x="8213725" y="1658938"/>
          <p14:tracePt t="36615" x="8189913" y="1658938"/>
          <p14:tracePt t="36617" x="8164513" y="1658938"/>
          <p14:tracePt t="36619" x="8140700" y="1658938"/>
          <p14:tracePt t="36621" x="8124825" y="1658938"/>
          <p14:tracePt t="36623" x="8108950" y="1658938"/>
          <p14:tracePt t="36625" x="8085138" y="1658938"/>
          <p14:tracePt t="36627" x="8069263" y="1658938"/>
          <p14:tracePt t="36629" x="8053388" y="1658938"/>
          <p14:tracePt t="36631" x="8037513" y="1658938"/>
          <p14:tracePt t="36633" x="8013700" y="1658938"/>
          <p14:tracePt t="36635" x="7989888" y="1651000"/>
          <p14:tracePt t="36637" x="7974013" y="1651000"/>
          <p14:tracePt t="36639" x="7958138" y="1651000"/>
          <p14:tracePt t="36641" x="7942263" y="1651000"/>
          <p14:tracePt t="36643" x="7926388" y="1651000"/>
          <p14:tracePt t="36645" x="7910513" y="1651000"/>
          <p14:tracePt t="36647" x="7894638" y="1651000"/>
          <p14:tracePt t="36649" x="7878763" y="1643063"/>
          <p14:tracePt t="36651" x="7862888" y="1643063"/>
          <p14:tracePt t="36653" x="7854950" y="1643063"/>
          <p14:tracePt t="36655" x="7847013" y="1643063"/>
          <p14:tracePt t="36657" x="7821613" y="1643063"/>
          <p14:tracePt t="36660" x="7813675" y="1635125"/>
          <p14:tracePt t="36661" x="7805738" y="1635125"/>
          <p14:tracePt t="36663" x="7789863" y="1635125"/>
          <p14:tracePt t="36665" x="7773988" y="1635125"/>
          <p14:tracePt t="36667" x="7766050" y="1635125"/>
          <p14:tracePt t="36669" x="7758113" y="1635125"/>
          <p14:tracePt t="36671" x="7742238" y="1635125"/>
          <p14:tracePt t="36673" x="7726363" y="1627188"/>
          <p14:tracePt t="36675" x="7718425" y="1627188"/>
          <p14:tracePt t="36677" x="7702550" y="1627188"/>
          <p14:tracePt t="36679" x="7694613" y="1627188"/>
          <p14:tracePt t="36681" x="7678738" y="1619250"/>
          <p14:tracePt t="36683" x="7670800" y="1619250"/>
          <p14:tracePt t="36685" x="7662863" y="1619250"/>
          <p14:tracePt t="36687" x="7639050" y="1619250"/>
          <p14:tracePt t="36689" x="7631113" y="1619250"/>
          <p14:tracePt t="36691" x="7623175" y="1619250"/>
          <p14:tracePt t="36693" x="7615238" y="1611313"/>
          <p14:tracePt t="36695" x="7599363" y="1611313"/>
          <p14:tracePt t="36697" x="7591425" y="1611313"/>
          <p14:tracePt t="36699" x="7583488" y="1603375"/>
          <p14:tracePt t="36701" x="7567613" y="1603375"/>
          <p14:tracePt t="36705" x="7559675" y="1603375"/>
          <p14:tracePt t="36707" x="7543800" y="1603375"/>
          <p14:tracePt t="36711" x="7535863" y="1603375"/>
          <p14:tracePt t="36713" x="7527925" y="1603375"/>
          <p14:tracePt t="36715" x="7519988" y="1603375"/>
          <p14:tracePt t="36717" x="7512050" y="1603375"/>
          <p14:tracePt t="36721" x="7496175" y="1603375"/>
          <p14:tracePt t="36727" x="7486650" y="1603375"/>
          <p14:tracePt t="36731" x="7478713" y="1603375"/>
          <p14:tracePt t="36737" x="7470775" y="1603375"/>
          <p14:tracePt t="36745" x="7462838" y="1603375"/>
          <p14:tracePt t="36751" x="7454900" y="1603375"/>
          <p14:tracePt t="36979" x="7462838" y="1603375"/>
          <p14:tracePt t="36985" x="7462838" y="1611313"/>
          <p14:tracePt t="36995" x="7470775" y="1611313"/>
          <p14:tracePt t="37001" x="7470775" y="1619250"/>
          <p14:tracePt t="37011" x="7478713" y="1619250"/>
          <p14:tracePt t="37017" x="7478713" y="1627188"/>
          <p14:tracePt t="37039" x="7486650" y="1635125"/>
          <p14:tracePt t="37055" x="7486650" y="1643063"/>
          <p14:tracePt t="37135" x="7496175" y="1643063"/>
          <p14:tracePt t="37145" x="7504113" y="1643063"/>
          <p14:tracePt t="37153" x="7504113" y="1651000"/>
          <p14:tracePt t="37159" x="7512050" y="1651000"/>
          <p14:tracePt t="37167" x="7519988" y="1651000"/>
          <p14:tracePt t="37173" x="7527925" y="1651000"/>
          <p14:tracePt t="37177" x="7535863" y="1658938"/>
          <p14:tracePt t="37181" x="7543800" y="1658938"/>
          <p14:tracePt t="37187" x="7551738" y="1658938"/>
          <p14:tracePt t="37191" x="7559675" y="1658938"/>
          <p14:tracePt t="37195" x="7567613" y="1658938"/>
          <p14:tracePt t="37199" x="7575550" y="1658938"/>
          <p14:tracePt t="37203" x="7583488" y="1658938"/>
          <p14:tracePt t="37205" x="7591425" y="1658938"/>
          <p14:tracePt t="37207" x="7599363" y="1658938"/>
          <p14:tracePt t="37211" x="7607300" y="1658938"/>
          <p14:tracePt t="37215" x="7615238" y="1658938"/>
          <p14:tracePt t="37217" x="7623175" y="1658938"/>
          <p14:tracePt t="37219" x="7631113" y="1658938"/>
          <p14:tracePt t="37221" x="7639050" y="1658938"/>
          <p14:tracePt t="37225" x="7646988" y="1658938"/>
          <p14:tracePt t="37227" x="7654925" y="1658938"/>
          <p14:tracePt t="37229" x="7662863" y="1658938"/>
          <p14:tracePt t="37233" x="7678738" y="1658938"/>
          <p14:tracePt t="37237" x="7686675" y="1658938"/>
          <p14:tracePt t="37239" x="7694613" y="1658938"/>
          <p14:tracePt t="37241" x="7702550" y="1658938"/>
          <p14:tracePt t="37243" x="7710488" y="1658938"/>
          <p14:tracePt t="37245" x="7718425" y="1658938"/>
          <p14:tracePt t="37247" x="7726363" y="1658938"/>
          <p14:tracePt t="37251" x="7734300" y="1658938"/>
          <p14:tracePt t="37253" x="7742238" y="1658938"/>
          <p14:tracePt t="37255" x="7750175" y="1658938"/>
          <p14:tracePt t="37257" x="7758113" y="1658938"/>
          <p14:tracePt t="37261" x="7766050" y="1658938"/>
          <p14:tracePt t="37265" x="7773988" y="1658938"/>
          <p14:tracePt t="37267" x="7781925" y="1658938"/>
          <p14:tracePt t="37269" x="7789863" y="1658938"/>
          <p14:tracePt t="37273" x="7797800" y="1658938"/>
          <p14:tracePt t="37277" x="7805738" y="1658938"/>
          <p14:tracePt t="37279" x="7813675" y="1658938"/>
          <p14:tracePt t="37283" x="7821613" y="1658938"/>
          <p14:tracePt t="37289" x="7829550" y="1658938"/>
          <p14:tracePt t="37295" x="7839075" y="1658938"/>
          <p14:tracePt t="37297" x="7847013" y="1658938"/>
          <p14:tracePt t="37303" x="7854950" y="1658938"/>
          <p14:tracePt t="37310" x="7862888" y="1658938"/>
          <p14:tracePt t="37315" x="7870825" y="1658938"/>
          <p14:tracePt t="37323" x="7878763" y="1658938"/>
          <p14:tracePt t="37327" x="7886700" y="1658938"/>
          <p14:tracePt t="37333" x="7894638" y="1658938"/>
          <p14:tracePt t="37341" x="7902575" y="1658938"/>
          <p14:tracePt t="37349" x="7910513" y="1658938"/>
          <p14:tracePt t="37353" x="7918450" y="1658938"/>
          <p14:tracePt t="37361" x="7926388" y="1658938"/>
          <p14:tracePt t="37373" x="7934325" y="1666875"/>
          <p14:tracePt t="37383" x="7942263" y="1666875"/>
          <p14:tracePt t="37389" x="7950200" y="1666875"/>
          <p14:tracePt t="37397" x="7958138" y="1666875"/>
          <p14:tracePt t="37403" x="7966075" y="1666875"/>
          <p14:tracePt t="37411" x="7974013" y="1666875"/>
          <p14:tracePt t="37413" x="7981950" y="1666875"/>
          <p14:tracePt t="37419" x="7989888" y="1666875"/>
          <p14:tracePt t="37423" x="7997825" y="1666875"/>
          <p14:tracePt t="37427" x="8005763" y="1666875"/>
          <p14:tracePt t="37431" x="8013700" y="1666875"/>
          <p14:tracePt t="37433" x="8021638" y="1666875"/>
          <p14:tracePt t="37437" x="8029575" y="1666875"/>
          <p14:tracePt t="37441" x="8037513" y="1666875"/>
          <p14:tracePt t="37443" x="8045450" y="1666875"/>
          <p14:tracePt t="37445" x="8053388" y="1666875"/>
          <p14:tracePt t="37449" x="8069263" y="1666875"/>
          <p14:tracePt t="37453" x="8077200" y="1666875"/>
          <p14:tracePt t="37455" x="8085138" y="1666875"/>
          <p14:tracePt t="37457" x="8093075" y="1666875"/>
          <p14:tracePt t="37460" x="8101013" y="1666875"/>
          <p14:tracePt t="37461" x="8108950" y="1666875"/>
          <p14:tracePt t="37463" x="8116888" y="1666875"/>
          <p14:tracePt t="37465" x="8124825" y="1666875"/>
          <p14:tracePt t="37467" x="8132763" y="1666875"/>
          <p14:tracePt t="37469" x="8140700" y="1666875"/>
          <p14:tracePt t="37471" x="8148638" y="1666875"/>
          <p14:tracePt t="37473" x="8156575" y="1666875"/>
          <p14:tracePt t="37475" x="8164513" y="1666875"/>
          <p14:tracePt t="37477" x="8172450" y="1666875"/>
          <p14:tracePt t="37481" x="8189913" y="1666875"/>
          <p14:tracePt t="37485" x="8197850" y="1666875"/>
          <p14:tracePt t="37487" x="8205788" y="1666875"/>
          <p14:tracePt t="37489" x="8213725" y="1666875"/>
          <p14:tracePt t="37491" x="8221663" y="1666875"/>
          <p14:tracePt t="37493" x="8229600" y="1666875"/>
          <p14:tracePt t="37495" x="8237538" y="1666875"/>
          <p14:tracePt t="37497" x="8245475" y="1666875"/>
          <p14:tracePt t="37499" x="8253413" y="1666875"/>
          <p14:tracePt t="37501" x="8261350" y="1666875"/>
          <p14:tracePt t="37503" x="8269288" y="1666875"/>
          <p14:tracePt t="37505" x="8277225" y="1666875"/>
          <p14:tracePt t="37507" x="8285163" y="1666875"/>
          <p14:tracePt t="37510" x="8293100" y="1666875"/>
          <p14:tracePt t="37511" x="8301038" y="1666875"/>
          <p14:tracePt t="37513" x="8308975" y="1666875"/>
          <p14:tracePt t="37515" x="8316913" y="1666875"/>
          <p14:tracePt t="37517" x="8324850" y="1666875"/>
          <p14:tracePt t="37519" x="8332788" y="1666875"/>
          <p14:tracePt t="37521" x="8348663" y="1666875"/>
          <p14:tracePt t="37523" x="8356600" y="1666875"/>
          <p14:tracePt t="37525" x="8364538" y="1666875"/>
          <p14:tracePt t="37527" x="8380413" y="1666875"/>
          <p14:tracePt t="37529" x="8388350" y="1666875"/>
          <p14:tracePt t="37531" x="8396288" y="1666875"/>
          <p14:tracePt t="37533" x="8404225" y="1666875"/>
          <p14:tracePt t="37535" x="8420100" y="1666875"/>
          <p14:tracePt t="37537" x="8428038" y="1666875"/>
          <p14:tracePt t="37539" x="8435975" y="1666875"/>
          <p14:tracePt t="37541" x="8451850" y="1666875"/>
          <p14:tracePt t="37543" x="8467725" y="1666875"/>
          <p14:tracePt t="37545" x="8475663" y="1666875"/>
          <p14:tracePt t="37547" x="8483600" y="1666875"/>
          <p14:tracePt t="37549" x="8499475" y="1666875"/>
          <p14:tracePt t="37551" x="8507413" y="1666875"/>
          <p14:tracePt t="37553" x="8515350" y="1666875"/>
          <p14:tracePt t="37555" x="8531225" y="1658938"/>
          <p14:tracePt t="37557" x="8540750" y="1658938"/>
          <p14:tracePt t="37559" x="8548688" y="1658938"/>
          <p14:tracePt t="37561" x="8556625" y="1658938"/>
          <p14:tracePt t="37563" x="8572500" y="1658938"/>
          <p14:tracePt t="37565" x="8580438" y="1658938"/>
          <p14:tracePt t="37567" x="8588375" y="1651000"/>
          <p14:tracePt t="37569" x="8604250" y="1651000"/>
          <p14:tracePt t="37571" x="8612188" y="1651000"/>
          <p14:tracePt t="37573" x="8620125" y="1651000"/>
          <p14:tracePt t="37575" x="8628063" y="1651000"/>
          <p14:tracePt t="37577" x="8636000" y="1651000"/>
          <p14:tracePt t="37579" x="8643938" y="1651000"/>
          <p14:tracePt t="37581" x="8659813" y="1651000"/>
          <p14:tracePt t="37585" x="8667750" y="1651000"/>
          <p14:tracePt t="37587" x="8675688" y="1651000"/>
          <p14:tracePt t="37589" x="8683625" y="1651000"/>
          <p14:tracePt t="37591" x="8691563" y="1651000"/>
          <p14:tracePt t="37593" x="8699500" y="1643063"/>
          <p14:tracePt t="37595" x="8707438" y="1643063"/>
          <p14:tracePt t="37599" x="8715375" y="1643063"/>
          <p14:tracePt t="37601" x="8723313" y="1643063"/>
          <p14:tracePt t="37605" x="8731250" y="1643063"/>
          <p14:tracePt t="37607" x="8739188" y="1643063"/>
          <p14:tracePt t="37610" x="8739188" y="1635125"/>
          <p14:tracePt t="37611" x="8747125" y="1635125"/>
          <p14:tracePt t="37615" x="8755063" y="1635125"/>
          <p14:tracePt t="37621" x="8763000" y="1635125"/>
          <p14:tracePt t="37623" x="8770938" y="1635125"/>
          <p14:tracePt t="37629" x="8778875" y="1635125"/>
          <p14:tracePt t="37639" x="8786813" y="1635125"/>
          <p14:tracePt t="37649" x="8794750" y="1635125"/>
          <p14:tracePt t="37655" x="8802688" y="1635125"/>
          <p14:tracePt t="37669" x="8810625" y="1635125"/>
          <p14:tracePt t="37679" x="8818563" y="1635125"/>
          <p14:tracePt t="37687" x="8826500" y="1635125"/>
          <p14:tracePt t="37691" x="8834438" y="1635125"/>
          <p14:tracePt t="37697" x="8842375" y="1635125"/>
          <p14:tracePt t="37703" x="8850313" y="1635125"/>
          <p14:tracePt t="37707" x="8858250" y="1635125"/>
          <p14:tracePt t="37710" x="8866188" y="1635125"/>
          <p14:tracePt t="37715" x="8874125" y="1635125"/>
          <p14:tracePt t="37719" x="8883650" y="1635125"/>
          <p14:tracePt t="37723" x="8891588" y="1635125"/>
          <p14:tracePt t="37727" x="8899525" y="1635125"/>
          <p14:tracePt t="37729" x="8907463" y="1635125"/>
          <p14:tracePt t="37733" x="8915400" y="1635125"/>
          <p14:tracePt t="37739" x="8923338" y="1635125"/>
          <p14:tracePt t="37743" x="8931275" y="1635125"/>
          <p14:tracePt t="37747" x="8939213" y="1635125"/>
          <p14:tracePt t="37753" x="8947150" y="1635125"/>
          <p14:tracePt t="37765" x="8955088" y="1635125"/>
          <p14:tracePt t="38065" x="8947150" y="1635125"/>
          <p14:tracePt t="38079" x="8939213" y="1635125"/>
          <p14:tracePt t="38085" x="8931275" y="1635125"/>
          <p14:tracePt t="38093" x="8923338" y="1635125"/>
          <p14:tracePt t="38101" x="8915400" y="1635125"/>
          <p14:tracePt t="38110" x="8907463" y="1635125"/>
          <p14:tracePt t="38111" x="8899525" y="1635125"/>
          <p14:tracePt t="38117" x="8891588" y="1635125"/>
          <p14:tracePt t="38121" x="8883650" y="1635125"/>
          <p14:tracePt t="38127" x="8874125" y="1635125"/>
          <p14:tracePt t="38131" x="8866188" y="1635125"/>
          <p14:tracePt t="38133" x="8858250" y="1635125"/>
          <p14:tracePt t="38137" x="8850313" y="1627188"/>
          <p14:tracePt t="38141" x="8842375" y="1627188"/>
          <p14:tracePt t="38145" x="8834438" y="1627188"/>
          <p14:tracePt t="38147" x="8826500" y="1627188"/>
          <p14:tracePt t="38151" x="8818563" y="1619250"/>
          <p14:tracePt t="38155" x="8810625" y="1619250"/>
          <p14:tracePt t="38160" x="8802688" y="1619250"/>
          <p14:tracePt t="38163" x="8794750" y="1611313"/>
          <p14:tracePt t="38167" x="8786813" y="1611313"/>
          <p14:tracePt t="38171" x="8778875" y="1603375"/>
          <p14:tracePt t="38177" x="8770938" y="1603375"/>
          <p14:tracePt t="38179" x="8763000" y="1603375"/>
          <p14:tracePt t="38185" x="8755063" y="1595438"/>
          <p14:tracePt t="38193" x="8747125" y="1595438"/>
          <p14:tracePt t="38197" x="8747125" y="1587500"/>
          <p14:tracePt t="38199" x="8739188" y="1587500"/>
          <p14:tracePt t="38203" x="8731250" y="1587500"/>
          <p14:tracePt t="38205" x="8731250" y="1579563"/>
          <p14:tracePt t="38209" x="8731250" y="1571625"/>
          <p14:tracePt t="38213" x="8723313" y="1571625"/>
          <p14:tracePt t="38215" x="8723313" y="1563688"/>
          <p14:tracePt t="38219" x="8723313" y="1555750"/>
          <p14:tracePt t="38223" x="8723313" y="1547813"/>
          <p14:tracePt t="38225" x="8715375" y="1538288"/>
          <p14:tracePt t="38229" x="8715375" y="1530350"/>
          <p14:tracePt t="38233" x="8715375" y="1522413"/>
          <p14:tracePt t="38237" x="8715375" y="1506538"/>
          <p14:tracePt t="38241" x="8715375" y="1498600"/>
          <p14:tracePt t="38245" x="8715375" y="1490663"/>
          <p14:tracePt t="38247" x="8715375" y="1482725"/>
          <p14:tracePt t="38249" x="8715375" y="1474788"/>
          <p14:tracePt t="38253" x="8715375" y="1466850"/>
          <p14:tracePt t="38257" x="8715375" y="1450975"/>
          <p14:tracePt t="38261" x="8715375" y="1443038"/>
          <p14:tracePt t="38265" x="8715375" y="1435100"/>
          <p14:tracePt t="38269" x="8715375" y="1427163"/>
          <p14:tracePt t="38271" x="8715375" y="1419225"/>
          <p14:tracePt t="38275" x="8715375" y="1411288"/>
          <p14:tracePt t="38277" x="8723313" y="1411288"/>
          <p14:tracePt t="38279" x="8723313" y="1403350"/>
          <p14:tracePt t="38281" x="8723313" y="1395413"/>
          <p14:tracePt t="38283" x="8731250" y="1387475"/>
          <p14:tracePt t="38287" x="8739188" y="1379538"/>
          <p14:tracePt t="38291" x="8747125" y="1371600"/>
          <p14:tracePt t="38293" x="8747125" y="1363663"/>
          <p14:tracePt t="38297" x="8755063" y="1355725"/>
          <p14:tracePt t="38301" x="8763000" y="1347788"/>
          <p14:tracePt t="38303" x="8770938" y="1347788"/>
          <p14:tracePt t="38305" x="8770938" y="1339850"/>
          <p14:tracePt t="38307" x="8778875" y="1339850"/>
          <p14:tracePt t="38309" x="8778875" y="1331913"/>
          <p14:tracePt t="38311" x="8786813" y="1323975"/>
          <p14:tracePt t="38315" x="8794750" y="1316038"/>
          <p14:tracePt t="38319" x="8802688" y="1308100"/>
          <p14:tracePt t="38323" x="8810625" y="1308100"/>
          <p14:tracePt t="38325" x="8818563" y="1300163"/>
          <p14:tracePt t="38327" x="8818563" y="1292225"/>
          <p14:tracePt t="38329" x="8826500" y="1292225"/>
          <p14:tracePt t="38333" x="8834438" y="1284288"/>
          <p14:tracePt t="38337" x="8842375" y="1284288"/>
          <p14:tracePt t="38339" x="8842375" y="1276350"/>
          <p14:tracePt t="38341" x="8850313" y="1276350"/>
          <p14:tracePt t="38343" x="8850313" y="1268413"/>
          <p14:tracePt t="38345" x="8858250" y="1268413"/>
          <p14:tracePt t="38347" x="8866188" y="1268413"/>
          <p14:tracePt t="38351" x="8874125" y="1260475"/>
          <p14:tracePt t="38355" x="8883650" y="1260475"/>
          <p14:tracePt t="38361" x="8891588" y="1260475"/>
          <p14:tracePt t="38363" x="8899525" y="1260475"/>
          <p14:tracePt t="38365" x="8899525" y="1252538"/>
          <p14:tracePt t="38367" x="8907463" y="1252538"/>
          <p14:tracePt t="38369" x="8915400" y="1252538"/>
          <p14:tracePt t="38371" x="8923338" y="1252538"/>
          <p14:tracePt t="38375" x="8931275" y="1252538"/>
          <p14:tracePt t="38377" x="8939213" y="1252538"/>
          <p14:tracePt t="38381" x="8955088" y="1252538"/>
          <p14:tracePt t="38385" x="8963025" y="1252538"/>
          <p14:tracePt t="38387" x="8970963" y="1252538"/>
          <p14:tracePt t="38389" x="8978900" y="1252538"/>
          <p14:tracePt t="38391" x="8986838" y="1252538"/>
          <p14:tracePt t="38393" x="8994775" y="1252538"/>
          <p14:tracePt t="38395" x="9002713" y="1252538"/>
          <p14:tracePt t="38397" x="9010650" y="1252538"/>
          <p14:tracePt t="38399" x="9018588" y="1252538"/>
          <p14:tracePt t="38401" x="9026525" y="1252538"/>
          <p14:tracePt t="38403" x="9042400" y="1252538"/>
          <p14:tracePt t="38407" x="9050338" y="1252538"/>
          <p14:tracePt t="38409" x="9066213" y="1252538"/>
          <p14:tracePt t="38411" x="9074150" y="1252538"/>
          <p14:tracePt t="38413" x="9082088" y="1260475"/>
          <p14:tracePt t="38415" x="9097963" y="1260475"/>
          <p14:tracePt t="38417" x="9105900" y="1260475"/>
          <p14:tracePt t="38419" x="9113838" y="1260475"/>
          <p14:tracePt t="38421" x="9129713" y="1268413"/>
          <p14:tracePt t="38423" x="9137650" y="1268413"/>
          <p14:tracePt t="38425" x="9145588" y="1276350"/>
          <p14:tracePt t="38427" x="9161463" y="1276350"/>
          <p14:tracePt t="38429" x="9169400" y="1276350"/>
          <p14:tracePt t="38431" x="9177338" y="1284288"/>
          <p14:tracePt t="38433" x="9193213" y="1284288"/>
          <p14:tracePt t="38435" x="9201150" y="1292225"/>
          <p14:tracePt t="38437" x="9209088" y="1292225"/>
          <p14:tracePt t="38439" x="9234488" y="1292225"/>
          <p14:tracePt t="38441" x="9242425" y="1300163"/>
          <p14:tracePt t="38443" x="9250363" y="1308100"/>
          <p14:tracePt t="38445" x="9266238" y="1308100"/>
          <p14:tracePt t="38447" x="9282113" y="1308100"/>
          <p14:tracePt t="38449" x="9290050" y="1316038"/>
          <p14:tracePt t="38451" x="9297988" y="1323975"/>
          <p14:tracePt t="38453" x="9321800" y="1323975"/>
          <p14:tracePt t="38455" x="9329738" y="1323975"/>
          <p14:tracePt t="38457" x="9337675" y="1323975"/>
          <p14:tracePt t="38460" x="9353550" y="1331913"/>
          <p14:tracePt t="38461" x="9369425" y="1339850"/>
          <p14:tracePt t="38463" x="9377363" y="1339850"/>
          <p14:tracePt t="38465" x="9385300" y="1347788"/>
          <p14:tracePt t="38467" x="9401175" y="1347788"/>
          <p14:tracePt t="38469" x="9409113" y="1347788"/>
          <p14:tracePt t="38471" x="9417050" y="1355725"/>
          <p14:tracePt t="38473" x="9432925" y="1355725"/>
          <p14:tracePt t="38475" x="9440863" y="1363663"/>
          <p14:tracePt t="38477" x="9448800" y="1363663"/>
          <p14:tracePt t="38479" x="9456738" y="1363663"/>
          <p14:tracePt t="38481" x="9464675" y="1371600"/>
          <p14:tracePt t="38483" x="9472613" y="1371600"/>
          <p14:tracePt t="38485" x="9480550" y="1371600"/>
          <p14:tracePt t="38487" x="9488488" y="1371600"/>
          <p14:tracePt t="38489" x="9496425" y="1379538"/>
          <p14:tracePt t="38493" x="9512300" y="1387475"/>
          <p14:tracePt t="38497" x="9520238" y="1387475"/>
          <p14:tracePt t="38501" x="9528175" y="1395413"/>
          <p14:tracePt t="38503" x="9536113" y="1395413"/>
          <p14:tracePt t="38507" x="9544050" y="1395413"/>
          <p14:tracePt t="38511" x="9544050" y="1403350"/>
          <p14:tracePt t="38513" x="9551988" y="1403350"/>
          <p14:tracePt t="38515" x="9551988" y="1411288"/>
          <p14:tracePt t="38523" x="9559925" y="1411288"/>
          <p14:tracePt t="38525" x="9559925" y="1419225"/>
          <p14:tracePt t="38531" x="9567863" y="1419225"/>
          <p14:tracePt t="38535" x="9567863" y="1427163"/>
          <p14:tracePt t="38543" x="9567863" y="1435100"/>
          <p14:tracePt t="38547" x="9567863" y="1443038"/>
          <p14:tracePt t="38553" x="9567863" y="1450975"/>
          <p14:tracePt t="38560" x="9567863" y="1458913"/>
          <p14:tracePt t="38563" x="9567863" y="1466850"/>
          <p14:tracePt t="38567" x="9567863" y="1474788"/>
          <p14:tracePt t="38573" x="9567863" y="1482725"/>
          <p14:tracePt t="38577" x="9567863" y="1490663"/>
          <p14:tracePt t="38583" x="9567863" y="1498600"/>
          <p14:tracePt t="38587" x="9567863" y="1506538"/>
          <p14:tracePt t="38591" x="9559925" y="1514475"/>
          <p14:tracePt t="38599" x="9559925" y="1522413"/>
          <p14:tracePt t="38607" x="9559925" y="1530350"/>
          <p14:tracePt t="38613" x="9551988" y="1530350"/>
          <p14:tracePt t="38617" x="9551988" y="1538288"/>
          <p14:tracePt t="38623" x="9551988" y="1547813"/>
          <p14:tracePt t="38627" x="9544050" y="1547813"/>
          <p14:tracePt t="38633" x="9544050" y="1555750"/>
          <p14:tracePt t="38637" x="9536113" y="1555750"/>
          <p14:tracePt t="38641" x="9528175" y="1555750"/>
          <p14:tracePt t="38643" x="9528175" y="1563688"/>
          <p14:tracePt t="38649" x="9520238" y="1563688"/>
          <p14:tracePt t="38653" x="9520238" y="1571625"/>
          <p14:tracePt t="38655" x="9512300" y="1571625"/>
          <p14:tracePt t="38657" x="9512300" y="1579563"/>
          <p14:tracePt t="38661" x="9504363" y="1579563"/>
          <p14:tracePt t="38663" x="9496425" y="1579563"/>
          <p14:tracePt t="38667" x="9488488" y="1587500"/>
          <p14:tracePt t="38671" x="9480550" y="1587500"/>
          <p14:tracePt t="38675" x="9472613" y="1595438"/>
          <p14:tracePt t="38677" x="9464675" y="1595438"/>
          <p14:tracePt t="38681" x="9456738" y="1603375"/>
          <p14:tracePt t="38683" x="9448800" y="1603375"/>
          <p14:tracePt t="38685" x="9440863" y="1611313"/>
          <p14:tracePt t="38689" x="9432925" y="1611313"/>
          <p14:tracePt t="38691" x="9424988" y="1611313"/>
          <p14:tracePt t="38693" x="9417050" y="1619250"/>
          <p14:tracePt t="38695" x="9409113" y="1619250"/>
          <p14:tracePt t="38699" x="9393238" y="1627188"/>
          <p14:tracePt t="38703" x="9385300" y="1635125"/>
          <p14:tracePt t="38705" x="9369425" y="1635125"/>
          <p14:tracePt t="38710" x="9361488" y="1635125"/>
          <p14:tracePt t="38711" x="9345613" y="1643063"/>
          <p14:tracePt t="38715" x="9329738" y="1651000"/>
          <p14:tracePt t="38717" x="9321800" y="1651000"/>
          <p14:tracePt t="38721" x="9305925" y="1651000"/>
          <p14:tracePt t="38725" x="9290050" y="1658938"/>
          <p14:tracePt t="38727" x="9282113" y="1658938"/>
          <p14:tracePt t="38731" x="9266238" y="1658938"/>
          <p14:tracePt t="38733" x="9258300" y="1666875"/>
          <p14:tracePt t="38735" x="9250363" y="1666875"/>
          <p14:tracePt t="38737" x="9242425" y="1666875"/>
          <p14:tracePt t="38741" x="9224963" y="1666875"/>
          <p14:tracePt t="38745" x="9217025" y="1666875"/>
          <p14:tracePt t="38747" x="9209088" y="1666875"/>
          <p14:tracePt t="38749" x="9201150" y="1666875"/>
          <p14:tracePt t="38751" x="9193213" y="1666875"/>
          <p14:tracePt t="38755" x="9185275" y="1666875"/>
          <p14:tracePt t="38757" x="9177338" y="1666875"/>
          <p14:tracePt t="38760" x="9169400" y="1666875"/>
          <p14:tracePt t="38763" x="9161463" y="1666875"/>
          <p14:tracePt t="38765" x="9161463" y="1674813"/>
          <p14:tracePt t="38767" x="9153525" y="1674813"/>
          <p14:tracePt t="38773" x="9145588" y="1674813"/>
          <p14:tracePt t="38777" x="9137650" y="1674813"/>
          <p14:tracePt t="38789" x="9129713" y="1674813"/>
          <p14:tracePt t="38883" x="9137650" y="1674813"/>
          <p14:tracePt t="38889" x="9145588" y="1674813"/>
          <p14:tracePt t="38895" x="9153525" y="1674813"/>
          <p14:tracePt t="38901" x="9161463" y="1674813"/>
          <p14:tracePt t="38905" x="9169400" y="1674813"/>
          <p14:tracePt t="38907" x="9177338" y="1674813"/>
          <p14:tracePt t="38911" x="9185275" y="1674813"/>
          <p14:tracePt t="38915" x="9193213" y="1674813"/>
          <p14:tracePt t="38917" x="9201150" y="1674813"/>
          <p14:tracePt t="38919" x="9209088" y="1674813"/>
          <p14:tracePt t="38921" x="9217025" y="1674813"/>
          <p14:tracePt t="38923" x="9224963" y="1674813"/>
          <p14:tracePt t="38925" x="9234488" y="1674813"/>
          <p14:tracePt t="38927" x="9242425" y="1674813"/>
          <p14:tracePt t="38929" x="9250363" y="1674813"/>
          <p14:tracePt t="38931" x="9258300" y="1674813"/>
          <p14:tracePt t="38933" x="9274175" y="1674813"/>
          <p14:tracePt t="38935" x="9282113" y="1674813"/>
          <p14:tracePt t="38937" x="9290050" y="1674813"/>
          <p14:tracePt t="38939" x="9305925" y="1674813"/>
          <p14:tracePt t="38941" x="9313863" y="1674813"/>
          <p14:tracePt t="38943" x="9321800" y="1674813"/>
          <p14:tracePt t="38945" x="9337675" y="1674813"/>
          <p14:tracePt t="38947" x="9353550" y="1674813"/>
          <p14:tracePt t="38949" x="9361488" y="1674813"/>
          <p14:tracePt t="38951" x="9369425" y="1674813"/>
          <p14:tracePt t="38953" x="9385300" y="1674813"/>
          <p14:tracePt t="38955" x="9393238" y="1674813"/>
          <p14:tracePt t="38957" x="9409113" y="1674813"/>
          <p14:tracePt t="38959" x="9417050" y="1674813"/>
          <p14:tracePt t="38961" x="9424988" y="1674813"/>
          <p14:tracePt t="38963" x="9440863" y="1674813"/>
          <p14:tracePt t="38965" x="9448800" y="1674813"/>
          <p14:tracePt t="38967" x="9456738" y="1674813"/>
          <p14:tracePt t="38969" x="9472613" y="1674813"/>
          <p14:tracePt t="38971" x="9480550" y="1674813"/>
          <p14:tracePt t="38973" x="9488488" y="1674813"/>
          <p14:tracePt t="38975" x="9496425" y="1674813"/>
          <p14:tracePt t="38977" x="9512300" y="1674813"/>
          <p14:tracePt t="38979" x="9520238" y="1674813"/>
          <p14:tracePt t="38981" x="9528175" y="1674813"/>
          <p14:tracePt t="38983" x="9544050" y="1674813"/>
          <p14:tracePt t="38985" x="9551988" y="1674813"/>
          <p14:tracePt t="38987" x="9559925" y="1674813"/>
          <p14:tracePt t="38989" x="9567863" y="1674813"/>
          <p14:tracePt t="38991" x="9575800" y="1674813"/>
          <p14:tracePt t="38993" x="9585325" y="1674813"/>
          <p14:tracePt t="38995" x="9593263" y="1674813"/>
          <p14:tracePt t="38997" x="9601200" y="1674813"/>
          <p14:tracePt t="39001" x="9617075" y="1674813"/>
          <p14:tracePt t="39005" x="9625013" y="1674813"/>
          <p14:tracePt t="39009" x="9632950" y="1674813"/>
          <p14:tracePt t="39011" x="9640888" y="1674813"/>
          <p14:tracePt t="39017" x="9648825" y="1674813"/>
          <p14:tracePt t="39249" x="9656763" y="1674813"/>
          <p14:tracePt t="39263" x="9664700" y="1674813"/>
          <p14:tracePt t="39267" x="9672638" y="1674813"/>
          <p14:tracePt t="39279" x="9680575" y="1674813"/>
          <p14:tracePt t="39281" x="9680575" y="1666875"/>
          <p14:tracePt t="39289" x="9688513" y="1666875"/>
          <p14:tracePt t="39303" x="9696450" y="1666875"/>
          <p14:tracePt t="39319" x="9704388" y="1666875"/>
          <p14:tracePt t="39327" x="9712325" y="1666875"/>
          <p14:tracePt t="39339" x="9720263" y="1666875"/>
          <p14:tracePt t="39347" x="9728200" y="1666875"/>
          <p14:tracePt t="39353" x="9736138" y="1666875"/>
          <p14:tracePt t="39357" x="9744075" y="1666875"/>
          <p14:tracePt t="39363" x="9752013" y="1666875"/>
          <p14:tracePt t="39367" x="9759950" y="1666875"/>
          <p14:tracePt t="39371" x="9767888" y="1666875"/>
          <p14:tracePt t="39373" x="9775825" y="1666875"/>
          <p14:tracePt t="39377" x="9783763" y="1666875"/>
          <p14:tracePt t="39381" x="9791700" y="1666875"/>
          <p14:tracePt t="39385" x="9799638" y="1666875"/>
          <p14:tracePt t="39387" x="9807575" y="1666875"/>
          <p14:tracePt t="39389" x="9815513" y="1666875"/>
          <p14:tracePt t="39393" x="9823450" y="1666875"/>
          <p14:tracePt t="39397" x="9831388" y="1666875"/>
          <p14:tracePt t="39399" x="9839325" y="1666875"/>
          <p14:tracePt t="39401" x="9847263" y="1666875"/>
          <p14:tracePt t="39405" x="9855200" y="1666875"/>
          <p14:tracePt t="39407" x="9863138" y="1666875"/>
          <p14:tracePt t="39410" x="9871075" y="1666875"/>
          <p14:tracePt t="39413" x="9879013" y="1666875"/>
          <p14:tracePt t="39417" x="9894888" y="1666875"/>
          <p14:tracePt t="39421" x="9902825" y="1666875"/>
          <p14:tracePt t="39425" x="9910763" y="1666875"/>
          <p14:tracePt t="39427" x="9918700" y="1658938"/>
          <p14:tracePt t="39431" x="9926638" y="1658938"/>
          <p14:tracePt t="39437" x="9936163" y="1658938"/>
          <p14:tracePt t="39443" x="9944100" y="1658938"/>
          <p14:tracePt t="39451" x="9952038" y="1658938"/>
          <p14:tracePt t="39455" x="9959975" y="1658938"/>
          <p14:tracePt t="39467" x="9967913" y="1658938"/>
          <p14:tracePt t="39475" x="9975850" y="1658938"/>
          <p14:tracePt t="39483" x="9983788" y="1658938"/>
          <p14:tracePt t="39485" x="9991725" y="1658938"/>
          <p14:tracePt t="39493" x="9999663" y="1658938"/>
          <p14:tracePt t="39499" x="10007600" y="1658938"/>
          <p14:tracePt t="39507" x="10015538" y="1658938"/>
          <p14:tracePt t="39511" x="10023475" y="1658938"/>
          <p14:tracePt t="39521" x="10031413" y="1658938"/>
          <p14:tracePt t="39531" x="10031413" y="1651000"/>
          <p14:tracePt t="39767" x="10039350" y="1651000"/>
          <p14:tracePt t="39783" x="10047288" y="1651000"/>
          <p14:tracePt t="39789" x="10055225" y="1651000"/>
          <p14:tracePt t="39799" x="10063163" y="1651000"/>
          <p14:tracePt t="39805" x="10063163" y="1643063"/>
          <p14:tracePt t="39809" x="10071100" y="1643063"/>
          <p14:tracePt t="39817" x="10079038" y="1643063"/>
          <p14:tracePt t="39821" x="10086975" y="1643063"/>
          <p14:tracePt t="39829" x="10094913" y="1643063"/>
          <p14:tracePt t="39833" x="10094913" y="1635125"/>
          <p14:tracePt t="39839" x="10102850" y="1635125"/>
          <p14:tracePt t="39849" x="10110788" y="1635125"/>
          <p14:tracePt t="39855" x="10118725" y="1635125"/>
          <p14:tracePt t="39951" x="10126663" y="1635125"/>
          <p14:tracePt t="39973" x="10134600" y="1635125"/>
          <p14:tracePt t="39983" x="10142538" y="1635125"/>
          <p14:tracePt t="39985" x="10150475" y="1635125"/>
          <p14:tracePt t="39991" x="10158413" y="1635125"/>
          <p14:tracePt t="39997" x="10166350" y="1635125"/>
          <p14:tracePt t="40001" x="10174288" y="1635125"/>
          <p14:tracePt t="40007" x="10182225" y="1635125"/>
          <p14:tracePt t="40010" x="10190163" y="1635125"/>
          <p14:tracePt t="40013" x="10198100" y="1635125"/>
          <p14:tracePt t="40017" x="10206038" y="1635125"/>
          <p14:tracePt t="40023" x="10213975" y="1635125"/>
          <p14:tracePt t="40025" x="10221913" y="1635125"/>
          <p14:tracePt t="40029" x="10229850" y="1635125"/>
          <p14:tracePt t="40033" x="10237788" y="1635125"/>
          <p14:tracePt t="40037" x="10245725" y="1635125"/>
          <p14:tracePt t="40039" x="10253663" y="1635125"/>
          <p14:tracePt t="40041" x="10253663" y="1627188"/>
          <p14:tracePt t="40045" x="10261600" y="1627188"/>
          <p14:tracePt t="40051" x="10269538" y="1627188"/>
          <p14:tracePt t="40055" x="10279063" y="1627188"/>
          <p14:tracePt t="40060" x="10287000" y="1627188"/>
          <p14:tracePt t="40065" x="10294938" y="1627188"/>
          <p14:tracePt t="40067" x="10294938" y="1619250"/>
          <p14:tracePt t="40073" x="10302875" y="1619250"/>
          <p14:tracePt t="40083" x="10310813" y="1619250"/>
          <p14:tracePt t="40093" x="10318750" y="1619250"/>
          <p14:tracePt t="40153" x="10310813" y="1619250"/>
          <p14:tracePt t="40163" x="10302875" y="1619250"/>
          <p14:tracePt t="40165" x="10302875" y="1627188"/>
          <p14:tracePt t="40171" x="10294938" y="1627188"/>
          <p14:tracePt t="40175" x="10294938" y="1635125"/>
          <p14:tracePt t="40179" x="10287000" y="1635125"/>
          <p14:tracePt t="40185" x="10279063" y="1635125"/>
          <p14:tracePt t="40189" x="10279063" y="1643063"/>
          <p14:tracePt t="40261" x="10287000" y="1643063"/>
          <p14:tracePt t="40269" x="10294938" y="1643063"/>
          <p14:tracePt t="40275" x="10302875" y="1643063"/>
          <p14:tracePt t="40277" x="10302875" y="1635125"/>
          <p14:tracePt t="40281" x="10310813" y="1635125"/>
          <p14:tracePt t="40283" x="10318750" y="1635125"/>
          <p14:tracePt t="40287" x="10326688" y="1635125"/>
          <p14:tracePt t="40293" x="10334625" y="1627188"/>
          <p14:tracePt t="40297" x="10342563" y="1627188"/>
          <p14:tracePt t="40299" x="10350500" y="1619250"/>
          <p14:tracePt t="40305" x="10358438" y="1619250"/>
          <p14:tracePt t="40315" x="10366375" y="1619250"/>
          <p14:tracePt t="40375" x="10358438" y="1619250"/>
          <p14:tracePt t="40383" x="10358438" y="1627188"/>
          <p14:tracePt t="40385" x="10350500" y="1627188"/>
          <p14:tracePt t="40389" x="10342563" y="1627188"/>
          <p14:tracePt t="40395" x="10342563" y="1635125"/>
          <p14:tracePt t="40399" x="10334625" y="1635125"/>
          <p14:tracePt t="40405" x="10334625" y="1643063"/>
          <p14:tracePt t="40407" x="10326688" y="1643063"/>
          <p14:tracePt t="40415" x="10318750" y="1643063"/>
          <p14:tracePt t="40419" x="10310813" y="1651000"/>
          <p14:tracePt t="40425" x="10302875" y="1658938"/>
          <p14:tracePt t="40433" x="10294938" y="1658938"/>
          <p14:tracePt t="40435" x="10294938" y="1666875"/>
          <p14:tracePt t="40441" x="10287000" y="1666875"/>
          <p14:tracePt t="40445" x="10279063" y="1666875"/>
          <p14:tracePt t="40447" x="10279063" y="1674813"/>
          <p14:tracePt t="40453" x="10269538" y="1674813"/>
          <p14:tracePt t="40459" x="10269538" y="1682750"/>
          <p14:tracePt t="40461" x="10261600" y="1682750"/>
          <p14:tracePt t="40463" x="10261600" y="1690688"/>
          <p14:tracePt t="40471" x="10253663" y="1690688"/>
          <p14:tracePt t="40475" x="10245725" y="1698625"/>
          <p14:tracePt t="40485" x="10245725" y="1706563"/>
          <p14:tracePt t="40487" x="10237788" y="1706563"/>
          <p14:tracePt t="40495" x="10237788" y="1714500"/>
          <p14:tracePt t="40499" x="10229850" y="1722438"/>
          <p14:tracePt t="40511" x="10229850" y="1730375"/>
          <p14:tracePt t="40517" x="10221913" y="1730375"/>
          <p14:tracePt t="40527" x="10213975" y="1738313"/>
          <p14:tracePt t="40547" x="10213975" y="1746250"/>
          <p14:tracePt t="40563" x="10213975" y="1754188"/>
          <p14:tracePt t="40595" x="10213975" y="1762125"/>
          <p14:tracePt t="40601" x="10206038" y="1762125"/>
          <p14:tracePt t="40825" x="10206038" y="1770063"/>
          <p14:tracePt t="40849" x="10213975" y="1770063"/>
          <p14:tracePt t="40877" x="10221913" y="1770063"/>
          <p14:tracePt t="41037" x="10221913" y="1778000"/>
          <p14:tracePt t="41043" x="10213975" y="1778000"/>
          <p14:tracePt t="41085" x="10206038" y="1778000"/>
          <p14:tracePt t="41439" x="10198100" y="1778000"/>
          <p14:tracePt t="41443" x="10190163" y="1778000"/>
          <p14:tracePt t="41445" x="10182225" y="1778000"/>
          <p14:tracePt t="41447" x="10174288" y="1778000"/>
          <p14:tracePt t="41451" x="10166350" y="1778000"/>
          <p14:tracePt t="41455" x="10158413" y="1778000"/>
          <p14:tracePt t="41457" x="10150475" y="1785938"/>
          <p14:tracePt t="41461" x="10142538" y="1785938"/>
          <p14:tracePt t="41465" x="10134600" y="1785938"/>
          <p14:tracePt t="41469" x="10118725" y="1785938"/>
          <p14:tracePt t="41473" x="10110788" y="1785938"/>
          <p14:tracePt t="41477" x="10102850" y="1785938"/>
          <p14:tracePt t="41479" x="10094913" y="1793875"/>
          <p14:tracePt t="41481" x="10086975" y="1793875"/>
          <p14:tracePt t="41485" x="10079038" y="1793875"/>
          <p14:tracePt t="41487" x="10071100" y="1793875"/>
          <p14:tracePt t="41489" x="10063163" y="1793875"/>
          <p14:tracePt t="41491" x="10055225" y="1793875"/>
          <p14:tracePt t="41493" x="10047288" y="1793875"/>
          <p14:tracePt t="41495" x="10039350" y="1793875"/>
          <p14:tracePt t="41497" x="10031413" y="1793875"/>
          <p14:tracePt t="41499" x="10023475" y="1793875"/>
          <p14:tracePt t="41501" x="10015538" y="1793875"/>
          <p14:tracePt t="41503" x="9999663" y="1793875"/>
          <p14:tracePt t="41505" x="9983788" y="1793875"/>
          <p14:tracePt t="41507" x="9975850" y="1793875"/>
          <p14:tracePt t="41509" x="9967913" y="1801813"/>
          <p14:tracePt t="41511" x="9944100" y="1801813"/>
          <p14:tracePt t="41513" x="9926638" y="1801813"/>
          <p14:tracePt t="41515" x="9918700" y="1801813"/>
          <p14:tracePt t="41517" x="9910763" y="1801813"/>
          <p14:tracePt t="41519" x="9894888" y="1801813"/>
          <p14:tracePt t="41521" x="9879013" y="1801813"/>
          <p14:tracePt t="41523" x="9863138" y="1801813"/>
          <p14:tracePt t="41525" x="9847263" y="1801813"/>
          <p14:tracePt t="41527" x="9823450" y="1801813"/>
          <p14:tracePt t="41529" x="9799638" y="1801813"/>
          <p14:tracePt t="41531" x="9775825" y="1809750"/>
          <p14:tracePt t="41533" x="9759950" y="1809750"/>
          <p14:tracePt t="41535" x="9736138" y="1809750"/>
          <p14:tracePt t="41537" x="9712325" y="1809750"/>
          <p14:tracePt t="41539" x="9680575" y="1817688"/>
          <p14:tracePt t="41541" x="9656763" y="1817688"/>
          <p14:tracePt t="41543" x="9625013" y="1817688"/>
          <p14:tracePt t="41545" x="9585325" y="1817688"/>
          <p14:tracePt t="41547" x="9551988" y="1817688"/>
          <p14:tracePt t="41549" x="9520238" y="1817688"/>
          <p14:tracePt t="41551" x="9488488" y="1825625"/>
          <p14:tracePt t="41553" x="9456738" y="1825625"/>
          <p14:tracePt t="41555" x="9424988" y="1825625"/>
          <p14:tracePt t="41557" x="9385300" y="1833563"/>
          <p14:tracePt t="41559" x="9353550" y="1833563"/>
          <p14:tracePt t="41561" x="9321800" y="1841500"/>
          <p14:tracePt t="41563" x="9290050" y="1841500"/>
          <p14:tracePt t="41565" x="9242425" y="1849438"/>
          <p14:tracePt t="41567" x="9209088" y="1849438"/>
          <p14:tracePt t="41569" x="9177338" y="1857375"/>
          <p14:tracePt t="41571" x="9129713" y="1857375"/>
          <p14:tracePt t="41573" x="9097963" y="1865313"/>
          <p14:tracePt t="41575" x="9050338" y="1865313"/>
          <p14:tracePt t="41577" x="9010650" y="1873250"/>
          <p14:tracePt t="41579" x="8978900" y="1873250"/>
          <p14:tracePt t="41581" x="8931275" y="1881188"/>
          <p14:tracePt t="41583" x="8899525" y="1881188"/>
          <p14:tracePt t="41585" x="8850313" y="1890713"/>
          <p14:tracePt t="41587" x="8818563" y="1890713"/>
          <p14:tracePt t="41589" x="8786813" y="1890713"/>
          <p14:tracePt t="41591" x="8755063" y="1890713"/>
          <p14:tracePt t="41593" x="8707438" y="1898650"/>
          <p14:tracePt t="41595" x="8675688" y="1898650"/>
          <p14:tracePt t="41597" x="8643938" y="1898650"/>
          <p14:tracePt t="41599" x="8612188" y="1906588"/>
          <p14:tracePt t="41601" x="8572500" y="1906588"/>
          <p14:tracePt t="41603" x="8540750" y="1914525"/>
          <p14:tracePt t="41605" x="8507413" y="1914525"/>
          <p14:tracePt t="41607" x="8475663" y="1922463"/>
          <p14:tracePt t="41609" x="8435975" y="1922463"/>
          <p14:tracePt t="41611" x="8412163" y="1922463"/>
          <p14:tracePt t="41613" x="8380413" y="1930400"/>
          <p14:tracePt t="41615" x="8356600" y="1930400"/>
          <p14:tracePt t="41617" x="8332788" y="1930400"/>
          <p14:tracePt t="41619" x="8308975" y="1930400"/>
          <p14:tracePt t="41621" x="8285163" y="1938338"/>
          <p14:tracePt t="41623" x="8261350" y="1938338"/>
          <p14:tracePt t="41625" x="8237538" y="1938338"/>
          <p14:tracePt t="41627" x="8213725" y="1938338"/>
          <p14:tracePt t="41629" x="8189913" y="1938338"/>
          <p14:tracePt t="41631" x="8172450" y="1938338"/>
          <p14:tracePt t="41633" x="8148638" y="1938338"/>
          <p14:tracePt t="41635" x="8132763" y="1938338"/>
          <p14:tracePt t="41637" x="8116888" y="1938338"/>
          <p14:tracePt t="41639" x="8101013" y="1938338"/>
          <p14:tracePt t="41641" x="8085138" y="1938338"/>
          <p14:tracePt t="41643" x="8061325" y="1938338"/>
          <p14:tracePt t="41645" x="8045450" y="1938338"/>
          <p14:tracePt t="41647" x="8029575" y="1938338"/>
          <p14:tracePt t="41649" x="8013700" y="1938338"/>
          <p14:tracePt t="41651" x="7997825" y="1938338"/>
          <p14:tracePt t="41653" x="7981950" y="1938338"/>
          <p14:tracePt t="41655" x="7974013" y="1938338"/>
          <p14:tracePt t="41657" x="7958138" y="1938338"/>
          <p14:tracePt t="41659" x="7942263" y="1938338"/>
          <p14:tracePt t="41661" x="7934325" y="1938338"/>
          <p14:tracePt t="41663" x="7918450" y="1938338"/>
          <p14:tracePt t="41665" x="7902575" y="1938338"/>
          <p14:tracePt t="41667" x="7894638" y="1938338"/>
          <p14:tracePt t="41669" x="7886700" y="1938338"/>
          <p14:tracePt t="41671" x="7878763" y="1938338"/>
          <p14:tracePt t="41673" x="7862888" y="1938338"/>
          <p14:tracePt t="41675" x="7854950" y="1938338"/>
          <p14:tracePt t="41677" x="7847013" y="1938338"/>
          <p14:tracePt t="41679" x="7829550" y="1938338"/>
          <p14:tracePt t="41681" x="7821613" y="1938338"/>
          <p14:tracePt t="41683" x="7813675" y="1938338"/>
          <p14:tracePt t="41685" x="7805738" y="1938338"/>
          <p14:tracePt t="41687" x="7789863" y="1938338"/>
          <p14:tracePt t="41689" x="7781925" y="1938338"/>
          <p14:tracePt t="41691" x="7773988" y="1938338"/>
          <p14:tracePt t="41693" x="7758113" y="1938338"/>
          <p14:tracePt t="41697" x="7750175" y="1938338"/>
          <p14:tracePt t="41699" x="7734300" y="1938338"/>
          <p14:tracePt t="41701" x="7726363" y="1938338"/>
          <p14:tracePt t="41705" x="7710488" y="1938338"/>
          <p14:tracePt t="41707" x="7702550" y="1938338"/>
          <p14:tracePt t="41709" x="7694613" y="1938338"/>
          <p14:tracePt t="41711" x="7686675" y="1938338"/>
          <p14:tracePt t="41713" x="7678738" y="1938338"/>
          <p14:tracePt t="41715" x="7670800" y="1938338"/>
          <p14:tracePt t="41717" x="7654925" y="1938338"/>
          <p14:tracePt t="41721" x="7646988" y="1938338"/>
          <p14:tracePt t="41723" x="7631113" y="1938338"/>
          <p14:tracePt t="41727" x="7623175" y="1938338"/>
          <p14:tracePt t="41729" x="7607300" y="1938338"/>
          <p14:tracePt t="41733" x="7599363" y="1938338"/>
          <p14:tracePt t="41735" x="7591425" y="1938338"/>
          <p14:tracePt t="41737" x="7583488" y="1946275"/>
          <p14:tracePt t="41739" x="7575550" y="1946275"/>
          <p14:tracePt t="41741" x="7567613" y="1946275"/>
          <p14:tracePt t="41743" x="7559675" y="1946275"/>
          <p14:tracePt t="41745" x="7551738" y="1946275"/>
          <p14:tracePt t="41749" x="7535863" y="1946275"/>
          <p14:tracePt t="41753" x="7527925" y="1954213"/>
          <p14:tracePt t="41757" x="7512050" y="1954213"/>
          <p14:tracePt t="41761" x="7504113" y="1962150"/>
          <p14:tracePt t="41765" x="7496175" y="1962150"/>
          <p14:tracePt t="41769" x="7486650" y="1962150"/>
          <p14:tracePt t="41771" x="7486650" y="1970088"/>
          <p14:tracePt t="41773" x="7478713" y="1970088"/>
          <p14:tracePt t="41777" x="7470775" y="1970088"/>
          <p14:tracePt t="41783" x="7462838" y="1970088"/>
          <p14:tracePt t="41785" x="7462838" y="1978025"/>
          <p14:tracePt t="41789" x="7454900" y="1978025"/>
          <p14:tracePt t="41791" x="7446963" y="1978025"/>
          <p14:tracePt t="41797" x="7439025" y="1978025"/>
          <p14:tracePt t="41799" x="7439025" y="1985963"/>
          <p14:tracePt t="41803" x="7431088" y="1985963"/>
          <p14:tracePt t="41807" x="7431088" y="1993900"/>
          <p14:tracePt t="41810" x="7423150" y="1993900"/>
          <p14:tracePt t="41811" x="7415213" y="1993900"/>
          <p14:tracePt t="41817" x="7407275" y="1993900"/>
          <p14:tracePt t="41821" x="7399338" y="2001838"/>
          <p14:tracePt t="41827" x="7391400" y="2001838"/>
          <p14:tracePt t="41835" x="7383463" y="2001838"/>
          <p14:tracePt t="41837" x="7383463" y="2009775"/>
          <p14:tracePt t="41839" x="7375525" y="2009775"/>
          <p14:tracePt t="42303" x="7375525" y="2017713"/>
          <p14:tracePt t="42307" x="7383463" y="2017713"/>
          <p14:tracePt t="42309" x="7383463" y="2025650"/>
          <p14:tracePt t="42311" x="7391400" y="2025650"/>
          <p14:tracePt t="42313" x="7399338" y="2025650"/>
          <p14:tracePt t="42317" x="7407275" y="2033588"/>
          <p14:tracePt t="42319" x="7415213" y="2033588"/>
          <p14:tracePt t="42321" x="7431088" y="2033588"/>
          <p14:tracePt t="42325" x="7439025" y="2033588"/>
          <p14:tracePt t="42327" x="7454900" y="2041525"/>
          <p14:tracePt t="42329" x="7462838" y="2041525"/>
          <p14:tracePt t="42331" x="7470775" y="2049463"/>
          <p14:tracePt t="42333" x="7486650" y="2049463"/>
          <p14:tracePt t="42335" x="7496175" y="2049463"/>
          <p14:tracePt t="42337" x="7504113" y="2049463"/>
          <p14:tracePt t="42339" x="7519988" y="2057400"/>
          <p14:tracePt t="42341" x="7527925" y="2057400"/>
          <p14:tracePt t="42343" x="7543800" y="2065338"/>
          <p14:tracePt t="42345" x="7551738" y="2065338"/>
          <p14:tracePt t="42347" x="7575550" y="2073275"/>
          <p14:tracePt t="42349" x="7583488" y="2073275"/>
          <p14:tracePt t="42351" x="7599363" y="2073275"/>
          <p14:tracePt t="42353" x="7615238" y="2073275"/>
          <p14:tracePt t="42355" x="7623175" y="2073275"/>
          <p14:tracePt t="42357" x="7646988" y="2081213"/>
          <p14:tracePt t="42359" x="7662863" y="2081213"/>
          <p14:tracePt t="42361" x="7678738" y="2089150"/>
          <p14:tracePt t="42363" x="7694613" y="2089150"/>
          <p14:tracePt t="42365" x="7710488" y="2089150"/>
          <p14:tracePt t="42367" x="7726363" y="2089150"/>
          <p14:tracePt t="42369" x="7750175" y="2089150"/>
          <p14:tracePt t="42371" x="7766050" y="2089150"/>
          <p14:tracePt t="42373" x="7781925" y="2089150"/>
          <p14:tracePt t="42375" x="7797800" y="2097088"/>
          <p14:tracePt t="42377" x="7813675" y="2097088"/>
          <p14:tracePt t="42379" x="7829550" y="2097088"/>
          <p14:tracePt t="42381" x="7847013" y="2097088"/>
          <p14:tracePt t="42383" x="7870825" y="2105025"/>
          <p14:tracePt t="42385" x="7886700" y="2105025"/>
          <p14:tracePt t="42387" x="7902575" y="2105025"/>
          <p14:tracePt t="42389" x="7918450" y="2105025"/>
          <p14:tracePt t="42391" x="7934325" y="2105025"/>
          <p14:tracePt t="42393" x="7950200" y="2105025"/>
          <p14:tracePt t="42395" x="7966075" y="2112963"/>
          <p14:tracePt t="42397" x="7981950" y="2112963"/>
          <p14:tracePt t="42399" x="7997825" y="2112963"/>
          <p14:tracePt t="42401" x="8005763" y="2112963"/>
          <p14:tracePt t="42403" x="8021638" y="2112963"/>
          <p14:tracePt t="42405" x="8037513" y="2112963"/>
          <p14:tracePt t="42407" x="8053388" y="2112963"/>
          <p14:tracePt t="42409" x="8061325" y="2112963"/>
          <p14:tracePt t="42411" x="8069263" y="2112963"/>
          <p14:tracePt t="42413" x="8093075" y="2112963"/>
          <p14:tracePt t="42417" x="8101013" y="2112963"/>
          <p14:tracePt t="42419" x="8116888" y="2112963"/>
          <p14:tracePt t="42421" x="8124825" y="2112963"/>
          <p14:tracePt t="42423" x="8132763" y="2112963"/>
          <p14:tracePt t="42425" x="8140700" y="2112963"/>
          <p14:tracePt t="42427" x="8148638" y="2112963"/>
          <p14:tracePt t="42429" x="8156575" y="2112963"/>
          <p14:tracePt t="42431" x="8164513" y="2112963"/>
          <p14:tracePt t="42435" x="8172450" y="2112963"/>
          <p14:tracePt t="42437" x="8180388" y="2112963"/>
          <p14:tracePt t="42439" x="8189913" y="2120900"/>
          <p14:tracePt t="42445" x="8197850" y="2120900"/>
          <p14:tracePt t="42449" x="8205788" y="2120900"/>
          <p14:tracePt t="42460" x="8213725" y="2120900"/>
          <p14:tracePt t="42737" x="8205788" y="2120900"/>
          <p14:tracePt t="42747" x="8197850" y="2120900"/>
          <p14:tracePt t="42765" x="8189913" y="2120900"/>
          <p14:tracePt t="42779" x="8180388" y="2120900"/>
          <p14:tracePt t="42795" x="8172450" y="2120900"/>
          <p14:tracePt t="42803" x="8164513" y="2120900"/>
          <p14:tracePt t="42825" x="8156575" y="2120900"/>
          <p14:tracePt t="42841" x="8156575" y="2128838"/>
          <p14:tracePt t="42929" x="8148638" y="2128838"/>
          <p14:tracePt t="42941" x="8148638" y="2136775"/>
          <p14:tracePt t="42983" x="8140700" y="2136775"/>
          <p14:tracePt t="43059" x="8132763" y="2136775"/>
          <p14:tracePt t="43065" x="8132763" y="2144713"/>
          <p14:tracePt t="43207" x="8124825" y="2144713"/>
          <p14:tracePt t="43221" x="8124825" y="2152650"/>
          <p14:tracePt t="43287" x="8116888" y="2152650"/>
          <p14:tracePt t="43317" x="8116888" y="2160588"/>
          <p14:tracePt t="43335" x="8108950" y="2160588"/>
          <p14:tracePt t="43349" x="8101013" y="2160588"/>
          <p14:tracePt t="43353" x="8101013" y="2168525"/>
          <p14:tracePt t="43367" x="8093075" y="2168525"/>
          <p14:tracePt t="43379" x="8085138" y="2168525"/>
          <p14:tracePt t="43391" x="8077200" y="2168525"/>
          <p14:tracePt t="43399" x="8069263" y="2168525"/>
          <p14:tracePt t="43423" x="8061325" y="2168525"/>
          <p14:tracePt t="43439" x="8053388" y="2168525"/>
          <p14:tracePt t="43449" x="8045450" y="2168525"/>
          <p14:tracePt t="43453" x="8037513" y="2168525"/>
          <p14:tracePt t="43461" x="8029575" y="2168525"/>
          <p14:tracePt t="43469" x="8021638" y="2168525"/>
          <p14:tracePt t="43475" x="8013700" y="2168525"/>
          <p14:tracePt t="43481" x="8005763" y="2168525"/>
          <p14:tracePt t="43499" x="7997825" y="2168525"/>
          <p14:tracePt t="43541" x="7989888" y="2168525"/>
          <p14:tracePt t="43583" x="7981950" y="2168525"/>
          <p14:tracePt t="43593" x="7981950" y="2160588"/>
          <p14:tracePt t="43599" x="7974013" y="2160588"/>
          <p14:tracePt t="43669" x="7981950" y="2160588"/>
          <p14:tracePt t="43677" x="7989888" y="2160588"/>
          <p14:tracePt t="43685" x="7997825" y="2160588"/>
          <p14:tracePt t="43691" x="8005763" y="2160588"/>
          <p14:tracePt t="43693" x="8013700" y="2160588"/>
          <p14:tracePt t="43699" x="8021638" y="2160588"/>
          <p14:tracePt t="43703" x="8029575" y="2160588"/>
          <p14:tracePt t="43707" x="8037513" y="2160588"/>
          <p14:tracePt t="43709" x="8045450" y="2160588"/>
          <p14:tracePt t="43713" x="8053388" y="2160588"/>
          <p14:tracePt t="43719" x="8061325" y="2160588"/>
          <p14:tracePt t="43721" x="8069263" y="2160588"/>
          <p14:tracePt t="43723" x="8077200" y="2160588"/>
          <p14:tracePt t="43727" x="8085138" y="2160588"/>
          <p14:tracePt t="43731" x="8093075" y="2160588"/>
          <p14:tracePt t="43735" x="8108950" y="2160588"/>
          <p14:tracePt t="43739" x="8116888" y="2160588"/>
          <p14:tracePt t="43743" x="8124825" y="2160588"/>
          <p14:tracePt t="43745" x="8132763" y="2160588"/>
          <p14:tracePt t="43749" x="8140700" y="2160588"/>
          <p14:tracePt t="43751" x="8148638" y="2160588"/>
          <p14:tracePt t="43757" x="8164513" y="2160588"/>
          <p14:tracePt t="43763" x="8172450" y="2160588"/>
          <p14:tracePt t="43767" x="8180388" y="2160588"/>
          <p14:tracePt t="43771" x="8189913" y="2160588"/>
          <p14:tracePt t="43779" x="8197850" y="2160588"/>
          <p14:tracePt t="44311" x="8205788" y="2160588"/>
          <p14:tracePt t="44319" x="8213725" y="2160588"/>
          <p14:tracePt t="44323" x="8221663" y="2160588"/>
          <p14:tracePt t="44329" x="8229600" y="2160588"/>
          <p14:tracePt t="44333" x="8237538" y="2160588"/>
          <p14:tracePt t="44337" x="8245475" y="2160588"/>
          <p14:tracePt t="44341" x="8253413" y="2160588"/>
          <p14:tracePt t="44345" x="8261350" y="2160588"/>
          <p14:tracePt t="44349" x="8269288" y="2160588"/>
          <p14:tracePt t="44353" x="8285163" y="2160588"/>
          <p14:tracePt t="44357" x="8293100" y="2160588"/>
          <p14:tracePt t="44361" x="8301038" y="2160588"/>
          <p14:tracePt t="44365" x="8316913" y="2160588"/>
          <p14:tracePt t="44369" x="8324850" y="2160588"/>
          <p14:tracePt t="44373" x="8332788" y="2160588"/>
          <p14:tracePt t="44375" x="8340725" y="2160588"/>
          <p14:tracePt t="44377" x="8348663" y="2160588"/>
          <p14:tracePt t="44381" x="8356600" y="2160588"/>
          <p14:tracePt t="44385" x="8364538" y="2160588"/>
          <p14:tracePt t="44387" x="8372475" y="2160588"/>
          <p14:tracePt t="44393" x="8380413" y="2160588"/>
          <p14:tracePt t="44397" x="8388350" y="2160588"/>
          <p14:tracePt t="44405" x="8396288" y="2160588"/>
          <p14:tracePt t="44409" x="8404225" y="2160588"/>
          <p14:tracePt t="44411" x="8404225" y="2152650"/>
          <p14:tracePt t="44415" x="8412163" y="2152650"/>
          <p14:tracePt t="44425" x="8420100" y="2152650"/>
          <p14:tracePt t="44433" x="8428038" y="2152650"/>
          <p14:tracePt t="44441" x="8435975" y="2152650"/>
          <p14:tracePt t="44445" x="8443913" y="2144713"/>
          <p14:tracePt t="44451" x="8451850" y="2144713"/>
          <p14:tracePt t="44457" x="8459788" y="2144713"/>
          <p14:tracePt t="44465" x="8467725" y="2144713"/>
          <p14:tracePt t="44467" x="8475663" y="2144713"/>
          <p14:tracePt t="44473" x="8483600" y="2144713"/>
          <p14:tracePt t="44475" x="8483600" y="2136775"/>
          <p14:tracePt t="44481" x="8491538" y="2136775"/>
          <p14:tracePt t="44487" x="8499475" y="2136775"/>
          <p14:tracePt t="44491" x="8507413" y="2136775"/>
          <p14:tracePt t="44493" x="8507413" y="2128838"/>
          <p14:tracePt t="44499" x="8515350" y="2128838"/>
          <p14:tracePt t="44511" x="8523288" y="2128838"/>
          <p14:tracePt t="44741" x="8531225" y="2128838"/>
          <p14:tracePt t="44833" x="8540750" y="2128838"/>
          <p14:tracePt t="44855" x="8540750" y="2120900"/>
          <p14:tracePt t="44863" x="8548688" y="2120900"/>
          <p14:tracePt t="44895" x="8556625" y="2120900"/>
          <p14:tracePt t="44927" x="8564563" y="2120900"/>
          <p14:tracePt t="44941" x="8572500" y="2120900"/>
          <p14:tracePt t="44987" x="8580438" y="2120900"/>
          <p14:tracePt t="45057" x="8588375" y="2120900"/>
          <p14:tracePt t="45187" x="8596313" y="2120900"/>
          <p14:tracePt t="45211" x="8604250" y="2120900"/>
          <p14:tracePt t="45239" x="8612188" y="2120900"/>
          <p14:tracePt t="45261" x="8620125" y="2120900"/>
          <p14:tracePt t="45275" x="8628063" y="2120900"/>
          <p14:tracePt t="45279" x="8636000" y="2120900"/>
          <p14:tracePt t="45287" x="8643938" y="2120900"/>
          <p14:tracePt t="45291" x="8651875" y="2120900"/>
          <p14:tracePt t="45295" x="8659813" y="2120900"/>
          <p14:tracePt t="45299" x="8667750" y="2120900"/>
          <p14:tracePt t="45301" x="8675688" y="2120900"/>
          <p14:tracePt t="45305" x="8683625" y="2120900"/>
          <p14:tracePt t="45309" x="8699500" y="2120900"/>
          <p14:tracePt t="45313" x="8707438" y="2120900"/>
          <p14:tracePt t="45315" x="8715375" y="2120900"/>
          <p14:tracePt t="45317" x="8723313" y="2120900"/>
          <p14:tracePt t="45319" x="8731250" y="2120900"/>
          <p14:tracePt t="45323" x="8747125" y="2120900"/>
          <p14:tracePt t="45327" x="8755063" y="2120900"/>
          <p14:tracePt t="45329" x="8763000" y="2120900"/>
          <p14:tracePt t="45333" x="8778875" y="2120900"/>
          <p14:tracePt t="45337" x="8786813" y="2120900"/>
          <p14:tracePt t="45339" x="8794750" y="2120900"/>
          <p14:tracePt t="45341" x="8802688" y="2120900"/>
          <p14:tracePt t="45343" x="8810625" y="2120900"/>
          <p14:tracePt t="45347" x="8826500" y="2120900"/>
          <p14:tracePt t="45351" x="8834438" y="2120900"/>
          <p14:tracePt t="45353" x="8842375" y="2120900"/>
          <p14:tracePt t="45357" x="8850313" y="2120900"/>
          <p14:tracePt t="45359" x="8858250" y="2120900"/>
          <p14:tracePt t="45361" x="8866188" y="2120900"/>
          <p14:tracePt t="45365" x="8874125" y="2120900"/>
          <p14:tracePt t="45367" x="8883650" y="2120900"/>
          <p14:tracePt t="45373" x="8891588" y="2120900"/>
          <p14:tracePt t="45377" x="8899525" y="2120900"/>
          <p14:tracePt t="45385" x="8907463" y="2120900"/>
          <p14:tracePt t="45393" x="8915400" y="2120900"/>
          <p14:tracePt t="45629" x="8923338" y="2120900"/>
          <p14:tracePt t="45633" x="8931275" y="2120900"/>
          <p14:tracePt t="45637" x="8947150" y="2120900"/>
          <p14:tracePt t="45641" x="8955088" y="2120900"/>
          <p14:tracePt t="45643" x="8963025" y="2120900"/>
          <p14:tracePt t="45645" x="8970963" y="2120900"/>
          <p14:tracePt t="45647" x="8978900" y="2120900"/>
          <p14:tracePt t="45649" x="8994775" y="2120900"/>
          <p14:tracePt t="45651" x="9010650" y="2128838"/>
          <p14:tracePt t="45653" x="9018588" y="2128838"/>
          <p14:tracePt t="45655" x="9026525" y="2128838"/>
          <p14:tracePt t="45657" x="9050338" y="2128838"/>
          <p14:tracePt t="45659" x="9066213" y="2128838"/>
          <p14:tracePt t="45661" x="9074150" y="2128838"/>
          <p14:tracePt t="45663" x="9090025" y="2128838"/>
          <p14:tracePt t="45665" x="9105900" y="2128838"/>
          <p14:tracePt t="45667" x="9121775" y="2128838"/>
          <p14:tracePt t="45669" x="9145588" y="2128838"/>
          <p14:tracePt t="45671" x="9161463" y="2128838"/>
          <p14:tracePt t="45673" x="9177338" y="2128838"/>
          <p14:tracePt t="45675" x="9193213" y="2136775"/>
          <p14:tracePt t="45677" x="9209088" y="2136775"/>
          <p14:tracePt t="45679" x="9217025" y="2136775"/>
          <p14:tracePt t="45681" x="9234488" y="2136775"/>
          <p14:tracePt t="45683" x="9250363" y="2136775"/>
          <p14:tracePt t="45685" x="9266238" y="2136775"/>
          <p14:tracePt t="45687" x="9282113" y="2136775"/>
          <p14:tracePt t="45689" x="9297988" y="2136775"/>
          <p14:tracePt t="45691" x="9313863" y="2136775"/>
          <p14:tracePt t="45693" x="9337675" y="2136775"/>
          <p14:tracePt t="45695" x="9361488" y="2136775"/>
          <p14:tracePt t="45697" x="9377363" y="2136775"/>
          <p14:tracePt t="45699" x="9393238" y="2136775"/>
          <p14:tracePt t="45701" x="9409113" y="2144713"/>
          <p14:tracePt t="45703" x="9424988" y="2144713"/>
          <p14:tracePt t="45705" x="9448800" y="2144713"/>
          <p14:tracePt t="45707" x="9464675" y="2144713"/>
          <p14:tracePt t="45709" x="9480550" y="2144713"/>
          <p14:tracePt t="45711" x="9504363" y="2144713"/>
          <p14:tracePt t="45713" x="9520238" y="2144713"/>
          <p14:tracePt t="45715" x="9536113" y="2144713"/>
          <p14:tracePt t="45717" x="9551988" y="2144713"/>
          <p14:tracePt t="45719" x="9567863" y="2144713"/>
          <p14:tracePt t="45721" x="9585325" y="2144713"/>
          <p14:tracePt t="45723" x="9601200" y="2144713"/>
          <p14:tracePt t="45725" x="9617075" y="2144713"/>
          <p14:tracePt t="45727" x="9625013" y="2144713"/>
          <p14:tracePt t="45729" x="9640888" y="2144713"/>
          <p14:tracePt t="45731" x="9648825" y="2144713"/>
          <p14:tracePt t="45733" x="9672638" y="2144713"/>
          <p14:tracePt t="45735" x="9680575" y="2144713"/>
          <p14:tracePt t="45737" x="9688513" y="2144713"/>
          <p14:tracePt t="45739" x="9704388" y="2152650"/>
          <p14:tracePt t="45741" x="9720263" y="2160588"/>
          <p14:tracePt t="45743" x="9728200" y="2168525"/>
          <p14:tracePt t="45745" x="9736138" y="2168525"/>
          <p14:tracePt t="45747" x="9752013" y="2176463"/>
          <p14:tracePt t="45749" x="9759950" y="2184400"/>
          <p14:tracePt t="45751" x="9775825" y="2200275"/>
          <p14:tracePt t="45755" x="9783763" y="2216150"/>
          <p14:tracePt t="45757" x="9799638" y="2224088"/>
          <p14:tracePt t="45759" x="9807575" y="2241550"/>
          <p14:tracePt t="45761" x="9823450" y="2257425"/>
          <p14:tracePt t="45763" x="9831388" y="2273300"/>
          <p14:tracePt t="45765" x="9839325" y="2289175"/>
          <p14:tracePt t="45767" x="9847263" y="2305050"/>
          <p14:tracePt t="45769" x="9855200" y="2328863"/>
          <p14:tracePt t="45777" x="9855200" y="2336800"/>
          <p14:tracePt t="45779" x="9863138" y="2336800"/>
          <p14:tracePt t="46165" x="9863138" y="2328863"/>
          <p14:tracePt t="46175" x="9863138" y="2320925"/>
          <p14:tracePt t="46177" x="9863138" y="2312988"/>
          <p14:tracePt t="46179" x="9863138" y="2305050"/>
          <p14:tracePt t="46181" x="9863138" y="2297113"/>
          <p14:tracePt t="46183" x="9855200" y="2289175"/>
          <p14:tracePt t="46185" x="9855200" y="2281238"/>
          <p14:tracePt t="46187" x="9855200" y="2273300"/>
          <p14:tracePt t="46191" x="9855200" y="2257425"/>
          <p14:tracePt t="46193" x="9847263" y="2257425"/>
          <p14:tracePt t="46195" x="9847263" y="2249488"/>
          <p14:tracePt t="46197" x="9847263" y="2233613"/>
          <p14:tracePt t="46201" x="9847263" y="2216150"/>
          <p14:tracePt t="46203" x="9839325" y="2208213"/>
          <p14:tracePt t="46207" x="9831388" y="2192338"/>
          <p14:tracePt t="46209" x="9831388" y="2184400"/>
          <p14:tracePt t="46211" x="9823450" y="2176463"/>
          <p14:tracePt t="46213" x="9815513" y="2168525"/>
          <p14:tracePt t="46215" x="9815513" y="2160588"/>
          <p14:tracePt t="46217" x="9807575" y="2144713"/>
          <p14:tracePt t="46219" x="9799638" y="2144713"/>
          <p14:tracePt t="46221" x="9791700" y="2136775"/>
          <p14:tracePt t="46229" x="9783763" y="2136775"/>
          <p14:tracePt t="46231" x="9775825" y="2128838"/>
          <p14:tracePt t="46233" x="9775825" y="2120900"/>
          <p14:tracePt t="46235" x="9767888" y="2120900"/>
          <p14:tracePt t="46243" x="9759950" y="2120900"/>
          <p14:tracePt t="46253" x="9752013" y="2112963"/>
          <p14:tracePt t="46260" x="9744075" y="2112963"/>
          <p14:tracePt t="46677" x="9752013" y="2112963"/>
          <p14:tracePt t="46697" x="9759950" y="2112963"/>
          <p14:tracePt t="46711" x="9767888" y="2112963"/>
          <p14:tracePt t="46719" x="9775825" y="2112963"/>
          <p14:tracePt t="46723" x="9783763" y="2112963"/>
          <p14:tracePt t="46727" x="9791700" y="2112963"/>
          <p14:tracePt t="46731" x="9799638" y="2112963"/>
          <p14:tracePt t="46735" x="9807575" y="2112963"/>
          <p14:tracePt t="46737" x="9815513" y="2112963"/>
          <p14:tracePt t="46741" x="9823450" y="2112963"/>
          <p14:tracePt t="46743" x="9831388" y="2112963"/>
          <p14:tracePt t="46745" x="9839325" y="2112963"/>
          <p14:tracePt t="46749" x="9847263" y="2112963"/>
          <p14:tracePt t="46751" x="9855200" y="2112963"/>
          <p14:tracePt t="46755" x="9871075" y="2112963"/>
          <p14:tracePt t="46759" x="9879013" y="2112963"/>
          <p14:tracePt t="46761" x="9886950" y="2112963"/>
          <p14:tracePt t="46763" x="9894888" y="2112963"/>
          <p14:tracePt t="46765" x="9902825" y="2112963"/>
          <p14:tracePt t="46767" x="9910763" y="2112963"/>
          <p14:tracePt t="46769" x="9918700" y="2112963"/>
          <p14:tracePt t="46771" x="9926638" y="2112963"/>
          <p14:tracePt t="46773" x="9936163" y="2112963"/>
          <p14:tracePt t="46775" x="9944100" y="2112963"/>
          <p14:tracePt t="46777" x="9952038" y="2112963"/>
          <p14:tracePt t="46781" x="9967913" y="2105025"/>
          <p14:tracePt t="46785" x="9975850" y="2105025"/>
          <p14:tracePt t="46787" x="9983788" y="2105025"/>
          <p14:tracePt t="46789" x="9991725" y="2105025"/>
          <p14:tracePt t="46793" x="9999663" y="2105025"/>
          <p14:tracePt t="46795" x="10007600" y="2097088"/>
          <p14:tracePt t="46797" x="10015538" y="2097088"/>
          <p14:tracePt t="46799" x="10023475" y="2097088"/>
          <p14:tracePt t="46801" x="10023475" y="2089150"/>
          <p14:tracePt t="46803" x="10031413" y="2089150"/>
          <p14:tracePt t="46807" x="10047288" y="2089150"/>
          <p14:tracePt t="46811" x="10055225" y="2089150"/>
          <p14:tracePt t="46815" x="10063163" y="2089150"/>
          <p14:tracePt t="46817" x="10063163" y="2081213"/>
          <p14:tracePt t="46819" x="10079038" y="2081213"/>
          <p14:tracePt t="46823" x="10086975" y="2081213"/>
          <p14:tracePt t="46827" x="10094913" y="2081213"/>
          <p14:tracePt t="46829" x="10102850" y="2081213"/>
          <p14:tracePt t="46835" x="10110788" y="2081213"/>
          <p14:tracePt t="46839" x="10118725" y="2081213"/>
          <p14:tracePt t="46843" x="10126663" y="2081213"/>
          <p14:tracePt t="46845" x="10134600" y="2081213"/>
          <p14:tracePt t="46849" x="10134600" y="2073275"/>
          <p14:tracePt t="46851" x="10142538" y="2073275"/>
          <p14:tracePt t="46855" x="10150475" y="2073275"/>
          <p14:tracePt t="46861" x="10158413" y="2073275"/>
          <p14:tracePt t="46863" x="10166350" y="2073275"/>
          <p14:tracePt t="46869" x="10174288" y="2073275"/>
          <p14:tracePt t="46876" x="10182225" y="2073275"/>
          <p14:tracePt t="46879" x="10190163" y="2073275"/>
          <p14:tracePt t="46881" x="10198100" y="2073275"/>
          <p14:tracePt t="46887" x="10206038" y="2073275"/>
          <p14:tracePt t="46893" x="10213975" y="2073275"/>
          <p14:tracePt t="46899" x="10221913" y="2073275"/>
          <p14:tracePt t="46901" x="10229850" y="2073275"/>
          <p14:tracePt t="46909" x="10237788" y="2073275"/>
          <p14:tracePt t="46919" x="10245725" y="2073275"/>
          <p14:tracePt t="46963" x="10253663" y="2073275"/>
          <p14:tracePt t="46973" x="10261600" y="2073275"/>
          <p14:tracePt t="46985" x="10269538" y="2073275"/>
          <p14:tracePt t="46995" x="10279063" y="2073275"/>
          <p14:tracePt t="47005" x="10287000" y="2073275"/>
          <p14:tracePt t="47011" x="10294938" y="2073275"/>
          <p14:tracePt t="47019" x="10302875" y="2073275"/>
          <p14:tracePt t="47031" x="10310813" y="2073275"/>
          <p14:tracePt t="47043" x="10318750" y="2073275"/>
          <p14:tracePt t="47063" x="10326688" y="2073275"/>
          <p14:tracePt t="47075" x="10334625" y="2073275"/>
          <p14:tracePt t="47093" x="10342563" y="2073275"/>
          <p14:tracePt t="47103" x="10350500" y="2073275"/>
          <p14:tracePt t="47113" x="10358438" y="2073275"/>
          <p14:tracePt t="47115" x="10366375" y="2073275"/>
          <p14:tracePt t="47123" x="10374313" y="2073275"/>
          <p14:tracePt t="47131" x="10382250" y="2073275"/>
          <p14:tracePt t="47137" x="10390188" y="2073275"/>
          <p14:tracePt t="47139" x="10398125" y="2073275"/>
          <p14:tracePt t="47145" x="10406063" y="2073275"/>
          <p14:tracePt t="47151" x="10414000" y="2073275"/>
          <p14:tracePt t="47157" x="10421938" y="2073275"/>
          <p14:tracePt t="47161" x="10429875" y="2073275"/>
          <p14:tracePt t="47167" x="10437813" y="2073275"/>
          <p14:tracePt t="47173" x="10445750" y="2073275"/>
          <p14:tracePt t="47179" x="10453688" y="2073275"/>
          <p14:tracePt t="47183" x="10461625" y="2073275"/>
          <p14:tracePt t="47191" x="10469563" y="2073275"/>
          <p14:tracePt t="47199" x="10477500" y="2073275"/>
          <p14:tracePt t="47209" x="10485438" y="2073275"/>
          <p14:tracePt t="47215" x="10493375" y="2073275"/>
          <p14:tracePt t="47227" x="10501313" y="2073275"/>
          <p14:tracePt t="47241" x="10509250" y="2073275"/>
          <p14:tracePt t="47251" x="10517188" y="2073275"/>
          <p14:tracePt t="47257" x="10525125" y="2073275"/>
          <p14:tracePt t="47259" x="10525125" y="2065338"/>
          <p14:tracePt t="47267" x="10533063" y="2065338"/>
          <p14:tracePt t="47279" x="10541000" y="2065338"/>
          <p14:tracePt t="47299" x="10548938" y="2065338"/>
          <p14:tracePt t="47329" x="10548938" y="2057400"/>
          <p14:tracePt t="47331" x="10556875" y="2057400"/>
          <p14:tracePt t="47341" x="10564813" y="2057400"/>
          <p14:tracePt t="47355" x="10572750" y="2057400"/>
          <p14:tracePt t="47367" x="10580688" y="2057400"/>
          <p14:tracePt t="47379" x="10588625" y="2057400"/>
          <p14:tracePt t="47385" x="10596563" y="2057400"/>
          <p14:tracePt t="47411" x="10604500" y="2057400"/>
          <p14:tracePt t="47441" x="10612438" y="2057400"/>
          <p14:tracePt t="47525" x="10620375" y="2057400"/>
          <p14:tracePt t="47555" x="10629900" y="2057400"/>
          <p14:tracePt t="47897" x="10637838" y="2057400"/>
          <p14:tracePt t="48259" x="10629900" y="2057400"/>
          <p14:tracePt t="48267" x="10620375" y="2057400"/>
          <p14:tracePt t="48283" x="10612438" y="2057400"/>
          <p14:tracePt t="48297" x="10604500" y="2057400"/>
          <p14:tracePt t="48301" x="10604500" y="2065338"/>
          <p14:tracePt t="48309" x="10596563" y="2065338"/>
          <p14:tracePt t="48313" x="10588625" y="2065338"/>
          <p14:tracePt t="48319" x="10580688" y="2065338"/>
          <p14:tracePt t="48325" x="10572750" y="2073275"/>
          <p14:tracePt t="48329" x="10564813" y="2073275"/>
          <p14:tracePt t="48333" x="10556875" y="2073275"/>
          <p14:tracePt t="48337" x="10548938" y="2073275"/>
          <p14:tracePt t="48339" x="10541000" y="2081213"/>
          <p14:tracePt t="48343" x="10533063" y="2081213"/>
          <p14:tracePt t="48345" x="10525125" y="2081213"/>
          <p14:tracePt t="48349" x="10517188" y="2081213"/>
          <p14:tracePt t="48351" x="10509250" y="2081213"/>
          <p14:tracePt t="48353" x="10501313" y="2089150"/>
          <p14:tracePt t="48355" x="10493375" y="2089150"/>
          <p14:tracePt t="48357" x="10485438" y="2097088"/>
          <p14:tracePt t="48359" x="10477500" y="2097088"/>
          <p14:tracePt t="48361" x="10469563" y="2097088"/>
          <p14:tracePt t="48363" x="10461625" y="2097088"/>
          <p14:tracePt t="48365" x="10453688" y="2105025"/>
          <p14:tracePt t="48367" x="10437813" y="2105025"/>
          <p14:tracePt t="48371" x="10429875" y="2112963"/>
          <p14:tracePt t="48373" x="10414000" y="2112963"/>
          <p14:tracePt t="48375" x="10406063" y="2112963"/>
          <p14:tracePt t="48377" x="10398125" y="2112963"/>
          <p14:tracePt t="48379" x="10382250" y="2120900"/>
          <p14:tracePt t="48381" x="10374313" y="2128838"/>
          <p14:tracePt t="48383" x="10366375" y="2128838"/>
          <p14:tracePt t="48385" x="10350500" y="2128838"/>
          <p14:tracePt t="48387" x="10342563" y="2128838"/>
          <p14:tracePt t="48389" x="10334625" y="2136775"/>
          <p14:tracePt t="48391" x="10318750" y="2136775"/>
          <p14:tracePt t="48393" x="10310813" y="2144713"/>
          <p14:tracePt t="48395" x="10302875" y="2144713"/>
          <p14:tracePt t="48397" x="10279063" y="2144713"/>
          <p14:tracePt t="48399" x="10269538" y="2152650"/>
          <p14:tracePt t="48401" x="10261600" y="2152650"/>
          <p14:tracePt t="48403" x="10245725" y="2160588"/>
          <p14:tracePt t="48405" x="10229850" y="2160588"/>
          <p14:tracePt t="48407" x="10221913" y="2168525"/>
          <p14:tracePt t="48409" x="10206038" y="2168525"/>
          <p14:tracePt t="48411" x="10182225" y="2176463"/>
          <p14:tracePt t="48413" x="10174288" y="2184400"/>
          <p14:tracePt t="48415" x="10158413" y="2184400"/>
          <p14:tracePt t="48417" x="10150475" y="2184400"/>
          <p14:tracePt t="48419" x="10126663" y="2192338"/>
          <p14:tracePt t="48421" x="10110788" y="2200275"/>
          <p14:tracePt t="48423" x="10094913" y="2200275"/>
          <p14:tracePt t="48425" x="10079038" y="2208213"/>
          <p14:tracePt t="48427" x="10063163" y="2216150"/>
          <p14:tracePt t="48429" x="10047288" y="2216150"/>
          <p14:tracePt t="48431" x="10039350" y="2224088"/>
          <p14:tracePt t="48433" x="10023475" y="2224088"/>
          <p14:tracePt t="48435" x="10007600" y="2233613"/>
          <p14:tracePt t="48437" x="9983788" y="2241550"/>
          <p14:tracePt t="48439" x="9959975" y="2249488"/>
          <p14:tracePt t="48441" x="9944100" y="2257425"/>
          <p14:tracePt t="48443" x="9918700" y="2265363"/>
          <p14:tracePt t="48445" x="9902825" y="2273300"/>
          <p14:tracePt t="48447" x="9879013" y="2281238"/>
          <p14:tracePt t="48449" x="9847263" y="2297113"/>
          <p14:tracePt t="48451" x="9823450" y="2305050"/>
          <p14:tracePt t="48453" x="9799638" y="2312988"/>
          <p14:tracePt t="48455" x="9775825" y="2320925"/>
          <p14:tracePt t="48457" x="9752013" y="2336800"/>
          <p14:tracePt t="48459" x="9720263" y="2344738"/>
          <p14:tracePt t="48461" x="9696450" y="2352675"/>
          <p14:tracePt t="48463" x="9672638" y="2360613"/>
          <p14:tracePt t="48465" x="9640888" y="2376488"/>
          <p14:tracePt t="48467" x="9617075" y="2376488"/>
          <p14:tracePt t="48469" x="9585325" y="2392363"/>
          <p14:tracePt t="48471" x="9559925" y="2400300"/>
          <p14:tracePt t="48473" x="9536113" y="2416175"/>
          <p14:tracePt t="48475" x="9512300" y="2416175"/>
          <p14:tracePt t="48477" x="9480550" y="2432050"/>
          <p14:tracePt t="48479" x="9456738" y="2439988"/>
          <p14:tracePt t="48481" x="9432925" y="2439988"/>
          <p14:tracePt t="48483" x="9409113" y="2447925"/>
          <p14:tracePt t="48485" x="9377363" y="2463800"/>
          <p14:tracePt t="48487" x="9353550" y="2471738"/>
          <p14:tracePt t="48489" x="9321800" y="2479675"/>
          <p14:tracePt t="48491" x="9297988" y="2487613"/>
          <p14:tracePt t="48493" x="9274175" y="2495550"/>
          <p14:tracePt t="48495" x="9250363" y="2511425"/>
          <p14:tracePt t="48497" x="9209088" y="2519363"/>
          <p14:tracePt t="48499" x="9185275" y="2519363"/>
          <p14:tracePt t="48501" x="9161463" y="2527300"/>
          <p14:tracePt t="48503" x="9137650" y="2543175"/>
          <p14:tracePt t="48505" x="9113838" y="2551113"/>
          <p14:tracePt t="48507" x="9090025" y="2551113"/>
          <p14:tracePt t="48509" x="9050338" y="2566988"/>
          <p14:tracePt t="48511" x="9026525" y="2576513"/>
          <p14:tracePt t="48513" x="9002713" y="2584450"/>
          <p14:tracePt t="48515" x="8970963" y="2592388"/>
          <p14:tracePt t="48517" x="8947150" y="2592388"/>
          <p14:tracePt t="48519" x="8915400" y="2608263"/>
          <p14:tracePt t="48521" x="8891588" y="2616200"/>
          <p14:tracePt t="48523" x="8866188" y="2616200"/>
          <p14:tracePt t="48525" x="8842375" y="2624138"/>
          <p14:tracePt t="48527" x="8818563" y="2632075"/>
          <p14:tracePt t="48529" x="8794750" y="2640013"/>
          <p14:tracePt t="48531" x="8770938" y="2647950"/>
          <p14:tracePt t="48533" x="8755063" y="2647950"/>
          <p14:tracePt t="48535" x="8731250" y="2655888"/>
          <p14:tracePt t="48537" x="8699500" y="2663825"/>
          <p14:tracePt t="48539" x="8675688" y="2671763"/>
          <p14:tracePt t="48541" x="8659813" y="2679700"/>
          <p14:tracePt t="48543" x="8636000" y="2687638"/>
          <p14:tracePt t="48545" x="8620125" y="2695575"/>
          <p14:tracePt t="48547" x="8604250" y="2695575"/>
          <p14:tracePt t="48549" x="8580438" y="2703513"/>
          <p14:tracePt t="48551" x="8556625" y="2711450"/>
          <p14:tracePt t="48553" x="8540750" y="2719388"/>
          <p14:tracePt t="48555" x="8523288" y="2719388"/>
          <p14:tracePt t="48557" x="8507413" y="2727325"/>
          <p14:tracePt t="48559" x="8491538" y="2735263"/>
          <p14:tracePt t="48561" x="8467725" y="2735263"/>
          <p14:tracePt t="48563" x="8451850" y="2743200"/>
          <p14:tracePt t="48565" x="8435975" y="2751138"/>
          <p14:tracePt t="48567" x="8420100" y="2759075"/>
          <p14:tracePt t="48569" x="8412163" y="2759075"/>
          <p14:tracePt t="48571" x="8388350" y="2759075"/>
          <p14:tracePt t="48573" x="8372475" y="2767013"/>
          <p14:tracePt t="48575" x="8364538" y="2774950"/>
          <p14:tracePt t="48577" x="8348663" y="2782888"/>
          <p14:tracePt t="48579" x="8332788" y="2782888"/>
          <p14:tracePt t="48581" x="8316913" y="2790825"/>
          <p14:tracePt t="48583" x="8301038" y="2790825"/>
          <p14:tracePt t="48585" x="8285163" y="2798763"/>
          <p14:tracePt t="48587" x="8261350" y="2798763"/>
          <p14:tracePt t="48589" x="8245475" y="2806700"/>
          <p14:tracePt t="48591" x="8229600" y="2814638"/>
          <p14:tracePt t="48593" x="8213725" y="2822575"/>
          <p14:tracePt t="48595" x="8197850" y="2822575"/>
          <p14:tracePt t="48597" x="8172450" y="2830513"/>
          <p14:tracePt t="48599" x="8148638" y="2838450"/>
          <p14:tracePt t="48601" x="8124825" y="2846388"/>
          <p14:tracePt t="48603" x="8101013" y="2846388"/>
          <p14:tracePt t="48605" x="8069263" y="2854325"/>
          <p14:tracePt t="48607" x="8045450" y="2862263"/>
          <p14:tracePt t="48609" x="8013700" y="2870200"/>
          <p14:tracePt t="48611" x="7974013" y="2878138"/>
          <p14:tracePt t="48613" x="7942263" y="2886075"/>
          <p14:tracePt t="48615" x="7894638" y="2894013"/>
          <p14:tracePt t="48617" x="7854950" y="2901950"/>
          <p14:tracePt t="48619" x="7813675" y="2901950"/>
          <p14:tracePt t="48621" x="7773988" y="2909888"/>
          <p14:tracePt t="48623" x="7726363" y="2919413"/>
          <p14:tracePt t="48625" x="7670800" y="2927350"/>
          <p14:tracePt t="48627" x="7631113" y="2935288"/>
          <p14:tracePt t="48629" x="7575550" y="2943225"/>
          <p14:tracePt t="48631" x="7519988" y="2951163"/>
          <p14:tracePt t="48633" x="7462838" y="2959100"/>
          <p14:tracePt t="48635" x="7407275" y="2967038"/>
          <p14:tracePt t="48637" x="7351713" y="2974975"/>
          <p14:tracePt t="48639" x="7296150" y="2982913"/>
          <p14:tracePt t="48641" x="7256463" y="2990850"/>
          <p14:tracePt t="48643" x="7200900" y="2998788"/>
          <p14:tracePt t="48645" x="7145338" y="3006725"/>
          <p14:tracePt t="48647" x="7088188" y="3014663"/>
          <p14:tracePt t="48649" x="7048500" y="3014663"/>
          <p14:tracePt t="48651" x="6992938" y="3022600"/>
          <p14:tracePt t="48653" x="6945313" y="3030538"/>
          <p14:tracePt t="48655" x="6905625" y="3030538"/>
          <p14:tracePt t="48657" x="6858000" y="3038475"/>
          <p14:tracePt t="48659" x="6818313" y="3038475"/>
          <p14:tracePt t="48661" x="6784975" y="3038475"/>
          <p14:tracePt t="48663" x="6737350" y="3046413"/>
          <p14:tracePt t="48665" x="6705600" y="3046413"/>
          <p14:tracePt t="48667" x="6673850" y="3046413"/>
          <p14:tracePt t="48669" x="6634163" y="3054350"/>
          <p14:tracePt t="48671" x="6602413" y="3054350"/>
          <p14:tracePt t="48673" x="6578600" y="3054350"/>
          <p14:tracePt t="48675" x="6554788" y="3054350"/>
          <p14:tracePt t="48677" x="6530975" y="3054350"/>
          <p14:tracePt t="48679" x="6507163" y="3054350"/>
          <p14:tracePt t="48681" x="6491288" y="3054350"/>
          <p14:tracePt t="48683" x="6475413" y="3054350"/>
          <p14:tracePt t="48685" x="6459538" y="3054350"/>
          <p14:tracePt t="48687" x="6442075" y="3054350"/>
          <p14:tracePt t="48689" x="6418263" y="3054350"/>
          <p14:tracePt t="48691" x="6402388" y="3062288"/>
          <p14:tracePt t="48693" x="6394450" y="3062288"/>
          <p14:tracePt t="48695" x="6386513" y="3062288"/>
          <p14:tracePt t="48697" x="6370638" y="3062288"/>
          <p14:tracePt t="48699" x="6362700" y="3062288"/>
          <p14:tracePt t="48701" x="6354763" y="3062288"/>
          <p14:tracePt t="48703" x="6346825" y="3062288"/>
          <p14:tracePt t="48705" x="6338888" y="3062288"/>
          <p14:tracePt t="48709" x="6323013" y="3062288"/>
          <p14:tracePt t="48713" x="6315075" y="3062288"/>
          <p14:tracePt t="48717" x="6299200" y="3062288"/>
          <p14:tracePt t="48721" x="6291263" y="3062288"/>
          <p14:tracePt t="48725" x="6283325" y="3062288"/>
          <p14:tracePt t="48729" x="6275388" y="3062288"/>
          <p14:tracePt t="48731" x="6267450" y="3062288"/>
          <p14:tracePt t="48735" x="6259513" y="3062288"/>
          <p14:tracePt t="48739" x="6251575" y="3062288"/>
          <p14:tracePt t="48745" x="6243638" y="3062288"/>
          <p14:tracePt t="48747" x="6235700" y="3062288"/>
          <p14:tracePt t="48753" x="6227763" y="3062288"/>
          <p14:tracePt t="48761" x="6219825" y="3062288"/>
          <p14:tracePt t="48767" x="6211888" y="3062288"/>
          <p14:tracePt t="48771" x="6203950" y="3062288"/>
          <p14:tracePt t="48781" x="6196013" y="3062288"/>
          <p14:tracePt t="48785" x="6196013" y="3054350"/>
          <p14:tracePt t="48787" x="6188075" y="3054350"/>
          <p14:tracePt t="48793" x="6180138" y="3054350"/>
          <p14:tracePt t="48795" x="6172200" y="3054350"/>
          <p14:tracePt t="48797" x="6172200" y="3046413"/>
          <p14:tracePt t="48799" x="6164263" y="3046413"/>
          <p14:tracePt t="48803" x="6164263" y="3038475"/>
          <p14:tracePt t="48805" x="6156325" y="3038475"/>
          <p14:tracePt t="48807" x="6156325" y="3030538"/>
          <p14:tracePt t="48809" x="6148388" y="3022600"/>
          <p14:tracePt t="48811" x="6140450" y="3022600"/>
          <p14:tracePt t="48813" x="6132513" y="3014663"/>
          <p14:tracePt t="48817" x="6124575" y="3006725"/>
          <p14:tracePt t="48819" x="6116638" y="2998788"/>
          <p14:tracePt t="48821" x="6108700" y="2990850"/>
          <p14:tracePt t="48823" x="6100763" y="2990850"/>
          <p14:tracePt t="48825" x="6100763" y="2982913"/>
          <p14:tracePt t="48827" x="6091238" y="2974975"/>
          <p14:tracePt t="48829" x="6083300" y="2967038"/>
          <p14:tracePt t="48831" x="6075363" y="2959100"/>
          <p14:tracePt t="48833" x="6067425" y="2951163"/>
          <p14:tracePt t="48837" x="6059488" y="2943225"/>
          <p14:tracePt t="48839" x="6051550" y="2935288"/>
          <p14:tracePt t="48841" x="6043613" y="2927350"/>
          <p14:tracePt t="48845" x="6027738" y="2909888"/>
          <p14:tracePt t="48849" x="6019800" y="2901950"/>
          <p14:tracePt t="48853" x="6011863" y="2894013"/>
          <p14:tracePt t="48855" x="6003925" y="2886075"/>
          <p14:tracePt t="48857" x="5995988" y="2878138"/>
          <p14:tracePt t="48861" x="5988050" y="2870200"/>
          <p14:tracePt t="48863" x="5980113" y="2862263"/>
          <p14:tracePt t="48865" x="5972175" y="2862263"/>
          <p14:tracePt t="48867" x="5972175" y="2854325"/>
          <p14:tracePt t="48876" x="5948363" y="2838450"/>
          <p14:tracePt t="48877" x="5948363" y="2830513"/>
          <p14:tracePt t="48879" x="5948363" y="2822575"/>
          <p14:tracePt t="48881" x="5940425" y="2814638"/>
          <p14:tracePt t="48883" x="5932488" y="2814638"/>
          <p14:tracePt t="48885" x="5932488" y="2806700"/>
          <p14:tracePt t="48887" x="5924550" y="2806700"/>
          <p14:tracePt t="48889" x="5924550" y="2798763"/>
          <p14:tracePt t="48891" x="5916613" y="2798763"/>
          <p14:tracePt t="48893" x="5916613" y="2790825"/>
          <p14:tracePt t="48895" x="5916613" y="2782888"/>
          <p14:tracePt t="48897" x="5908675" y="2782888"/>
          <p14:tracePt t="48899" x="5900738" y="2774950"/>
          <p14:tracePt t="48903" x="5900738" y="2767013"/>
          <p14:tracePt t="48905" x="5892800" y="2767013"/>
          <p14:tracePt t="48907" x="5892800" y="2759075"/>
          <p14:tracePt t="48909" x="5892800" y="2751138"/>
          <p14:tracePt t="48911" x="5884863" y="2751138"/>
          <p14:tracePt t="48913" x="5884863" y="2743200"/>
          <p14:tracePt t="48915" x="5876925" y="2743200"/>
          <p14:tracePt t="48917" x="5876925" y="2735263"/>
          <p14:tracePt t="48919" x="5868988" y="2735263"/>
          <p14:tracePt t="48921" x="5868988" y="2727325"/>
          <p14:tracePt t="48923" x="5868988" y="2719388"/>
          <p14:tracePt t="48927" x="5861050" y="2711450"/>
          <p14:tracePt t="48931" x="5861050" y="2703513"/>
          <p14:tracePt t="48935" x="5861050" y="2695575"/>
          <p14:tracePt t="48937" x="5853113" y="2687638"/>
          <p14:tracePt t="48941" x="5853113" y="2679700"/>
          <p14:tracePt t="48945" x="5853113" y="2671763"/>
          <p14:tracePt t="48951" x="5853113" y="2663825"/>
          <p14:tracePt t="48955" x="5845175" y="2655888"/>
          <p14:tracePt t="48957" x="5845175" y="2647950"/>
          <p14:tracePt t="48961" x="5845175" y="2640013"/>
          <p14:tracePt t="48965" x="5837238" y="2632075"/>
          <p14:tracePt t="48969" x="5837238" y="2624138"/>
          <p14:tracePt t="48971" x="5837238" y="2616200"/>
          <p14:tracePt t="48975" x="5837238" y="2608263"/>
          <p14:tracePt t="48977" x="5829300" y="2608263"/>
          <p14:tracePt t="48979" x="5829300" y="2600325"/>
          <p14:tracePt t="48983" x="5829300" y="2592388"/>
          <p14:tracePt t="48985" x="5829300" y="2584450"/>
          <p14:tracePt t="48987" x="5821363" y="2584450"/>
          <p14:tracePt t="48989" x="5821363" y="2576513"/>
          <p14:tracePt t="48993" x="5813425" y="2559050"/>
          <p14:tracePt t="48997" x="5805488" y="2551113"/>
          <p14:tracePt t="49001" x="5805488" y="2543175"/>
          <p14:tracePt t="49003" x="5797550" y="2543175"/>
          <p14:tracePt t="49005" x="5797550" y="2535238"/>
          <p14:tracePt t="49007" x="5797550" y="2527300"/>
          <p14:tracePt t="49009" x="5789613" y="2527300"/>
          <p14:tracePt t="49013" x="5781675" y="2519363"/>
          <p14:tracePt t="49017" x="5773738" y="2511425"/>
          <p14:tracePt t="49023" x="5765800" y="2503488"/>
          <p14:tracePt t="49025" x="5765800" y="2495550"/>
          <p14:tracePt t="49031" x="5757863" y="2495550"/>
          <p14:tracePt t="49033" x="5757863" y="2487613"/>
          <p14:tracePt t="49043" x="5749925" y="2487613"/>
          <p14:tracePt t="49081" x="5757863" y="2487613"/>
          <p14:tracePt t="49087" x="5765800" y="2487613"/>
          <p14:tracePt t="49093" x="5773738" y="2487613"/>
          <p14:tracePt t="49095" x="5781675" y="2487613"/>
          <p14:tracePt t="49101" x="5789613" y="2487613"/>
          <p14:tracePt t="49105" x="5797550" y="2487613"/>
          <p14:tracePt t="49109" x="5805488" y="2487613"/>
          <p14:tracePt t="49113" x="5813425" y="2487613"/>
          <p14:tracePt t="49117" x="5821363" y="2487613"/>
          <p14:tracePt t="49121" x="5829300" y="2487613"/>
          <p14:tracePt t="49125" x="5837238" y="2487613"/>
          <p14:tracePt t="49127" x="5845175" y="2487613"/>
          <p14:tracePt t="49131" x="5853113" y="2487613"/>
          <p14:tracePt t="49135" x="5861050" y="2487613"/>
          <p14:tracePt t="49139" x="5868988" y="2487613"/>
          <p14:tracePt t="49141" x="5876925" y="2487613"/>
          <p14:tracePt t="49145" x="5884863" y="2487613"/>
          <p14:tracePt t="49149" x="5892800" y="2479675"/>
          <p14:tracePt t="49153" x="5900738" y="2479675"/>
          <p14:tracePt t="49157" x="5908675" y="2479675"/>
          <p14:tracePt t="49159" x="5916613" y="2479675"/>
          <p14:tracePt t="49163" x="5924550" y="2479675"/>
          <p14:tracePt t="49167" x="5932488" y="2479675"/>
          <p14:tracePt t="49171" x="5940425" y="2471738"/>
          <p14:tracePt t="49173" x="5948363" y="2471738"/>
          <p14:tracePt t="49177" x="5956300" y="2471738"/>
          <p14:tracePt t="49179" x="5964238" y="2463800"/>
          <p14:tracePt t="49181" x="5972175" y="2463800"/>
          <p14:tracePt t="49185" x="5980113" y="2463800"/>
          <p14:tracePt t="49187" x="5988050" y="2463800"/>
          <p14:tracePt t="49189" x="5995988" y="2463800"/>
          <p14:tracePt t="49191" x="6003925" y="2455863"/>
          <p14:tracePt t="49195" x="6019800" y="2455863"/>
          <p14:tracePt t="49199" x="6027738" y="2455863"/>
          <p14:tracePt t="49201" x="6043613" y="2447925"/>
          <p14:tracePt t="49203" x="6051550" y="2447925"/>
          <p14:tracePt t="49205" x="6059488" y="2439988"/>
          <p14:tracePt t="49207" x="6075363" y="2439988"/>
          <p14:tracePt t="49209" x="6083300" y="2439988"/>
          <p14:tracePt t="49211" x="6091238" y="2439988"/>
          <p14:tracePt t="49213" x="6108700" y="2432050"/>
          <p14:tracePt t="49215" x="6124575" y="2432050"/>
          <p14:tracePt t="49217" x="6132513" y="2424113"/>
          <p14:tracePt t="49219" x="6148388" y="2424113"/>
          <p14:tracePt t="49221" x="6164263" y="2416175"/>
          <p14:tracePt t="49223" x="6180138" y="2416175"/>
          <p14:tracePt t="49225" x="6196013" y="2416175"/>
          <p14:tracePt t="49227" x="6211888" y="2416175"/>
          <p14:tracePt t="49229" x="6227763" y="2408238"/>
          <p14:tracePt t="49231" x="6243638" y="2408238"/>
          <p14:tracePt t="49233" x="6267450" y="2400300"/>
          <p14:tracePt t="49235" x="6283325" y="2400300"/>
          <p14:tracePt t="49237" x="6291263" y="2400300"/>
          <p14:tracePt t="49239" x="6299200" y="2400300"/>
          <p14:tracePt t="49241" x="6315075" y="2392363"/>
          <p14:tracePt t="49243" x="6338888" y="2392363"/>
          <p14:tracePt t="49245" x="6362700" y="2392363"/>
          <p14:tracePt t="49247" x="6378575" y="2392363"/>
          <p14:tracePt t="49249" x="6402388" y="2384425"/>
          <p14:tracePt t="49251" x="6426200" y="2376488"/>
          <p14:tracePt t="49253" x="6451600" y="2376488"/>
          <p14:tracePt t="49255" x="6467475" y="2368550"/>
          <p14:tracePt t="49257" x="6491288" y="2368550"/>
          <p14:tracePt t="49259" x="6515100" y="2368550"/>
          <p14:tracePt t="49261" x="6538913" y="2360613"/>
          <p14:tracePt t="49263" x="6562725" y="2360613"/>
          <p14:tracePt t="49265" x="6586538" y="2352675"/>
          <p14:tracePt t="49267" x="6610350" y="2344738"/>
          <p14:tracePt t="49269" x="6634163" y="2344738"/>
          <p14:tracePt t="49271" x="6657975" y="2344738"/>
          <p14:tracePt t="49273" x="6689725" y="2336800"/>
          <p14:tracePt t="49275" x="6713538" y="2336800"/>
          <p14:tracePt t="49277" x="6737350" y="2328863"/>
          <p14:tracePt t="49279" x="6761163" y="2320925"/>
          <p14:tracePt t="49281" x="6784975" y="2320925"/>
          <p14:tracePt t="49283" x="6810375" y="2312988"/>
          <p14:tracePt t="49285" x="6834188" y="2312988"/>
          <p14:tracePt t="49287" x="6858000" y="2312988"/>
          <p14:tracePt t="49289" x="6881813" y="2305050"/>
          <p14:tracePt t="49291" x="6905625" y="2305050"/>
          <p14:tracePt t="49293" x="6929438" y="2297113"/>
          <p14:tracePt t="49295" x="6953250" y="2297113"/>
          <p14:tracePt t="49297" x="6977063" y="2289175"/>
          <p14:tracePt t="49299" x="7000875" y="2289175"/>
          <p14:tracePt t="49301" x="7024688" y="2289175"/>
          <p14:tracePt t="49303" x="7056438" y="2281238"/>
          <p14:tracePt t="49305" x="7080250" y="2281238"/>
          <p14:tracePt t="49307" x="7104063" y="2273300"/>
          <p14:tracePt t="49309" x="7127875" y="2265363"/>
          <p14:tracePt t="49311" x="7161213" y="2265363"/>
          <p14:tracePt t="49313" x="7192963" y="2265363"/>
          <p14:tracePt t="49315" x="7216775" y="2257425"/>
          <p14:tracePt t="49317" x="7240588" y="2257425"/>
          <p14:tracePt t="49319" x="7272338" y="2249488"/>
          <p14:tracePt t="49321" x="7296150" y="2241550"/>
          <p14:tracePt t="49323" x="7327900" y="2241550"/>
          <p14:tracePt t="49325" x="7351713" y="2233613"/>
          <p14:tracePt t="49327" x="7375525" y="2233613"/>
          <p14:tracePt t="49329" x="7407275" y="2233613"/>
          <p14:tracePt t="49331" x="7431088" y="2224088"/>
          <p14:tracePt t="49333" x="7454900" y="2224088"/>
          <p14:tracePt t="49335" x="7478713" y="2216150"/>
          <p14:tracePt t="49337" x="7519988" y="2208213"/>
          <p14:tracePt t="49339" x="7543800" y="2208213"/>
          <p14:tracePt t="49341" x="7567613" y="2200275"/>
          <p14:tracePt t="49343" x="7591425" y="2200275"/>
          <p14:tracePt t="49345" x="7615238" y="2200275"/>
          <p14:tracePt t="49347" x="7639050" y="2192338"/>
          <p14:tracePt t="49349" x="7662863" y="2192338"/>
          <p14:tracePt t="49351" x="7686675" y="2184400"/>
          <p14:tracePt t="49353" x="7710488" y="2176463"/>
          <p14:tracePt t="49355" x="7734300" y="2176463"/>
          <p14:tracePt t="49357" x="7758113" y="2176463"/>
          <p14:tracePt t="49359" x="7781925" y="2176463"/>
          <p14:tracePt t="49361" x="7805738" y="2168525"/>
          <p14:tracePt t="49363" x="7821613" y="2160588"/>
          <p14:tracePt t="49365" x="7847013" y="2160588"/>
          <p14:tracePt t="49367" x="7870825" y="2152650"/>
          <p14:tracePt t="49369" x="7894638" y="2152650"/>
          <p14:tracePt t="49371" x="7910513" y="2152650"/>
          <p14:tracePt t="49373" x="7926388" y="2152650"/>
          <p14:tracePt t="49375" x="7942263" y="2144713"/>
          <p14:tracePt t="49377" x="7966075" y="2144713"/>
          <p14:tracePt t="49379" x="7981950" y="2144713"/>
          <p14:tracePt t="49381" x="7997825" y="2136775"/>
          <p14:tracePt t="49383" x="8013700" y="2136775"/>
          <p14:tracePt t="49385" x="8037513" y="2128838"/>
          <p14:tracePt t="49387" x="8053388" y="2128838"/>
          <p14:tracePt t="49389" x="8061325" y="2128838"/>
          <p14:tracePt t="49391" x="8077200" y="2128838"/>
          <p14:tracePt t="49393" x="8093075" y="2128838"/>
          <p14:tracePt t="49395" x="8108950" y="2120900"/>
          <p14:tracePt t="49397" x="8116888" y="2120900"/>
          <p14:tracePt t="49399" x="8132763" y="2120900"/>
          <p14:tracePt t="49401" x="8140700" y="2120900"/>
          <p14:tracePt t="49403" x="8164513" y="2112963"/>
          <p14:tracePt t="49405" x="8172450" y="2112963"/>
          <p14:tracePt t="49407" x="8180388" y="2112963"/>
          <p14:tracePt t="49409" x="8197850" y="2112963"/>
          <p14:tracePt t="49411" x="8213725" y="2105025"/>
          <p14:tracePt t="49413" x="8221663" y="2105025"/>
          <p14:tracePt t="49415" x="8237538" y="2105025"/>
          <p14:tracePt t="49417" x="8245475" y="2105025"/>
          <p14:tracePt t="49419" x="8269288" y="2105025"/>
          <p14:tracePt t="49421" x="8277225" y="2105025"/>
          <p14:tracePt t="49423" x="8293100" y="2105025"/>
          <p14:tracePt t="49425" x="8301038" y="2105025"/>
          <p14:tracePt t="49427" x="8316913" y="2105025"/>
          <p14:tracePt t="49429" x="8332788" y="2105025"/>
          <p14:tracePt t="49431" x="8348663" y="2105025"/>
          <p14:tracePt t="49433" x="8364538" y="2105025"/>
          <p14:tracePt t="49435" x="8380413" y="2105025"/>
          <p14:tracePt t="49437" x="8388350" y="2105025"/>
          <p14:tracePt t="49439" x="8412163" y="2105025"/>
          <p14:tracePt t="49441" x="8428038" y="2105025"/>
          <p14:tracePt t="49443" x="8443913" y="2105025"/>
          <p14:tracePt t="49445" x="8459788" y="2105025"/>
          <p14:tracePt t="49447" x="8475663" y="2105025"/>
          <p14:tracePt t="49449" x="8491538" y="2105025"/>
          <p14:tracePt t="49451" x="8507413" y="2105025"/>
          <p14:tracePt t="49453" x="8531225" y="2105025"/>
          <p14:tracePt t="49455" x="8548688" y="2105025"/>
          <p14:tracePt t="49457" x="8572500" y="2105025"/>
          <p14:tracePt t="49459" x="8588375" y="2105025"/>
          <p14:tracePt t="49461" x="8612188" y="2105025"/>
          <p14:tracePt t="49463" x="8628063" y="2105025"/>
          <p14:tracePt t="49465" x="8643938" y="2105025"/>
          <p14:tracePt t="49467" x="8659813" y="2105025"/>
          <p14:tracePt t="49469" x="8683625" y="2105025"/>
          <p14:tracePt t="49471" x="8699500" y="2105025"/>
          <p14:tracePt t="49473" x="8723313" y="2105025"/>
          <p14:tracePt t="49475" x="8747125" y="2105025"/>
          <p14:tracePt t="49477" x="8770938" y="2105025"/>
          <p14:tracePt t="49479" x="8794750" y="2105025"/>
          <p14:tracePt t="49481" x="8818563" y="2105025"/>
          <p14:tracePt t="49483" x="8834438" y="2112963"/>
          <p14:tracePt t="49485" x="8858250" y="2112963"/>
          <p14:tracePt t="49487" x="8883650" y="2112963"/>
          <p14:tracePt t="49489" x="8907463" y="2112963"/>
          <p14:tracePt t="49491" x="8923338" y="2112963"/>
          <p14:tracePt t="49493" x="8947150" y="2112963"/>
          <p14:tracePt t="49495" x="8970963" y="2112963"/>
          <p14:tracePt t="49497" x="8994775" y="2120900"/>
          <p14:tracePt t="49499" x="9018588" y="2120900"/>
          <p14:tracePt t="49501" x="9042400" y="2120900"/>
          <p14:tracePt t="49503" x="9066213" y="2120900"/>
          <p14:tracePt t="49505" x="9090025" y="2120900"/>
          <p14:tracePt t="49507" x="9113838" y="2128838"/>
          <p14:tracePt t="49509" x="9145588" y="2128838"/>
          <p14:tracePt t="49511" x="9177338" y="2128838"/>
          <p14:tracePt t="49513" x="9201150" y="2128838"/>
          <p14:tracePt t="49515" x="9224963" y="2128838"/>
          <p14:tracePt t="49517" x="9258300" y="2128838"/>
          <p14:tracePt t="49519" x="9290050" y="2128838"/>
          <p14:tracePt t="49521" x="9313863" y="2128838"/>
          <p14:tracePt t="49523" x="9345613" y="2128838"/>
          <p14:tracePt t="49525" x="9369425" y="2128838"/>
          <p14:tracePt t="49527" x="9401175" y="2128838"/>
          <p14:tracePt t="49529" x="9424988" y="2136775"/>
          <p14:tracePt t="49531" x="9464675" y="2136775"/>
          <p14:tracePt t="49533" x="9496425" y="2136775"/>
          <p14:tracePt t="49535" x="9528175" y="2136775"/>
          <p14:tracePt t="49537" x="9559925" y="2136775"/>
          <p14:tracePt t="49539" x="9593263" y="2136775"/>
          <p14:tracePt t="49541" x="9625013" y="2136775"/>
          <p14:tracePt t="49543" x="9656763" y="2136775"/>
          <p14:tracePt t="49545" x="9688513" y="2136775"/>
          <p14:tracePt t="49547" x="9728200" y="2136775"/>
          <p14:tracePt t="49549" x="9759950" y="2136775"/>
          <p14:tracePt t="49551" x="9799638" y="2136775"/>
          <p14:tracePt t="49553" x="9831388" y="2136775"/>
          <p14:tracePt t="49555" x="9863138" y="2136775"/>
          <p14:tracePt t="49557" x="9902825" y="2136775"/>
          <p14:tracePt t="49559" x="9944100" y="2136775"/>
          <p14:tracePt t="49561" x="9975850" y="2136775"/>
          <p14:tracePt t="49563" x="10007600" y="2136775"/>
          <p14:tracePt t="49565" x="10039350" y="2136775"/>
          <p14:tracePt t="49567" x="10086975" y="2136775"/>
          <p14:tracePt t="49569" x="10118725" y="2136775"/>
          <p14:tracePt t="49571" x="10150475" y="2136775"/>
          <p14:tracePt t="49573" x="10182225" y="2136775"/>
          <p14:tracePt t="49575" x="10213975" y="2144713"/>
          <p14:tracePt t="49577" x="10253663" y="2144713"/>
          <p14:tracePt t="49579" x="10287000" y="2144713"/>
          <p14:tracePt t="49581" x="10318750" y="2144713"/>
          <p14:tracePt t="49583" x="10350500" y="2144713"/>
          <p14:tracePt t="49585" x="10382250" y="2152650"/>
          <p14:tracePt t="49587" x="10414000" y="2152650"/>
          <p14:tracePt t="49589" x="10453688" y="2152650"/>
          <p14:tracePt t="49591" x="10477500" y="2160588"/>
          <p14:tracePt t="49593" x="10501313" y="2160588"/>
          <p14:tracePt t="49595" x="10525125" y="2160588"/>
          <p14:tracePt t="49597" x="10548938" y="2160588"/>
          <p14:tracePt t="49599" x="10572750" y="2160588"/>
          <p14:tracePt t="49601" x="10596563" y="2168525"/>
          <p14:tracePt t="49603" x="10612438" y="2168525"/>
          <p14:tracePt t="49605" x="10637838" y="2168525"/>
          <p14:tracePt t="49607" x="10653713" y="2176463"/>
          <p14:tracePt t="49609" x="10669588" y="2176463"/>
          <p14:tracePt t="49611" x="10685463" y="2176463"/>
          <p14:tracePt t="49613" x="10709275" y="2184400"/>
          <p14:tracePt t="49615" x="10717213" y="2184400"/>
          <p14:tracePt t="49617" x="10733088" y="2184400"/>
          <p14:tracePt t="49619" x="10741025" y="2184400"/>
          <p14:tracePt t="49621" x="10756900" y="2184400"/>
          <p14:tracePt t="49623" x="10764838" y="2184400"/>
          <p14:tracePt t="49625" x="10772775" y="2192338"/>
          <p14:tracePt t="49627" x="10788650" y="2192338"/>
          <p14:tracePt t="49629" x="10796588" y="2192338"/>
          <p14:tracePt t="49633" x="10812463" y="2200275"/>
          <p14:tracePt t="49637" x="10820400" y="2200275"/>
          <p14:tracePt t="49639" x="10828338" y="2200275"/>
          <p14:tracePt t="49641" x="10836275" y="2200275"/>
          <p14:tracePt t="49643" x="10844213" y="2200275"/>
          <p14:tracePt t="49647" x="10852150" y="2200275"/>
          <p14:tracePt t="49649" x="10852150" y="2208213"/>
          <p14:tracePt t="49651" x="10860088" y="2208213"/>
          <p14:tracePt t="49653" x="10868025" y="2208213"/>
          <p14:tracePt t="49657" x="10875963" y="2208213"/>
          <p14:tracePt t="49663" x="10883900" y="2208213"/>
          <p14:tracePt t="49667" x="10883900" y="2216150"/>
          <p14:tracePt t="49671" x="10891838" y="2216150"/>
          <p14:tracePt t="49675" x="10899775" y="2216150"/>
          <p14:tracePt t="49677" x="10899775" y="2224088"/>
          <p14:tracePt t="49687" x="10907713" y="2224088"/>
          <p14:tracePt t="49697" x="10907713" y="2233613"/>
          <p14:tracePt t="49699" x="10915650" y="2233613"/>
          <p14:tracePt t="49707" x="10923588" y="2233613"/>
          <p14:tracePt t="49711" x="10931525" y="2233613"/>
          <p14:tracePt t="49713" x="10931525" y="2241550"/>
          <p14:tracePt t="49719" x="10939463" y="2241550"/>
          <p14:tracePt t="49729" x="10947400" y="2241550"/>
          <p14:tracePt t="49741" x="10947400" y="2249488"/>
          <p14:tracePt t="49783" x="10955338" y="2249488"/>
          <p14:tracePt t="49789" x="10955338" y="2257425"/>
          <p14:tracePt t="49795" x="10963275" y="2257425"/>
          <p14:tracePt t="49803" x="10963275" y="2265363"/>
          <p14:tracePt t="49807" x="10971213" y="2265363"/>
          <p14:tracePt t="49815" x="10971213" y="2273300"/>
          <p14:tracePt t="49817" x="10980738" y="2273300"/>
          <p14:tracePt t="49823" x="10988675" y="2273300"/>
          <p14:tracePt t="49825" x="10988675" y="2281238"/>
          <p14:tracePt t="49827" x="10996613" y="2281238"/>
          <p14:tracePt t="49829" x="10996613" y="2289175"/>
          <p14:tracePt t="49833" x="11004550" y="2289175"/>
          <p14:tracePt t="49839" x="11012488" y="2289175"/>
          <p14:tracePt t="49841" x="11012488" y="2297113"/>
          <p14:tracePt t="49845" x="11020425" y="2297113"/>
          <p14:tracePt t="49849" x="11028363" y="2297113"/>
          <p14:tracePt t="49855" x="11036300" y="2297113"/>
          <p14:tracePt t="49857" x="11036300" y="2305050"/>
          <p14:tracePt t="49859" x="11044238" y="2305050"/>
          <p14:tracePt t="49865" x="11052175" y="2305050"/>
          <p14:tracePt t="49867" x="11060113" y="2305050"/>
          <p14:tracePt t="49876" x="11068050" y="2305050"/>
          <p14:tracePt t="49877" x="11075988" y="2312988"/>
          <p14:tracePt t="49881" x="11091863" y="2312988"/>
          <p14:tracePt t="49883" x="11091863" y="2320925"/>
          <p14:tracePt t="49885" x="11099800" y="2320925"/>
          <p14:tracePt t="49889" x="11115675" y="2320925"/>
          <p14:tracePt t="49893" x="11123613" y="2328863"/>
          <p14:tracePt t="49895" x="11139488" y="2328863"/>
          <p14:tracePt t="49897" x="11147425" y="2336800"/>
          <p14:tracePt t="49899" x="11155363" y="2344738"/>
          <p14:tracePt t="49901" x="11171238" y="2344738"/>
          <p14:tracePt t="49903" x="11187113" y="2352675"/>
          <p14:tracePt t="49905" x="11195050" y="2352675"/>
          <p14:tracePt t="49907" x="11218863" y="2368550"/>
          <p14:tracePt t="49909" x="11226800" y="2368550"/>
          <p14:tracePt t="49911" x="11242675" y="2376488"/>
          <p14:tracePt t="49913" x="11258550" y="2392363"/>
          <p14:tracePt t="49915" x="11274425" y="2392363"/>
          <p14:tracePt t="49917" x="11290300" y="2400300"/>
          <p14:tracePt t="49919" x="11298238" y="2408238"/>
          <p14:tracePt t="49921" x="11323638" y="2416175"/>
          <p14:tracePt t="49923" x="11331575" y="2424113"/>
          <p14:tracePt t="49925" x="11339513" y="2432050"/>
          <p14:tracePt t="49927" x="11355388" y="2432050"/>
          <p14:tracePt t="49929" x="11371263" y="2439988"/>
          <p14:tracePt t="49931" x="11379200" y="2447925"/>
          <p14:tracePt t="49933" x="11387138" y="2447925"/>
          <p14:tracePt t="49935" x="11403013" y="2447925"/>
          <p14:tracePt t="49937" x="11403013" y="2455863"/>
          <p14:tracePt t="49939" x="11418888" y="2463800"/>
          <p14:tracePt t="49943" x="11426825" y="2463800"/>
          <p14:tracePt t="49945" x="11434763" y="2463800"/>
          <p14:tracePt t="49947" x="11442700" y="2463800"/>
          <p14:tracePt t="49949" x="11450638" y="2471738"/>
          <p14:tracePt t="49955" x="11458575" y="2471738"/>
          <p14:tracePt t="49957" x="11466513" y="2471738"/>
          <p14:tracePt t="49963" x="11474450" y="2471738"/>
          <p14:tracePt t="49973" x="11482388" y="2471738"/>
          <p14:tracePt t="49985" x="11490325" y="2471738"/>
          <p14:tracePt t="50041" x="11490325" y="2479675"/>
          <p14:tracePt t="50047" x="11490325" y="2487613"/>
          <p14:tracePt t="50057" x="11490325" y="2495550"/>
          <p14:tracePt t="50065" x="11490325" y="2503488"/>
          <p14:tracePt t="50071" x="11490325" y="2511425"/>
          <p14:tracePt t="50075" x="11490325" y="2519363"/>
          <p14:tracePt t="50077" x="11490325" y="2527300"/>
          <p14:tracePt t="50081" x="11490325" y="2535238"/>
          <p14:tracePt t="50085" x="11490325" y="2543175"/>
          <p14:tracePt t="50087" x="11490325" y="2551113"/>
          <p14:tracePt t="50089" x="11490325" y="2559050"/>
          <p14:tracePt t="50091" x="11490325" y="2566988"/>
          <p14:tracePt t="50095" x="11490325" y="2584450"/>
          <p14:tracePt t="50097" x="11490325" y="2592388"/>
          <p14:tracePt t="50099" x="11490325" y="2600325"/>
          <p14:tracePt t="50101" x="11490325" y="2616200"/>
          <p14:tracePt t="50103" x="11490325" y="2624138"/>
          <p14:tracePt t="50105" x="11490325" y="2632075"/>
          <p14:tracePt t="50107" x="11490325" y="2640013"/>
          <p14:tracePt t="50109" x="11490325" y="2663825"/>
          <p14:tracePt t="50111" x="11490325" y="2671763"/>
          <p14:tracePt t="50113" x="11490325" y="2687638"/>
          <p14:tracePt t="50115" x="11498263" y="2695575"/>
          <p14:tracePt t="50117" x="11498263" y="2719388"/>
          <p14:tracePt t="50119" x="11506200" y="2727325"/>
          <p14:tracePt t="50121" x="11506200" y="2735263"/>
          <p14:tracePt t="50123" x="11506200" y="2743200"/>
          <p14:tracePt t="50125" x="11506200" y="2767013"/>
          <p14:tracePt t="50127" x="11514138" y="2782888"/>
          <p14:tracePt t="50129" x="11522075" y="2798763"/>
          <p14:tracePt t="50131" x="11530013" y="2814638"/>
          <p14:tracePt t="50133" x="11530013" y="2830513"/>
          <p14:tracePt t="50135" x="11530013" y="2854325"/>
          <p14:tracePt t="50137" x="11537950" y="2878138"/>
          <p14:tracePt t="50139" x="11545888" y="2894013"/>
          <p14:tracePt t="50141" x="11553825" y="2919413"/>
          <p14:tracePt t="50143" x="11553825" y="2935288"/>
          <p14:tracePt t="50145" x="11553825" y="2959100"/>
          <p14:tracePt t="50147" x="11561763" y="2982913"/>
          <p14:tracePt t="50149" x="11569700" y="2998788"/>
          <p14:tracePt t="50151" x="11577638" y="3022600"/>
          <p14:tracePt t="50153" x="11577638" y="3046413"/>
          <p14:tracePt t="50155" x="11577638" y="3070225"/>
          <p14:tracePt t="50157" x="11585575" y="3086100"/>
          <p14:tracePt t="50159" x="11585575" y="3109913"/>
          <p14:tracePt t="50161" x="11593513" y="3125788"/>
          <p14:tracePt t="50163" x="11593513" y="3141663"/>
          <p14:tracePt t="50165" x="11593513" y="3157538"/>
          <p14:tracePt t="50167" x="11601450" y="3181350"/>
          <p14:tracePt t="50169" x="11601450" y="3205163"/>
          <p14:tracePt t="50171" x="11601450" y="3221038"/>
          <p14:tracePt t="50173" x="11601450" y="3236913"/>
          <p14:tracePt t="50175" x="11601450" y="3252788"/>
          <p14:tracePt t="50177" x="11601450" y="3270250"/>
          <p14:tracePt t="50179" x="11601450" y="3286125"/>
          <p14:tracePt t="50181" x="11601450" y="3302000"/>
          <p14:tracePt t="50183" x="11601450" y="3325813"/>
          <p14:tracePt t="50185" x="11601450" y="3341688"/>
          <p14:tracePt t="50187" x="11601450" y="3357563"/>
          <p14:tracePt t="50189" x="11601450" y="3373438"/>
          <p14:tracePt t="50191" x="11609388" y="3381375"/>
          <p14:tracePt t="50193" x="11609388" y="3397250"/>
          <p14:tracePt t="50195" x="11609388" y="3413125"/>
          <p14:tracePt t="50197" x="11609388" y="3429000"/>
          <p14:tracePt t="50199" x="11609388" y="3436938"/>
          <p14:tracePt t="50201" x="11609388" y="3452813"/>
          <p14:tracePt t="50203" x="11609388" y="3468688"/>
          <p14:tracePt t="50205" x="11609388" y="3484563"/>
          <p14:tracePt t="50207" x="11609388" y="3492500"/>
          <p14:tracePt t="50209" x="11617325" y="3508375"/>
          <p14:tracePt t="50211" x="11617325" y="3524250"/>
          <p14:tracePt t="50213" x="11617325" y="3540125"/>
          <p14:tracePt t="50215" x="11617325" y="3556000"/>
          <p14:tracePt t="50217" x="11617325" y="3571875"/>
          <p14:tracePt t="50219" x="11625263" y="3587750"/>
          <p14:tracePt t="50221" x="11625263" y="3605213"/>
          <p14:tracePt t="50223" x="11633200" y="3621088"/>
          <p14:tracePt t="50225" x="11641138" y="3644900"/>
          <p14:tracePt t="50227" x="11641138" y="3660775"/>
          <p14:tracePt t="50229" x="11641138" y="3676650"/>
          <p14:tracePt t="50231" x="11649075" y="3700463"/>
          <p14:tracePt t="50233" x="11657013" y="3716338"/>
          <p14:tracePt t="50235" x="11664950" y="3740150"/>
          <p14:tracePt t="50237" x="11664950" y="3763963"/>
          <p14:tracePt t="50239" x="11674475" y="3787775"/>
          <p14:tracePt t="50241" x="11682413" y="3811588"/>
          <p14:tracePt t="50243" x="11690350" y="3835400"/>
          <p14:tracePt t="50245" x="11690350" y="3859213"/>
          <p14:tracePt t="50247" x="11698288" y="3883025"/>
          <p14:tracePt t="50249" x="11706225" y="3898900"/>
          <p14:tracePt t="50251" x="11714163" y="3922713"/>
          <p14:tracePt t="50253" x="11722100" y="3948113"/>
          <p14:tracePt t="50255" x="11730038" y="3971925"/>
          <p14:tracePt t="50257" x="11745913" y="4003675"/>
          <p14:tracePt t="50259" x="11745913" y="4027488"/>
          <p14:tracePt t="50261" x="11753850" y="4051300"/>
          <p14:tracePt t="50263" x="11761788" y="4075113"/>
          <p14:tracePt t="50265" x="11769725" y="4098925"/>
          <p14:tracePt t="50267" x="11777663" y="4122738"/>
          <p14:tracePt t="50269" x="11777663" y="4138613"/>
          <p14:tracePt t="50271" x="11785600" y="4162425"/>
          <p14:tracePt t="50273" x="11793538" y="4186238"/>
          <p14:tracePt t="50275" x="11801475" y="4210050"/>
          <p14:tracePt t="50277" x="11801475" y="4225925"/>
          <p14:tracePt t="50279" x="11801475" y="4241800"/>
          <p14:tracePt t="50281" x="11809413" y="4257675"/>
          <p14:tracePt t="50283" x="11809413" y="4273550"/>
          <p14:tracePt t="50285" x="11809413" y="4298950"/>
          <p14:tracePt t="50287" x="11809413" y="4314825"/>
          <p14:tracePt t="50289" x="11809413" y="4330700"/>
          <p14:tracePt t="50291" x="11809413" y="4346575"/>
          <p14:tracePt t="50293" x="11809413" y="4362450"/>
          <p14:tracePt t="50295" x="11809413" y="4370388"/>
          <p14:tracePt t="50297" x="11809413" y="4394200"/>
          <p14:tracePt t="50299" x="11809413" y="4402138"/>
          <p14:tracePt t="50301" x="11809413" y="4418013"/>
          <p14:tracePt t="50303" x="11809413" y="4425950"/>
          <p14:tracePt t="50305" x="11809413" y="4433888"/>
          <p14:tracePt t="50307" x="11809413" y="4449763"/>
          <p14:tracePt t="50309" x="11809413" y="4465638"/>
          <p14:tracePt t="50311" x="11809413" y="4473575"/>
          <p14:tracePt t="50313" x="11809413" y="4481513"/>
          <p14:tracePt t="50315" x="11809413" y="4497388"/>
          <p14:tracePt t="50317" x="11809413" y="4505325"/>
          <p14:tracePt t="50319" x="11809413" y="4513263"/>
          <p14:tracePt t="50321" x="11809413" y="4529138"/>
          <p14:tracePt t="50323" x="11809413" y="4545013"/>
          <p14:tracePt t="50325" x="11809413" y="4552950"/>
          <p14:tracePt t="50327" x="11809413" y="4560888"/>
          <p14:tracePt t="50329" x="11809413" y="4576763"/>
          <p14:tracePt t="50331" x="11809413" y="4584700"/>
          <p14:tracePt t="50333" x="11809413" y="4600575"/>
          <p14:tracePt t="50335" x="11809413" y="4608513"/>
          <p14:tracePt t="50337" x="11809413" y="4624388"/>
          <p14:tracePt t="50339" x="11809413" y="4641850"/>
          <p14:tracePt t="50341" x="11809413" y="4649788"/>
          <p14:tracePt t="50343" x="11809413" y="4657725"/>
          <p14:tracePt t="50345" x="11809413" y="4673600"/>
          <p14:tracePt t="50347" x="11809413" y="4689475"/>
          <p14:tracePt t="50349" x="11809413" y="4705350"/>
          <p14:tracePt t="50351" x="11809413" y="4713288"/>
          <p14:tracePt t="50353" x="11809413" y="4729163"/>
          <p14:tracePt t="50355" x="11809413" y="4745038"/>
          <p14:tracePt t="50357" x="11809413" y="4760913"/>
          <p14:tracePt t="50359" x="11809413" y="4776788"/>
          <p14:tracePt t="50361" x="11809413" y="4784725"/>
          <p14:tracePt t="50363" x="11809413" y="4800600"/>
          <p14:tracePt t="50365" x="11809413" y="4816475"/>
          <p14:tracePt t="50367" x="11809413" y="4832350"/>
          <p14:tracePt t="50369" x="11809413" y="4848225"/>
          <p14:tracePt t="50371" x="11809413" y="4864100"/>
          <p14:tracePt t="50373" x="11809413" y="4879975"/>
          <p14:tracePt t="50375" x="11809413" y="4895850"/>
          <p14:tracePt t="50377" x="11809413" y="4903788"/>
          <p14:tracePt t="50379" x="11809413" y="4927600"/>
          <p14:tracePt t="50381" x="11809413" y="4943475"/>
          <p14:tracePt t="50383" x="11809413" y="4959350"/>
          <p14:tracePt t="50385" x="11809413" y="4967288"/>
          <p14:tracePt t="50387" x="11809413" y="4984750"/>
          <p14:tracePt t="50389" x="11801475" y="5000625"/>
          <p14:tracePt t="50391" x="11801475" y="5016500"/>
          <p14:tracePt t="50393" x="11793538" y="5024438"/>
          <p14:tracePt t="50395" x="11793538" y="5040313"/>
          <p14:tracePt t="50397" x="11793538" y="5056188"/>
          <p14:tracePt t="50399" x="11793538" y="5072063"/>
          <p14:tracePt t="50401" x="11793538" y="5080000"/>
          <p14:tracePt t="50403" x="11785600" y="5095875"/>
          <p14:tracePt t="50405" x="11785600" y="5103813"/>
          <p14:tracePt t="50407" x="11777663" y="5119688"/>
          <p14:tracePt t="50409" x="11777663" y="5127625"/>
          <p14:tracePt t="50411" x="11777663" y="5143500"/>
          <p14:tracePt t="50413" x="11777663" y="5151438"/>
          <p14:tracePt t="50415" x="11777663" y="5167313"/>
          <p14:tracePt t="50417" x="11777663" y="5175250"/>
          <p14:tracePt t="50419" x="11777663" y="5191125"/>
          <p14:tracePt t="50421" x="11777663" y="5207000"/>
          <p14:tracePt t="50423" x="11777663" y="5214938"/>
          <p14:tracePt t="50425" x="11777663" y="5230813"/>
          <p14:tracePt t="50427" x="11777663" y="5238750"/>
          <p14:tracePt t="50429" x="11777663" y="5254625"/>
          <p14:tracePt t="50431" x="11777663" y="5278438"/>
          <p14:tracePt t="50433" x="11777663" y="5294313"/>
          <p14:tracePt t="50435" x="11777663" y="5310188"/>
          <p14:tracePt t="50437" x="11785600" y="5327650"/>
          <p14:tracePt t="50439" x="11785600" y="5343525"/>
          <p14:tracePt t="50441" x="11793538" y="5367338"/>
          <p14:tracePt t="50443" x="11801475" y="5391150"/>
          <p14:tracePt t="50445" x="11809413" y="5414963"/>
          <p14:tracePt t="50447" x="11817350" y="5438775"/>
          <p14:tracePt t="50449" x="11833225" y="5462588"/>
          <p14:tracePt t="50451" x="11849100" y="5494338"/>
          <p14:tracePt t="50453" x="11857038" y="5526088"/>
          <p14:tracePt t="50455" x="11872913" y="5549900"/>
          <p14:tracePt t="50457" x="11888788" y="5589588"/>
          <p14:tracePt t="50459" x="11904663" y="5621338"/>
          <p14:tracePt t="50461" x="11912600" y="5662613"/>
          <p14:tracePt t="50463" x="11936413" y="5702300"/>
          <p14:tracePt t="50465" x="11952288" y="5741988"/>
          <p14:tracePt t="50467" x="11968163" y="5789613"/>
          <p14:tracePt t="50469" x="11984038" y="5829300"/>
          <p14:tracePt t="50471" x="11999913" y="5861050"/>
          <p14:tracePt t="50473" x="12015788" y="5908675"/>
          <p14:tracePt t="50475" x="12025313" y="5948363"/>
          <p14:tracePt t="50477" x="12041188" y="5980113"/>
          <p14:tracePt t="50479" x="12049125" y="6013450"/>
          <p14:tracePt t="50481" x="12057063" y="6053138"/>
          <p14:tracePt t="50483" x="12065000" y="6084888"/>
          <p14:tracePt t="50485" x="12072938" y="6108700"/>
          <p14:tracePt t="50487" x="12072938" y="6132513"/>
          <p14:tracePt t="50489" x="12080875" y="6156325"/>
          <p14:tracePt t="50491" x="12088813" y="6180138"/>
          <p14:tracePt t="50493" x="12088813" y="6196013"/>
          <p14:tracePt t="50495" x="12096750" y="6211888"/>
          <p14:tracePt t="50497" x="12096750" y="6227763"/>
          <p14:tracePt t="50499" x="12096750" y="6243638"/>
          <p14:tracePt t="50501" x="12096750" y="6259513"/>
          <p14:tracePt t="50503" x="12096750" y="6275388"/>
          <p14:tracePt t="50505" x="12104688" y="6283325"/>
          <p14:tracePt t="50507" x="12104688" y="6299200"/>
          <p14:tracePt t="50509" x="12104688" y="6307138"/>
          <p14:tracePt t="50511" x="12104688" y="6315075"/>
          <p14:tracePt t="50515" x="12104688" y="6330950"/>
          <p14:tracePt t="50519" x="12104688" y="6338888"/>
          <p14:tracePt t="50521" x="12104688" y="6348413"/>
          <p14:tracePt t="50523" x="12112625" y="6356350"/>
          <p14:tracePt t="50527" x="12112625" y="6364288"/>
          <p14:tracePt t="50533" x="12112625" y="6372225"/>
          <p14:tracePt t="50539" x="12112625" y="6380163"/>
          <p14:tracePt t="50543" x="12112625" y="6388100"/>
          <p14:tracePt t="50557" x="12112625" y="6396038"/>
          <p14:tracePt t="50629" x="12104688" y="6396038"/>
          <p14:tracePt t="50641" x="12096750" y="6396038"/>
          <p14:tracePt t="50651" x="12088813" y="6396038"/>
          <p14:tracePt t="50659" x="12080875" y="6396038"/>
          <p14:tracePt t="50661" x="12072938" y="6396038"/>
          <p14:tracePt t="50667" x="12065000" y="6396038"/>
          <p14:tracePt t="50673" x="12057063" y="6396038"/>
          <p14:tracePt t="50677" x="12049125" y="6396038"/>
          <p14:tracePt t="50679" x="12041188" y="6396038"/>
          <p14:tracePt t="50683" x="12033250" y="6396038"/>
          <p14:tracePt t="50687" x="12025313" y="6396038"/>
          <p14:tracePt t="50691" x="12007850" y="6396038"/>
          <p14:tracePt t="50695" x="11999913" y="6396038"/>
          <p14:tracePt t="50699" x="11991975" y="6396038"/>
          <p14:tracePt t="50701" x="11984038" y="6396038"/>
          <p14:tracePt t="50703" x="11976100" y="6396038"/>
          <p14:tracePt t="50705" x="11968163" y="6396038"/>
          <p14:tracePt t="50709" x="11952288" y="6396038"/>
          <p14:tracePt t="50713" x="11944350" y="6396038"/>
          <p14:tracePt t="50715" x="11936413" y="6396038"/>
          <p14:tracePt t="50717" x="11928475" y="6396038"/>
          <p14:tracePt t="50719" x="11920538" y="6396038"/>
          <p14:tracePt t="50723" x="11912600" y="6396038"/>
          <p14:tracePt t="50725" x="11904663" y="6388100"/>
          <p14:tracePt t="50727" x="11896725" y="6388100"/>
          <p14:tracePt t="50729" x="11888788" y="6388100"/>
          <p14:tracePt t="50731" x="11880850" y="6388100"/>
          <p14:tracePt t="50733" x="11872913" y="6388100"/>
          <p14:tracePt t="50735" x="11864975" y="6388100"/>
          <p14:tracePt t="50739" x="11857038" y="6388100"/>
          <p14:tracePt t="50741" x="11849100" y="6388100"/>
          <p14:tracePt t="50743" x="11841163" y="6388100"/>
          <p14:tracePt t="50747" x="11833225" y="6388100"/>
          <p14:tracePt t="50751" x="11825288" y="6388100"/>
          <p14:tracePt t="50753" x="11817350" y="6388100"/>
          <p14:tracePt t="50755" x="11809413" y="6380163"/>
          <p14:tracePt t="50759" x="11801475" y="6380163"/>
          <p14:tracePt t="50761" x="11793538" y="6380163"/>
          <p14:tracePt t="50765" x="11785600" y="6380163"/>
          <p14:tracePt t="50767" x="11777663" y="6380163"/>
          <p14:tracePt t="50771" x="11769725" y="6380163"/>
          <p14:tracePt t="50773" x="11761788" y="6380163"/>
          <p14:tracePt t="50775" x="11753850" y="6380163"/>
          <p14:tracePt t="50779" x="11745913" y="6380163"/>
          <p14:tracePt t="50781" x="11737975" y="6380163"/>
          <p14:tracePt t="50783" x="11730038" y="6380163"/>
          <p14:tracePt t="50785" x="11722100" y="6380163"/>
          <p14:tracePt t="50789" x="11706225" y="6380163"/>
          <p14:tracePt t="50793" x="11698288" y="6372225"/>
          <p14:tracePt t="50795" x="11690350" y="6372225"/>
          <p14:tracePt t="50797" x="11682413" y="6372225"/>
          <p14:tracePt t="50799" x="11664950" y="6372225"/>
          <p14:tracePt t="50803" x="11657013" y="6372225"/>
          <p14:tracePt t="50805" x="11641138" y="6372225"/>
          <p14:tracePt t="50809" x="11633200" y="6372225"/>
          <p14:tracePt t="50811" x="11625263" y="6372225"/>
          <p14:tracePt t="50813" x="11617325" y="6372225"/>
          <p14:tracePt t="50815" x="11609388" y="6372225"/>
          <p14:tracePt t="50817" x="11601450" y="6372225"/>
          <p14:tracePt t="50819" x="11593513" y="6372225"/>
          <p14:tracePt t="50821" x="11585575" y="6372225"/>
          <p14:tracePt t="50823" x="11569700" y="6372225"/>
          <p14:tracePt t="50825" x="11561763" y="6372225"/>
          <p14:tracePt t="50827" x="11553825" y="6372225"/>
          <p14:tracePt t="50829" x="11537950" y="6372225"/>
          <p14:tracePt t="50831" x="11522075" y="6372225"/>
          <p14:tracePt t="50833" x="11514138" y="6372225"/>
          <p14:tracePt t="50835" x="11506200" y="6372225"/>
          <p14:tracePt t="50837" x="11490325" y="6372225"/>
          <p14:tracePt t="50839" x="11466513" y="6372225"/>
          <p14:tracePt t="50841" x="11458575" y="6372225"/>
          <p14:tracePt t="50843" x="11450638" y="6372225"/>
          <p14:tracePt t="50845" x="11442700" y="6372225"/>
          <p14:tracePt t="50847" x="11418888" y="6372225"/>
          <p14:tracePt t="50849" x="11403013" y="6372225"/>
          <p14:tracePt t="50851" x="11387138" y="6372225"/>
          <p14:tracePt t="50853" x="11371263" y="6372225"/>
          <p14:tracePt t="50855" x="11347450" y="6372225"/>
          <p14:tracePt t="50857" x="11323638" y="6380163"/>
          <p14:tracePt t="50859" x="11298238" y="6380163"/>
          <p14:tracePt t="50861" x="11274425" y="6380163"/>
          <p14:tracePt t="50863" x="11242675" y="6380163"/>
          <p14:tracePt t="50865" x="11218863" y="6380163"/>
          <p14:tracePt t="50867" x="11187113" y="6380163"/>
          <p14:tracePt t="50869" x="11155363" y="6380163"/>
          <p14:tracePt t="50871" x="11107738" y="6380163"/>
          <p14:tracePt t="50876" x="11036300" y="6380163"/>
          <p14:tracePt t="50877" x="10988675" y="6380163"/>
          <p14:tracePt t="50879" x="10947400" y="6380163"/>
          <p14:tracePt t="50881" x="10891838" y="6380163"/>
          <p14:tracePt t="50883" x="10852150" y="6380163"/>
          <p14:tracePt t="50885" x="10796588" y="6380163"/>
          <p14:tracePt t="50887" x="10741025" y="6380163"/>
          <p14:tracePt t="50889" x="10693400" y="6380163"/>
          <p14:tracePt t="50891" x="10637838" y="6380163"/>
          <p14:tracePt t="50893" x="10572750" y="6372225"/>
          <p14:tracePt t="50895" x="10509250" y="6372225"/>
          <p14:tracePt t="50897" x="10437813" y="6364288"/>
          <p14:tracePt t="50899" x="10374313" y="6364288"/>
          <p14:tracePt t="50901" x="10310813" y="6356350"/>
          <p14:tracePt t="50903" x="10245725" y="6348413"/>
          <p14:tracePt t="50905" x="10174288" y="6348413"/>
          <p14:tracePt t="50907" x="10110788" y="6348413"/>
          <p14:tracePt t="50909" x="10031413" y="6338888"/>
          <p14:tracePt t="50911" x="9959975" y="6330950"/>
          <p14:tracePt t="50913" x="9886950" y="6330950"/>
          <p14:tracePt t="50915" x="9807575" y="6323013"/>
          <p14:tracePt t="50917" x="9720263" y="6307138"/>
          <p14:tracePt t="50919" x="9640888" y="6307138"/>
          <p14:tracePt t="50921" x="9544050" y="6299200"/>
          <p14:tracePt t="50923" x="9456738" y="6291263"/>
          <p14:tracePt t="50925" x="9361488" y="6283325"/>
          <p14:tracePt t="50927" x="9266238" y="6275388"/>
          <p14:tracePt t="50929" x="9161463" y="6267450"/>
          <p14:tracePt t="50931" x="9050338" y="6259513"/>
          <p14:tracePt t="50933" x="8947150" y="6251575"/>
          <p14:tracePt t="50935" x="8826500" y="6243638"/>
          <p14:tracePt t="50937" x="8707438" y="6219825"/>
          <p14:tracePt t="50939" x="8596313" y="6211888"/>
          <p14:tracePt t="50941" x="8475663" y="6203950"/>
          <p14:tracePt t="50943" x="8356600" y="6196013"/>
          <p14:tracePt t="50945" x="8245475" y="6188075"/>
          <p14:tracePt t="50947" x="8124825" y="6180138"/>
          <p14:tracePt t="50949" x="8013700" y="6172200"/>
          <p14:tracePt t="50951" x="7894638" y="6156325"/>
          <p14:tracePt t="50953" x="7789863" y="6148388"/>
          <p14:tracePt t="50955" x="7678738" y="6148388"/>
          <p14:tracePt t="50957" x="7575550" y="6140450"/>
          <p14:tracePt t="50959" x="7470775" y="6140450"/>
          <p14:tracePt t="50961" x="7375525" y="6132513"/>
          <p14:tracePt t="50963" x="7280275" y="6132513"/>
          <p14:tracePt t="50965" x="7185025" y="6132513"/>
          <p14:tracePt t="50967" x="7088188" y="6124575"/>
          <p14:tracePt t="50969" x="7000875" y="6124575"/>
          <p14:tracePt t="50971" x="6921500" y="6124575"/>
          <p14:tracePt t="50973" x="6842125" y="6116638"/>
          <p14:tracePt t="50975" x="6761163" y="6116638"/>
          <p14:tracePt t="50977" x="6681788" y="6116638"/>
          <p14:tracePt t="50979" x="6610350" y="6116638"/>
          <p14:tracePt t="50981" x="6538913" y="6116638"/>
          <p14:tracePt t="50983" x="6459538" y="6116638"/>
          <p14:tracePt t="50985" x="6386513" y="6108700"/>
          <p14:tracePt t="50987" x="6315075" y="6108700"/>
          <p14:tracePt t="50989" x="6235700" y="6108700"/>
          <p14:tracePt t="50991" x="6164263" y="6108700"/>
          <p14:tracePt t="50993" x="6091238" y="6108700"/>
          <p14:tracePt t="50995" x="6027738" y="6100763"/>
          <p14:tracePt t="50997" x="5948363" y="6100763"/>
          <p14:tracePt t="50999" x="5876925" y="6100763"/>
          <p14:tracePt t="51001" x="5797550" y="6092825"/>
          <p14:tracePt t="51003" x="5732463" y="6092825"/>
          <p14:tracePt t="51005" x="5661025" y="6084888"/>
          <p14:tracePt t="51007" x="5589588" y="6084888"/>
          <p14:tracePt t="51009" x="5510213" y="6076950"/>
          <p14:tracePt t="51011" x="5446713" y="6076950"/>
          <p14:tracePt t="51013" x="5373688" y="6069013"/>
          <p14:tracePt t="51015" x="5294313" y="6069013"/>
          <p14:tracePt t="51017" x="5222875" y="6061075"/>
          <p14:tracePt t="51019" x="5143500" y="6053138"/>
          <p14:tracePt t="51021" x="5072063" y="6053138"/>
          <p14:tracePt t="51023" x="5006975" y="6045200"/>
          <p14:tracePt t="51025" x="4935538" y="6037263"/>
          <p14:tracePt t="51027" x="4864100" y="6029325"/>
          <p14:tracePt t="51029" x="4792663" y="6013450"/>
          <p14:tracePt t="51031" x="4729163" y="6005513"/>
          <p14:tracePt t="51033" x="4664075" y="5995988"/>
          <p14:tracePt t="51035" x="4600575" y="5995988"/>
          <p14:tracePt t="51037" x="4529138" y="5988050"/>
          <p14:tracePt t="51039" x="4465638" y="5980113"/>
          <p14:tracePt t="51041" x="4402138" y="5972175"/>
          <p14:tracePt t="51043" x="4344988" y="5972175"/>
          <p14:tracePt t="51045" x="4289425" y="5964238"/>
          <p14:tracePt t="51047" x="4241800" y="5956300"/>
          <p14:tracePt t="51049" x="4186238" y="5956300"/>
          <p14:tracePt t="51051" x="4130675" y="5948363"/>
          <p14:tracePt t="51053" x="4090988" y="5948363"/>
          <p14:tracePt t="51055" x="4043363" y="5940425"/>
          <p14:tracePt t="51057" x="4002088" y="5940425"/>
          <p14:tracePt t="51059" x="3954463" y="5940425"/>
          <p14:tracePt t="51061" x="3922713" y="5940425"/>
          <p14:tracePt t="51063" x="3875088" y="5932488"/>
          <p14:tracePt t="51065" x="3843338" y="5932488"/>
          <p14:tracePt t="51067" x="3811588" y="5932488"/>
          <p14:tracePt t="51069" x="3779838" y="5932488"/>
          <p14:tracePt t="51071" x="3740150" y="5924550"/>
          <p14:tracePt t="51073" x="3716338" y="5924550"/>
          <p14:tracePt t="51075" x="3692525" y="5924550"/>
          <p14:tracePt t="51077" x="3668713" y="5916613"/>
          <p14:tracePt t="51079" x="3643313" y="5916613"/>
          <p14:tracePt t="51081" x="3619500" y="5916613"/>
          <p14:tracePt t="51083" x="3595688" y="5908675"/>
          <p14:tracePt t="51085" x="3571875" y="5908675"/>
          <p14:tracePt t="51087" x="3556000" y="5908675"/>
          <p14:tracePt t="51089" x="3540125" y="5900738"/>
          <p14:tracePt t="51091" x="3516313" y="5900738"/>
          <p14:tracePt t="51093" x="3500438" y="5900738"/>
          <p14:tracePt t="51095" x="3484563" y="5900738"/>
          <p14:tracePt t="51097" x="3468688" y="5900738"/>
          <p14:tracePt t="51099" x="3444875" y="5900738"/>
          <p14:tracePt t="51101" x="3436938" y="5900738"/>
          <p14:tracePt t="51103" x="3429000" y="5892800"/>
          <p14:tracePt t="51105" x="3413125" y="5892800"/>
          <p14:tracePt t="51107" x="3397250" y="5892800"/>
          <p14:tracePt t="51109" x="3389313" y="5892800"/>
          <p14:tracePt t="51113" x="3373438" y="5884863"/>
          <p14:tracePt t="51117" x="3357563" y="5884863"/>
          <p14:tracePt t="51121" x="3349625" y="5884863"/>
          <p14:tracePt t="51125" x="3341688" y="5884863"/>
          <p14:tracePt t="51133" x="3333750" y="5884863"/>
          <p14:tracePt t="51201" x="3333750" y="5876925"/>
          <p14:tracePt t="51219" x="3333750" y="5868988"/>
          <p14:tracePt t="51225" x="3341688" y="5868988"/>
          <p14:tracePt t="51233" x="3341688" y="5861050"/>
          <p14:tracePt t="51235" x="3349625" y="5861050"/>
          <p14:tracePt t="51237" x="3349625" y="5853113"/>
          <p14:tracePt t="51243" x="3357563" y="5853113"/>
          <p14:tracePt t="51247" x="3365500" y="5853113"/>
          <p14:tracePt t="51249" x="3365500" y="5845175"/>
          <p14:tracePt t="51255" x="3373438" y="5845175"/>
          <p14:tracePt t="51261" x="3373438" y="5837238"/>
          <p14:tracePt t="51269" x="3381375" y="5837238"/>
          <p14:tracePt t="51275" x="3381375" y="5829300"/>
          <p14:tracePt t="51281" x="3381375" y="5821363"/>
          <p14:tracePt t="51285" x="3389313" y="5821363"/>
          <p14:tracePt t="51295" x="3397250" y="5821363"/>
          <p14:tracePt t="51299" x="3397250" y="5813425"/>
          <p14:tracePt t="51319" x="3397250" y="5805488"/>
          <p14:tracePt t="51331" x="3405188" y="5805488"/>
          <p14:tracePt t="51337" x="3405188" y="5797550"/>
          <p14:tracePt t="51353" x="3405188" y="5789613"/>
          <p14:tracePt t="51359" x="3405188" y="5781675"/>
          <p14:tracePt t="51373" x="3405188" y="5773738"/>
          <p14:tracePt t="51385" x="3405188" y="5765800"/>
          <p14:tracePt t="51393" x="3405188" y="5757863"/>
          <p14:tracePt t="51397" x="3405188" y="5749925"/>
          <p14:tracePt t="51410" x="3405188" y="5741988"/>
          <p14:tracePt t="51419" x="3405188" y="5734050"/>
          <p14:tracePt t="51435" x="3405188" y="5726113"/>
          <p14:tracePt t="51441" x="3405188" y="5718175"/>
          <p14:tracePt t="51449" x="3405188" y="5710238"/>
          <p14:tracePt t="51451" x="3413125" y="5710238"/>
          <p14:tracePt t="51459" x="3413125" y="5702300"/>
          <p14:tracePt t="51465" x="3413125" y="5694363"/>
          <p14:tracePt t="51467" x="3421063" y="5694363"/>
          <p14:tracePt t="51469" x="3421063" y="5686425"/>
          <p14:tracePt t="51471" x="3429000" y="5686425"/>
          <p14:tracePt t="51475" x="3429000" y="5678488"/>
          <p14:tracePt t="51481" x="3436938" y="5670550"/>
          <p14:tracePt t="51485" x="3436938" y="5662613"/>
          <p14:tracePt t="51487" x="3436938" y="5653088"/>
          <p14:tracePt t="51489" x="3444875" y="5653088"/>
          <p14:tracePt t="51491" x="3444875" y="5645150"/>
          <p14:tracePt t="51495" x="3452813" y="5637213"/>
          <p14:tracePt t="51497" x="3460750" y="5637213"/>
          <p14:tracePt t="51499" x="3460750" y="5629275"/>
          <p14:tracePt t="51501" x="3460750" y="5621338"/>
          <p14:tracePt t="51503" x="3468688" y="5613400"/>
          <p14:tracePt t="51505" x="3468688" y="5605463"/>
          <p14:tracePt t="51507" x="3468688" y="5597525"/>
          <p14:tracePt t="51509" x="3476625" y="5589588"/>
          <p14:tracePt t="51511" x="3484563" y="5589588"/>
          <p14:tracePt t="51513" x="3484563" y="5573713"/>
          <p14:tracePt t="51515" x="3492500" y="5565775"/>
          <p14:tracePt t="51517" x="3500438" y="5557838"/>
          <p14:tracePt t="51519" x="3500438" y="5541963"/>
          <p14:tracePt t="51521" x="3500438" y="5534025"/>
          <p14:tracePt t="51523" x="3508375" y="5518150"/>
          <p14:tracePt t="51525" x="3516313" y="5502275"/>
          <p14:tracePt t="51527" x="3516313" y="5486400"/>
          <p14:tracePt t="51529" x="3524250" y="5470525"/>
          <p14:tracePt t="51531" x="3532188" y="5454650"/>
          <p14:tracePt t="51533" x="3540125" y="5438775"/>
          <p14:tracePt t="51535" x="3540125" y="5414963"/>
          <p14:tracePt t="51537" x="3540125" y="5407025"/>
          <p14:tracePt t="51539" x="3548063" y="5399088"/>
          <p14:tracePt t="51541" x="3556000" y="5383213"/>
          <p14:tracePt t="51543" x="3556000" y="5359400"/>
          <p14:tracePt t="51545" x="3563938" y="5335588"/>
          <p14:tracePt t="51547" x="3571875" y="5310188"/>
          <p14:tracePt t="51549" x="3579813" y="5286375"/>
          <p14:tracePt t="51551" x="3579813" y="5262563"/>
          <p14:tracePt t="51553" x="3587750" y="5238750"/>
          <p14:tracePt t="51555" x="3587750" y="5207000"/>
          <p14:tracePt t="51557" x="3595688" y="5167313"/>
          <p14:tracePt t="51559" x="3595688" y="5135563"/>
          <p14:tracePt t="51561" x="3603625" y="5103813"/>
          <p14:tracePt t="51563" x="3611563" y="5072063"/>
          <p14:tracePt t="51565" x="3619500" y="5024438"/>
          <p14:tracePt t="51567" x="3619500" y="4984750"/>
          <p14:tracePt t="51569" x="3627438" y="4927600"/>
          <p14:tracePt t="51571" x="3635375" y="4872038"/>
          <p14:tracePt t="51573" x="3643313" y="4816475"/>
          <p14:tracePt t="51575" x="3651250" y="4760913"/>
          <p14:tracePt t="51577" x="3660775" y="4697413"/>
          <p14:tracePt t="51579" x="3668713" y="4641850"/>
          <p14:tracePt t="51581" x="3676650" y="4576763"/>
          <p14:tracePt t="51583" x="3676650" y="4521200"/>
          <p14:tracePt t="51585" x="3684588" y="4457700"/>
          <p14:tracePt t="51587" x="3692525" y="4394200"/>
          <p14:tracePt t="51589" x="3692525" y="4330700"/>
          <p14:tracePt t="51591" x="3700463" y="4265613"/>
          <p14:tracePt t="51593" x="3708400" y="4194175"/>
          <p14:tracePt t="51595" x="3716338" y="4146550"/>
          <p14:tracePt t="51597" x="3716338" y="4083050"/>
          <p14:tracePt t="51599" x="3724275" y="4027488"/>
          <p14:tracePt t="51601" x="3724275" y="3963988"/>
          <p14:tracePt t="51603" x="3732213" y="3906838"/>
          <p14:tracePt t="51605" x="3732213" y="3843338"/>
          <p14:tracePt t="51607" x="3740150" y="3779838"/>
          <p14:tracePt t="51609" x="3748088" y="3708400"/>
          <p14:tracePt t="51611" x="3748088" y="3660775"/>
          <p14:tracePt t="51613" x="3756025" y="3587750"/>
          <p14:tracePt t="51615" x="3763963" y="3524250"/>
          <p14:tracePt t="51617" x="3763963" y="3460750"/>
          <p14:tracePt t="51619" x="3771900" y="3405188"/>
          <p14:tracePt t="51621" x="3779838" y="3341688"/>
          <p14:tracePt t="51623" x="3779838" y="3278188"/>
          <p14:tracePt t="51625" x="3787775" y="3213100"/>
          <p14:tracePt t="51627" x="3795713" y="3157538"/>
          <p14:tracePt t="51629" x="3803650" y="3094038"/>
          <p14:tracePt t="51631" x="3811588" y="3030538"/>
          <p14:tracePt t="51633" x="3819525" y="2974975"/>
          <p14:tracePt t="51635" x="3827463" y="2909888"/>
          <p14:tracePt t="51637" x="3835400" y="2854325"/>
          <p14:tracePt t="51639" x="3851275" y="2790825"/>
          <p14:tracePt t="51641" x="3859213" y="2735263"/>
          <p14:tracePt t="51643" x="3875088" y="2679700"/>
          <p14:tracePt t="51645" x="3883025" y="2624138"/>
          <p14:tracePt t="51647" x="3898900" y="2566988"/>
          <p14:tracePt t="51649" x="3906838" y="2519363"/>
          <p14:tracePt t="51651" x="3922713" y="2471738"/>
          <p14:tracePt t="51653" x="3938588" y="2432050"/>
          <p14:tracePt t="51655" x="3954463" y="2384425"/>
          <p14:tracePt t="51657" x="3970338" y="2336800"/>
          <p14:tracePt t="51659" x="3986213" y="2289175"/>
          <p14:tracePt t="51661" x="3986213" y="2257425"/>
          <p14:tracePt t="51663" x="4002088" y="2224088"/>
          <p14:tracePt t="51665" x="4019550" y="2184400"/>
          <p14:tracePt t="51667" x="4035425" y="2144713"/>
          <p14:tracePt t="51669" x="4051300" y="2120900"/>
          <p14:tracePt t="51671" x="4059238" y="2089150"/>
          <p14:tracePt t="51673" x="4075113" y="2057400"/>
          <p14:tracePt t="51675" x="4090988" y="2033588"/>
          <p14:tracePt t="51677" x="4098925" y="2009775"/>
          <p14:tracePt t="51679" x="4114800" y="1978025"/>
          <p14:tracePt t="51681" x="4130675" y="1954213"/>
          <p14:tracePt t="51683" x="4138613" y="1938338"/>
          <p14:tracePt t="51685" x="4154488" y="1914525"/>
          <p14:tracePt t="51687" x="4162425" y="1890713"/>
          <p14:tracePt t="51689" x="4178300" y="1873250"/>
          <p14:tracePt t="51691" x="4186238" y="1857375"/>
          <p14:tracePt t="51693" x="4194175" y="1841500"/>
          <p14:tracePt t="51695" x="4202113" y="1825625"/>
          <p14:tracePt t="51697" x="4210050" y="1801813"/>
          <p14:tracePt t="51699" x="4217988" y="1793875"/>
          <p14:tracePt t="51701" x="4225925" y="1785938"/>
          <p14:tracePt t="51703" x="4233863" y="1770063"/>
          <p14:tracePt t="51705" x="4241800" y="1762125"/>
          <p14:tracePt t="51707" x="4241800" y="1746250"/>
          <p14:tracePt t="51709" x="4249738" y="1746250"/>
          <p14:tracePt t="51711" x="4249738" y="1738313"/>
          <p14:tracePt t="51713" x="4249738" y="1730375"/>
          <p14:tracePt t="51717" x="4249738" y="1722438"/>
          <p14:tracePt t="51721" x="4249738" y="1714500"/>
          <p14:tracePt t="51723" x="4257675" y="1714500"/>
          <p14:tracePt t="51727" x="4257675" y="1706563"/>
          <p14:tracePt t="51871" x="4265613" y="1706563"/>
          <p14:tracePt t="51881" x="4273550" y="1714500"/>
          <p14:tracePt t="51883" x="4273550" y="1722438"/>
          <p14:tracePt t="51887" x="4289425" y="1722438"/>
          <p14:tracePt t="51889" x="4289425" y="1730375"/>
          <p14:tracePt t="51891" x="4297363" y="1730375"/>
          <p14:tracePt t="51893" x="4305300" y="1738313"/>
          <p14:tracePt t="51895" x="4321175" y="1746250"/>
          <p14:tracePt t="51897" x="4337050" y="1754188"/>
          <p14:tracePt t="51899" x="4352925" y="1770063"/>
          <p14:tracePt t="51901" x="4370388" y="1778000"/>
          <p14:tracePt t="51903" x="4378325" y="1778000"/>
          <p14:tracePt t="51905" x="4402138" y="1785938"/>
          <p14:tracePt t="51907" x="4418013" y="1793875"/>
          <p14:tracePt t="51909" x="4441825" y="1809750"/>
          <p14:tracePt t="51911" x="4473575" y="1825625"/>
          <p14:tracePt t="51913" x="4513263" y="1841500"/>
          <p14:tracePt t="51915" x="4560888" y="1849438"/>
          <p14:tracePt t="51917" x="4608513" y="1865313"/>
          <p14:tracePt t="51919" x="4648200" y="1881188"/>
          <p14:tracePt t="51921" x="4705350" y="1898650"/>
          <p14:tracePt t="51923" x="4760913" y="1914525"/>
          <p14:tracePt t="51925" x="4832350" y="1930400"/>
          <p14:tracePt t="51927" x="4895850" y="1946275"/>
          <p14:tracePt t="51929" x="4959350" y="1970088"/>
          <p14:tracePt t="51931" x="5022850" y="1985963"/>
          <p14:tracePt t="51933" x="5095875" y="2001838"/>
          <p14:tracePt t="51935" x="5159375" y="2017713"/>
          <p14:tracePt t="51937" x="5238750" y="2033588"/>
          <p14:tracePt t="51939" x="5302250" y="2049463"/>
          <p14:tracePt t="51941" x="5365750" y="2065338"/>
          <p14:tracePt t="51943" x="5438775" y="2089150"/>
          <p14:tracePt t="51945" x="5510213" y="2105025"/>
          <p14:tracePt t="51947" x="5573713" y="2120900"/>
          <p14:tracePt t="51949" x="5653088" y="2152650"/>
          <p14:tracePt t="51951" x="5716588" y="2168525"/>
          <p14:tracePt t="51953" x="5797550" y="2192338"/>
          <p14:tracePt t="51955" x="5876925" y="2208213"/>
          <p14:tracePt t="51957" x="5948363" y="2233613"/>
          <p14:tracePt t="51959" x="6027738" y="2249488"/>
          <p14:tracePt t="51961" x="6108700" y="2281238"/>
          <p14:tracePt t="51963" x="6188075" y="2297113"/>
          <p14:tracePt t="51965" x="6275388" y="2320925"/>
          <p14:tracePt t="51967" x="6362700" y="2344738"/>
          <p14:tracePt t="51969" x="6451600" y="2360613"/>
          <p14:tracePt t="51971" x="6546850" y="2392363"/>
          <p14:tracePt t="51973" x="6642100" y="2408238"/>
          <p14:tracePt t="51975" x="6745288" y="2432050"/>
          <p14:tracePt t="51977" x="6842125" y="2463800"/>
          <p14:tracePt t="51979" x="6937375" y="2487613"/>
          <p14:tracePt t="51981" x="7032625" y="2511425"/>
          <p14:tracePt t="51983" x="7145338" y="2543175"/>
          <p14:tracePt t="51985" x="7240588" y="2566988"/>
          <p14:tracePt t="51987" x="7335838" y="2608263"/>
          <p14:tracePt t="51989" x="7446963" y="2632075"/>
          <p14:tracePt t="51991" x="7543800" y="2663825"/>
          <p14:tracePt t="51993" x="7631113" y="2695575"/>
          <p14:tracePt t="51995" x="7718425" y="2727325"/>
          <p14:tracePt t="51997" x="7805738" y="2751138"/>
          <p14:tracePt t="51999" x="7894638" y="2790825"/>
          <p14:tracePt t="52001" x="7981950" y="2814638"/>
          <p14:tracePt t="52003" x="8061325" y="2846388"/>
          <p14:tracePt t="52005" x="8132763" y="2878138"/>
          <p14:tracePt t="52007" x="8213725" y="2901950"/>
          <p14:tracePt t="52009" x="8277225" y="2919413"/>
          <p14:tracePt t="52011" x="8332788" y="2935288"/>
          <p14:tracePt t="52013" x="8396288" y="2943225"/>
          <p14:tracePt t="52175" x="8420100" y="2943225"/>
          <p14:tracePt t="52187" x="8412163" y="2935288"/>
          <p14:tracePt t="52189" x="8404225" y="2935288"/>
          <p14:tracePt t="52191" x="8396288" y="2927350"/>
          <p14:tracePt t="52193" x="8388350" y="2927350"/>
          <p14:tracePt t="52195" x="8380413" y="2919413"/>
          <p14:tracePt t="52197" x="8372475" y="2919413"/>
          <p14:tracePt t="52199" x="8364538" y="2919413"/>
          <p14:tracePt t="52203" x="8356600" y="2909888"/>
          <p14:tracePt t="52205" x="8348663" y="2909888"/>
          <p14:tracePt t="52207" x="8340725" y="2901950"/>
          <p14:tracePt t="52211" x="8324850" y="2901950"/>
          <p14:tracePt t="52215" x="8316913" y="2901950"/>
          <p14:tracePt t="52217" x="8308975" y="2909888"/>
          <p14:tracePt t="52219" x="8301038" y="2919413"/>
          <p14:tracePt t="52221" x="8293100" y="2919413"/>
          <p14:tracePt t="52223" x="8285163" y="2927350"/>
          <p14:tracePt t="52225" x="8269288" y="2927350"/>
          <p14:tracePt t="52227" x="8253413" y="2935288"/>
          <p14:tracePt t="52229" x="8245475" y="2951163"/>
          <p14:tracePt t="52231" x="8229600" y="2951163"/>
          <p14:tracePt t="52233" x="8213725" y="2959100"/>
          <p14:tracePt t="52235" x="8197850" y="2967038"/>
          <p14:tracePt t="52237" x="8189913" y="2982913"/>
          <p14:tracePt t="52239" x="8172450" y="2990850"/>
          <p14:tracePt t="52241" x="8156575" y="2998788"/>
          <p14:tracePt t="52243" x="8140700" y="3006725"/>
          <p14:tracePt t="52245" x="8124825" y="3022600"/>
          <p14:tracePt t="52247" x="8116888" y="3030538"/>
          <p14:tracePt t="52249" x="8101013" y="3046413"/>
          <p14:tracePt t="52251" x="8085138" y="3054350"/>
          <p14:tracePt t="52253" x="8069263" y="3070225"/>
          <p14:tracePt t="52255" x="8053388" y="3086100"/>
          <p14:tracePt t="52257" x="8037513" y="3101975"/>
          <p14:tracePt t="52259" x="8029575" y="3117850"/>
          <p14:tracePt t="52261" x="8005763" y="3125788"/>
          <p14:tracePt t="52263" x="7997825" y="3149600"/>
          <p14:tracePt t="52265" x="7981950" y="3165475"/>
          <p14:tracePt t="52267" x="7974013" y="3181350"/>
          <p14:tracePt t="52269" x="7958138" y="3197225"/>
          <p14:tracePt t="52271" x="7950200" y="3221038"/>
          <p14:tracePt t="52273" x="7942263" y="3228975"/>
          <p14:tracePt t="52275" x="7934325" y="3236913"/>
          <p14:tracePt t="52277" x="7918450" y="3262313"/>
          <p14:tracePt t="52279" x="7918450" y="3278188"/>
          <p14:tracePt t="52281" x="7902575" y="3294063"/>
          <p14:tracePt t="52283" x="7894638" y="3317875"/>
          <p14:tracePt t="52285" x="7894638" y="3341688"/>
          <p14:tracePt t="52287" x="7886700" y="3365500"/>
          <p14:tracePt t="52289" x="7878763" y="3389313"/>
          <p14:tracePt t="52291" x="7870825" y="3413125"/>
          <p14:tracePt t="52293" x="7862888" y="3444875"/>
          <p14:tracePt t="52295" x="7862888" y="3476625"/>
          <p14:tracePt t="52297" x="7854950" y="3500438"/>
          <p14:tracePt t="52299" x="7847013" y="3532188"/>
          <p14:tracePt t="52301" x="7847013" y="3556000"/>
          <p14:tracePt t="52303" x="7847013" y="3587750"/>
          <p14:tracePt t="52305" x="7847013" y="3621088"/>
          <p14:tracePt t="52307" x="7847013" y="3660775"/>
          <p14:tracePt t="52309" x="7847013" y="3676650"/>
          <p14:tracePt t="52311" x="7847013" y="3708400"/>
          <p14:tracePt t="52313" x="7847013" y="3748088"/>
          <p14:tracePt t="52315" x="7847013" y="3779838"/>
          <p14:tracePt t="52317" x="7847013" y="3811588"/>
          <p14:tracePt t="52319" x="7854950" y="3843338"/>
          <p14:tracePt t="52321" x="7862888" y="3883025"/>
          <p14:tracePt t="52323" x="7862888" y="3914775"/>
          <p14:tracePt t="52325" x="7878763" y="3956050"/>
          <p14:tracePt t="52327" x="7886700" y="3987800"/>
          <p14:tracePt t="52329" x="7894638" y="4019550"/>
          <p14:tracePt t="52331" x="7910513" y="4059238"/>
          <p14:tracePt t="52333" x="7918450" y="4090988"/>
          <p14:tracePt t="52335" x="7926388" y="4138613"/>
          <p14:tracePt t="52337" x="7934325" y="4170363"/>
          <p14:tracePt t="52339" x="7942263" y="4210050"/>
          <p14:tracePt t="52341" x="7958138" y="4241800"/>
          <p14:tracePt t="52343" x="7966075" y="4273550"/>
          <p14:tracePt t="52345" x="7981950" y="4314825"/>
          <p14:tracePt t="52347" x="7989888" y="4362450"/>
          <p14:tracePt t="52349" x="8005763" y="4394200"/>
          <p14:tracePt t="52351" x="8005763" y="4425950"/>
          <p14:tracePt t="52353" x="8021638" y="4465638"/>
          <p14:tracePt t="52355" x="8029575" y="4497388"/>
          <p14:tracePt t="52357" x="8037513" y="4537075"/>
          <p14:tracePt t="52359" x="8053388" y="4568825"/>
          <p14:tracePt t="52361" x="8061325" y="4608513"/>
          <p14:tracePt t="52363" x="8069263" y="4641850"/>
          <p14:tracePt t="52365" x="8085138" y="4681538"/>
          <p14:tracePt t="52367" x="8093075" y="4713288"/>
          <p14:tracePt t="52369" x="8108950" y="4745038"/>
          <p14:tracePt t="52371" x="8116888" y="4784725"/>
          <p14:tracePt t="52373" x="8124825" y="4816475"/>
          <p14:tracePt t="52375" x="8132763" y="4856163"/>
          <p14:tracePt t="52377" x="8140700" y="4879975"/>
          <p14:tracePt t="52379" x="8156575" y="4903788"/>
          <p14:tracePt t="52381" x="8164513" y="4927600"/>
          <p14:tracePt t="52383" x="8164513" y="4951413"/>
          <p14:tracePt t="52385" x="8180388" y="4984750"/>
          <p14:tracePt t="52387" x="8189913" y="5008563"/>
          <p14:tracePt t="52389" x="8197850" y="5024438"/>
          <p14:tracePt t="52391" x="8197850" y="5040313"/>
          <p14:tracePt t="52393" x="8213725" y="5064125"/>
          <p14:tracePt t="52395" x="8221663" y="5080000"/>
          <p14:tracePt t="52397" x="8221663" y="5103813"/>
          <p14:tracePt t="52399" x="8237538" y="5127625"/>
          <p14:tracePt t="52401" x="8245475" y="5143500"/>
          <p14:tracePt t="52403" x="8245475" y="5159375"/>
          <p14:tracePt t="52405" x="8253413" y="5175250"/>
          <p14:tracePt t="52407" x="8261350" y="5199063"/>
          <p14:tracePt t="52409" x="8269288" y="5214938"/>
          <p14:tracePt t="52411" x="8269288" y="5230813"/>
          <p14:tracePt t="52413" x="8277225" y="5246688"/>
          <p14:tracePt t="52415" x="8285163" y="5262563"/>
          <p14:tracePt t="52417" x="8293100" y="5286375"/>
          <p14:tracePt t="52419" x="8293100" y="5302250"/>
          <p14:tracePt t="52421" x="8293100" y="5319713"/>
          <p14:tracePt t="52423" x="8301038" y="5335588"/>
          <p14:tracePt t="52425" x="8301038" y="5343525"/>
          <p14:tracePt t="52427" x="8308975" y="5359400"/>
          <p14:tracePt t="52429" x="8308975" y="5375275"/>
          <p14:tracePt t="52431" x="8308975" y="5383213"/>
          <p14:tracePt t="52433" x="8308975" y="5391150"/>
          <p14:tracePt t="52435" x="8308975" y="5414963"/>
          <p14:tracePt t="52437" x="8308975" y="5422900"/>
          <p14:tracePt t="52439" x="8308975" y="5430838"/>
          <p14:tracePt t="52441" x="8308975" y="5438775"/>
          <p14:tracePt t="52443" x="8308975" y="5462588"/>
          <p14:tracePt t="52445" x="8308975" y="5470525"/>
          <p14:tracePt t="52447" x="8308975" y="5478463"/>
          <p14:tracePt t="52449" x="8308975" y="5494338"/>
          <p14:tracePt t="52451" x="8308975" y="5510213"/>
          <p14:tracePt t="52453" x="8308975" y="5526088"/>
          <p14:tracePt t="52455" x="8308975" y="5541963"/>
          <p14:tracePt t="52457" x="8308975" y="5549900"/>
          <p14:tracePt t="52459" x="8308975" y="5565775"/>
          <p14:tracePt t="52461" x="8308975" y="5581650"/>
          <p14:tracePt t="52463" x="8308975" y="5605463"/>
          <p14:tracePt t="52465" x="8308975" y="5621338"/>
          <p14:tracePt t="52467" x="8308975" y="5629275"/>
          <p14:tracePt t="52469" x="8308975" y="5645150"/>
          <p14:tracePt t="52471" x="8308975" y="5662613"/>
          <p14:tracePt t="52473" x="8308975" y="5678488"/>
          <p14:tracePt t="52475" x="8308975" y="5702300"/>
          <p14:tracePt t="52477" x="8308975" y="5718175"/>
          <p14:tracePt t="52479" x="8308975" y="5734050"/>
          <p14:tracePt t="52481" x="8308975" y="5741988"/>
          <p14:tracePt t="52483" x="8308975" y="5757863"/>
          <p14:tracePt t="52485" x="8301038" y="5781675"/>
          <p14:tracePt t="52487" x="8301038" y="5789613"/>
          <p14:tracePt t="52489" x="8301038" y="5805488"/>
          <p14:tracePt t="52491" x="8293100" y="5813425"/>
          <p14:tracePt t="52493" x="8293100" y="5829300"/>
          <p14:tracePt t="52495" x="8293100" y="5845175"/>
          <p14:tracePt t="52497" x="8293100" y="5853113"/>
          <p14:tracePt t="52499" x="8293100" y="5861050"/>
          <p14:tracePt t="52501" x="8293100" y="5876925"/>
          <p14:tracePt t="52503" x="8293100" y="5892800"/>
          <p14:tracePt t="52505" x="8293100" y="5900738"/>
          <p14:tracePt t="52507" x="8293100" y="5908675"/>
          <p14:tracePt t="52509" x="8285163" y="5916613"/>
          <p14:tracePt t="52511" x="8285163" y="5924550"/>
          <p14:tracePt t="52513" x="8285163" y="5940425"/>
          <p14:tracePt t="52515" x="8285163" y="5956300"/>
          <p14:tracePt t="52519" x="8285163" y="5964238"/>
          <p14:tracePt t="52521" x="8285163" y="5980113"/>
          <p14:tracePt t="52523" x="8285163" y="5988050"/>
          <p14:tracePt t="52525" x="8285163" y="5995988"/>
          <p14:tracePt t="52527" x="8285163" y="6013450"/>
          <p14:tracePt t="52529" x="8285163" y="6021388"/>
          <p14:tracePt t="52531" x="8285163" y="6029325"/>
          <p14:tracePt t="52533" x="8285163" y="6037263"/>
          <p14:tracePt t="52535" x="8285163" y="6053138"/>
          <p14:tracePt t="52537" x="8277225" y="6069013"/>
          <p14:tracePt t="52539" x="8277225" y="6076950"/>
          <p14:tracePt t="52541" x="8277225" y="6084888"/>
          <p14:tracePt t="52543" x="8277225" y="6100763"/>
          <p14:tracePt t="52545" x="8277225" y="6108700"/>
          <p14:tracePt t="52547" x="8269288" y="6116638"/>
          <p14:tracePt t="52549" x="8269288" y="6132513"/>
          <p14:tracePt t="52551" x="8269288" y="6148388"/>
          <p14:tracePt t="52553" x="8269288" y="6156325"/>
          <p14:tracePt t="52555" x="8269288" y="6164263"/>
          <p14:tracePt t="52557" x="8269288" y="6180138"/>
          <p14:tracePt t="52559" x="8269288" y="6188075"/>
          <p14:tracePt t="52561" x="8269288" y="6203950"/>
          <p14:tracePt t="52563" x="8269288" y="6211888"/>
          <p14:tracePt t="52565" x="8269288" y="6227763"/>
          <p14:tracePt t="52567" x="8269288" y="6235700"/>
          <p14:tracePt t="52569" x="8269288" y="6243638"/>
          <p14:tracePt t="52571" x="8269288" y="6251575"/>
          <p14:tracePt t="52573" x="8269288" y="6267450"/>
          <p14:tracePt t="52575" x="8269288" y="6283325"/>
          <p14:tracePt t="52577" x="8269288" y="6291263"/>
          <p14:tracePt t="52579" x="8269288" y="6299200"/>
          <p14:tracePt t="52581" x="8269288" y="6315075"/>
          <p14:tracePt t="52583" x="8269288" y="6323013"/>
          <p14:tracePt t="52585" x="8269288" y="6330950"/>
          <p14:tracePt t="52587" x="8269288" y="6348413"/>
          <p14:tracePt t="52589" x="8277225" y="6348413"/>
          <p14:tracePt t="52591" x="8277225" y="6356350"/>
          <p14:tracePt t="52593" x="8277225" y="6372225"/>
          <p14:tracePt t="52597" x="8277225" y="6380163"/>
          <p14:tracePt t="52599" x="8277225" y="6388100"/>
          <p14:tracePt t="52601" x="8277225" y="6396038"/>
          <p14:tracePt t="52605" x="8277225" y="6403975"/>
          <p14:tracePt t="52607" x="8269288" y="6403975"/>
          <p14:tracePt t="52609" x="8269288" y="6411913"/>
          <p14:tracePt t="52613" x="8261350" y="6411913"/>
          <p14:tracePt t="52615" x="8261350" y="6419850"/>
          <p14:tracePt t="52617" x="8261350" y="6427788"/>
          <p14:tracePt t="52619" x="8253413" y="6427788"/>
          <p14:tracePt t="52623" x="8253413" y="6435725"/>
          <p14:tracePt t="52625" x="8245475" y="6435725"/>
          <p14:tracePt t="52629" x="8237538" y="6435725"/>
          <p14:tracePt t="52631" x="8237538" y="6443663"/>
          <p14:tracePt t="52645" x="8229600" y="6451600"/>
          <p14:tracePt t="52663" x="8221663" y="6451600"/>
          <p14:tracePt t="52675" x="8213725" y="6451600"/>
          <p14:tracePt t="52679" x="8205788" y="6451600"/>
          <p14:tracePt t="52685" x="8205788" y="6459538"/>
          <p14:tracePt t="52689" x="8197850" y="6459538"/>
          <p14:tracePt t="52705" x="8197850" y="6467475"/>
          <p14:tracePt t="52707" x="8189913" y="6467475"/>
          <p14:tracePt t="52727" x="8189913" y="6475413"/>
          <p14:tracePt t="52735" x="8189913" y="6483350"/>
          <p14:tracePt t="52743" x="8189913" y="6491288"/>
          <p14:tracePt t="52749" x="8189913" y="6499225"/>
          <p14:tracePt t="52759" x="8197850" y="6499225"/>
          <p14:tracePt t="52815" x="8197850" y="6507163"/>
          <p14:tracePt t="52849" x="8197850" y="6515100"/>
          <p14:tracePt t="52867" x="8197850" y="6523038"/>
          <p14:tracePt t="52871" x="8197850" y="6530975"/>
          <p14:tracePt t="52881" x="8197850" y="6538913"/>
          <p14:tracePt t="52891" x="8197850" y="6546850"/>
          <p14:tracePt t="52897" x="8197850" y="6554788"/>
          <p14:tracePt t="52901" x="8197850" y="6562725"/>
          <p14:tracePt t="52909" x="8197850" y="6570663"/>
          <p14:tracePt t="52921" x="8197850" y="6578600"/>
          <p14:tracePt t="53007" x="8205788" y="6578600"/>
          <p14:tracePt t="53117" x="8213725" y="6578600"/>
          <p14:tracePt t="53123" x="8213725" y="6586538"/>
          <p14:tracePt t="53129" x="8213725" y="6594475"/>
          <p14:tracePt t="53137" x="8213725" y="6602413"/>
          <p14:tracePt t="53143" x="8213725" y="6610350"/>
          <p14:tracePt t="53149" x="8213725" y="6618288"/>
          <p14:tracePt t="53153" x="8213725" y="6626225"/>
          <p14:tracePt t="53155" x="8205788" y="6626225"/>
          <p14:tracePt t="53159" x="8205788" y="6634163"/>
          <p14:tracePt t="53165" x="8197850" y="6634163"/>
          <p14:tracePt t="53167" x="8197850" y="6642100"/>
          <p14:tracePt t="53175" x="8189913" y="6642100"/>
          <p14:tracePt t="53177" x="8189913" y="6650038"/>
          <p14:tracePt t="53183" x="8180388" y="6650038"/>
          <p14:tracePt t="53185" x="8172450" y="6657975"/>
          <p14:tracePt t="53193" x="8164513" y="6657975"/>
          <p14:tracePt t="53199" x="8156575" y="6657975"/>
          <p14:tracePt t="53207" x="8148638" y="6657975"/>
          <p14:tracePt t="53209" x="8140700" y="6657975"/>
          <p14:tracePt t="53217" x="8132763" y="6657975"/>
          <p14:tracePt t="53227" x="8124825" y="6657975"/>
          <p14:tracePt t="53229" x="8124825" y="6650038"/>
          <p14:tracePt t="53235" x="8116888" y="6642100"/>
          <p14:tracePt t="53241" x="8108950" y="6642100"/>
          <p14:tracePt t="53243" x="8108950" y="6634163"/>
          <p14:tracePt t="53247" x="8108950" y="6626225"/>
          <p14:tracePt t="53249" x="8101013" y="6618288"/>
          <p14:tracePt t="53253" x="8101013" y="6610350"/>
          <p14:tracePt t="53257" x="8093075" y="6602413"/>
          <p14:tracePt t="53261" x="8093075" y="6594475"/>
          <p14:tracePt t="53263" x="8093075" y="6586538"/>
          <p14:tracePt t="53265" x="8085138" y="6578600"/>
          <p14:tracePt t="53267" x="8077200" y="6578600"/>
          <p14:tracePt t="53269" x="8077200" y="6562725"/>
          <p14:tracePt t="53271" x="8069263" y="6554788"/>
          <p14:tracePt t="53273" x="8061325" y="6546850"/>
          <p14:tracePt t="53275" x="8061325" y="6530975"/>
          <p14:tracePt t="53277" x="8053388" y="6523038"/>
          <p14:tracePt t="53279" x="8045450" y="6515100"/>
          <p14:tracePt t="53281" x="8045450" y="6499225"/>
          <p14:tracePt t="53283" x="8037513" y="6491288"/>
          <p14:tracePt t="53285" x="8029575" y="6475413"/>
          <p14:tracePt t="53287" x="8021638" y="6451600"/>
          <p14:tracePt t="53289" x="8013700" y="6435725"/>
          <p14:tracePt t="53291" x="8005763" y="6419850"/>
          <p14:tracePt t="53293" x="7997825" y="6403975"/>
          <p14:tracePt t="53295" x="7981950" y="6380163"/>
          <p14:tracePt t="53297" x="7981950" y="6364288"/>
          <p14:tracePt t="53299" x="7974013" y="6348413"/>
          <p14:tracePt t="53301" x="7966075" y="6338888"/>
          <p14:tracePt t="53303" x="7958138" y="6323013"/>
          <p14:tracePt t="53305" x="7958138" y="6307138"/>
          <p14:tracePt t="53307" x="7950200" y="6291263"/>
          <p14:tracePt t="53309" x="7942263" y="6275388"/>
          <p14:tracePt t="53311" x="7942263" y="6259513"/>
          <p14:tracePt t="53313" x="7934325" y="6227763"/>
          <p14:tracePt t="53315" x="7926388" y="6211888"/>
          <p14:tracePt t="53317" x="7918450" y="6196013"/>
          <p14:tracePt t="53319" x="7918450" y="6180138"/>
          <p14:tracePt t="53321" x="7910513" y="6164263"/>
          <p14:tracePt t="53323" x="7902575" y="6140450"/>
          <p14:tracePt t="53325" x="7902575" y="6124575"/>
          <p14:tracePt t="53327" x="7902575" y="6108700"/>
          <p14:tracePt t="53329" x="7894638" y="6092825"/>
          <p14:tracePt t="53331" x="7894638" y="6076950"/>
          <p14:tracePt t="53333" x="7894638" y="6061075"/>
          <p14:tracePt t="53335" x="7894638" y="6045200"/>
          <p14:tracePt t="53337" x="7894638" y="6029325"/>
          <p14:tracePt t="53339" x="7894638" y="6013450"/>
          <p14:tracePt t="53341" x="7894638" y="5995988"/>
          <p14:tracePt t="53343" x="7894638" y="5980113"/>
          <p14:tracePt t="53345" x="7894638" y="5972175"/>
          <p14:tracePt t="53347" x="7902575" y="5948363"/>
          <p14:tracePt t="53349" x="7910513" y="5932488"/>
          <p14:tracePt t="53351" x="7910513" y="5924550"/>
          <p14:tracePt t="53353" x="7918450" y="5908675"/>
          <p14:tracePt t="53355" x="7926388" y="5884863"/>
          <p14:tracePt t="53357" x="7926388" y="5876925"/>
          <p14:tracePt t="53359" x="7934325" y="5861050"/>
          <p14:tracePt t="53361" x="7942263" y="5845175"/>
          <p14:tracePt t="53363" x="7950200" y="5829300"/>
          <p14:tracePt t="53365" x="7950200" y="5821363"/>
          <p14:tracePt t="53367" x="7958138" y="5805488"/>
          <p14:tracePt t="53369" x="7966075" y="5789613"/>
          <p14:tracePt t="53371" x="7966075" y="5773738"/>
          <p14:tracePt t="53373" x="7974013" y="5757863"/>
          <p14:tracePt t="53375" x="7981950" y="5741988"/>
          <p14:tracePt t="53377" x="7989888" y="5726113"/>
          <p14:tracePt t="53379" x="7989888" y="5710238"/>
          <p14:tracePt t="53381" x="7997825" y="5694363"/>
          <p14:tracePt t="53383" x="8005763" y="5686425"/>
          <p14:tracePt t="53385" x="8005763" y="5662613"/>
          <p14:tracePt t="53387" x="8005763" y="5653088"/>
          <p14:tracePt t="53389" x="8013700" y="5637213"/>
          <p14:tracePt t="53391" x="8013700" y="5621338"/>
          <p14:tracePt t="53393" x="8021638" y="5605463"/>
          <p14:tracePt t="53395" x="8029575" y="5589588"/>
          <p14:tracePt t="53397" x="8029575" y="5573713"/>
          <p14:tracePt t="53399" x="8029575" y="5557838"/>
          <p14:tracePt t="53401" x="8029575" y="5541963"/>
          <p14:tracePt t="53403" x="8029575" y="5526088"/>
          <p14:tracePt t="53405" x="8029575" y="5510213"/>
          <p14:tracePt t="53407" x="8037513" y="5494338"/>
          <p14:tracePt t="53409" x="8037513" y="5478463"/>
          <p14:tracePt t="53411" x="8037513" y="5462588"/>
          <p14:tracePt t="53413" x="8037513" y="5446713"/>
          <p14:tracePt t="53415" x="8045450" y="5430838"/>
          <p14:tracePt t="53417" x="8045450" y="5407025"/>
          <p14:tracePt t="53419" x="8045450" y="5391150"/>
          <p14:tracePt t="53421" x="8045450" y="5367338"/>
          <p14:tracePt t="53423" x="8045450" y="5351463"/>
          <p14:tracePt t="53425" x="8045450" y="5335588"/>
          <p14:tracePt t="53427" x="8045450" y="5319713"/>
          <p14:tracePt t="53429" x="8045450" y="5302250"/>
          <p14:tracePt t="53431" x="8045450" y="5286375"/>
          <p14:tracePt t="53433" x="8045450" y="5262563"/>
          <p14:tracePt t="53435" x="8045450" y="5246688"/>
          <p14:tracePt t="53437" x="8045450" y="5230813"/>
          <p14:tracePt t="53439" x="8053388" y="5214938"/>
          <p14:tracePt t="53441" x="8053388" y="5207000"/>
          <p14:tracePt t="53443" x="8053388" y="5191125"/>
          <p14:tracePt t="53445" x="8053388" y="5175250"/>
          <p14:tracePt t="53447" x="8053388" y="5167313"/>
          <p14:tracePt t="53449" x="8053388" y="5159375"/>
          <p14:tracePt t="53451" x="8053388" y="5143500"/>
          <p14:tracePt t="53453" x="8053388" y="5127625"/>
          <p14:tracePt t="53455" x="8053388" y="5119688"/>
          <p14:tracePt t="53457" x="8053388" y="5111750"/>
          <p14:tracePt t="53459" x="8053388" y="5095875"/>
          <p14:tracePt t="53461" x="8053388" y="5087938"/>
          <p14:tracePt t="53463" x="8053388" y="5080000"/>
          <p14:tracePt t="53465" x="8053388" y="5072063"/>
          <p14:tracePt t="53467" x="8053388" y="5064125"/>
          <p14:tracePt t="53469" x="8053388" y="5056188"/>
          <p14:tracePt t="53471" x="8053388" y="5048250"/>
          <p14:tracePt t="53473" x="8053388" y="5040313"/>
          <p14:tracePt t="53475" x="8053388" y="5032375"/>
          <p14:tracePt t="53477" x="8053388" y="5024438"/>
          <p14:tracePt t="53481" x="8053388" y="5016500"/>
          <p14:tracePt t="53483" x="8053388" y="5008563"/>
          <p14:tracePt t="53485" x="8053388" y="5000625"/>
          <p14:tracePt t="53489" x="8053388" y="4992688"/>
          <p14:tracePt t="53493" x="8053388" y="4984750"/>
          <p14:tracePt t="53495" x="8053388" y="4976813"/>
          <p14:tracePt t="53503" x="8053388" y="4967288"/>
          <p14:tracePt t="53553" x="8061325" y="4976813"/>
          <p14:tracePt t="53555" x="8061325" y="4984750"/>
          <p14:tracePt t="53557" x="8061325" y="4992688"/>
          <p14:tracePt t="53561" x="8069263" y="5008563"/>
          <p14:tracePt t="53563" x="8077200" y="5016500"/>
          <p14:tracePt t="53565" x="8077200" y="5024438"/>
          <p14:tracePt t="53567" x="8077200" y="5040313"/>
          <p14:tracePt t="53569" x="8085138" y="5056188"/>
          <p14:tracePt t="53571" x="8093075" y="5064125"/>
          <p14:tracePt t="53573" x="8093075" y="5080000"/>
          <p14:tracePt t="53575" x="8101013" y="5095875"/>
          <p14:tracePt t="53577" x="8108950" y="5111750"/>
          <p14:tracePt t="53579" x="8116888" y="5119688"/>
          <p14:tracePt t="53581" x="8116888" y="5143500"/>
          <p14:tracePt t="53583" x="8124825" y="5159375"/>
          <p14:tracePt t="53585" x="8140700" y="5175250"/>
          <p14:tracePt t="53587" x="8140700" y="5183188"/>
          <p14:tracePt t="53589" x="8148638" y="5207000"/>
          <p14:tracePt t="53591" x="8156575" y="5222875"/>
          <p14:tracePt t="53593" x="8156575" y="5238750"/>
          <p14:tracePt t="53595" x="8164513" y="5254625"/>
          <p14:tracePt t="53597" x="8172450" y="5270500"/>
          <p14:tracePt t="53599" x="8180388" y="5294313"/>
          <p14:tracePt t="53601" x="8180388" y="5310188"/>
          <p14:tracePt t="53603" x="8197850" y="5327650"/>
          <p14:tracePt t="53605" x="8205788" y="5335588"/>
          <p14:tracePt t="53607" x="8205788" y="5359400"/>
          <p14:tracePt t="53609" x="8213725" y="5375275"/>
          <p14:tracePt t="53611" x="8221663" y="5391150"/>
          <p14:tracePt t="53613" x="8221663" y="5407025"/>
          <p14:tracePt t="53615" x="8229600" y="5422900"/>
          <p14:tracePt t="53617" x="8237538" y="5438775"/>
          <p14:tracePt t="53619" x="8245475" y="5454650"/>
          <p14:tracePt t="53621" x="8253413" y="5470525"/>
          <p14:tracePt t="53623" x="8269288" y="5486400"/>
          <p14:tracePt t="53625" x="8269288" y="5502275"/>
          <p14:tracePt t="53627" x="8277225" y="5518150"/>
          <p14:tracePt t="53629" x="8293100" y="5534025"/>
          <p14:tracePt t="53631" x="8293100" y="5549900"/>
          <p14:tracePt t="53633" x="8308975" y="5573713"/>
          <p14:tracePt t="53635" x="8308975" y="5589588"/>
          <p14:tracePt t="53637" x="8324850" y="5597525"/>
          <p14:tracePt t="53639" x="8332788" y="5613400"/>
          <p14:tracePt t="53641" x="8340725" y="5637213"/>
          <p14:tracePt t="53643" x="8348663" y="5653088"/>
          <p14:tracePt t="53645" x="8356600" y="5670550"/>
          <p14:tracePt t="53647" x="8372475" y="5686425"/>
          <p14:tracePt t="53649" x="8380413" y="5710238"/>
          <p14:tracePt t="53651" x="8388350" y="5718175"/>
          <p14:tracePt t="53653" x="8396288" y="5734050"/>
          <p14:tracePt t="53655" x="8404225" y="5749925"/>
          <p14:tracePt t="53657" x="8412163" y="5765800"/>
          <p14:tracePt t="53659" x="8420100" y="5773738"/>
          <p14:tracePt t="53661" x="8428038" y="5789613"/>
          <p14:tracePt t="53663" x="8443913" y="5805488"/>
          <p14:tracePt t="53665" x="8443913" y="5813425"/>
          <p14:tracePt t="53667" x="8459788" y="5829300"/>
          <p14:tracePt t="53669" x="8459788" y="5845175"/>
          <p14:tracePt t="53671" x="8467725" y="5853113"/>
          <p14:tracePt t="53673" x="8475663" y="5868988"/>
          <p14:tracePt t="53675" x="8475663" y="5876925"/>
          <p14:tracePt t="53677" x="8483600" y="5884863"/>
          <p14:tracePt t="53679" x="8491538" y="5900738"/>
          <p14:tracePt t="53681" x="8499475" y="5916613"/>
          <p14:tracePt t="53683" x="8499475" y="5924550"/>
          <p14:tracePt t="53685" x="8507413" y="5940425"/>
          <p14:tracePt t="53687" x="8515350" y="5948363"/>
          <p14:tracePt t="53689" x="8515350" y="5956300"/>
          <p14:tracePt t="53691" x="8515350" y="5972175"/>
          <p14:tracePt t="53693" x="8523288" y="5988050"/>
          <p14:tracePt t="53697" x="8531225" y="6005513"/>
          <p14:tracePt t="53699" x="8531225" y="6021388"/>
          <p14:tracePt t="53701" x="8531225" y="6029325"/>
          <p14:tracePt t="53703" x="8531225" y="6037263"/>
          <p14:tracePt t="53705" x="8540750" y="6053138"/>
          <p14:tracePt t="53707" x="8540750" y="6061075"/>
          <p14:tracePt t="53709" x="8548688" y="6069013"/>
          <p14:tracePt t="53711" x="8548688" y="6084888"/>
          <p14:tracePt t="53713" x="8548688" y="6100763"/>
          <p14:tracePt t="53715" x="8548688" y="6108700"/>
          <p14:tracePt t="53717" x="8548688" y="6116638"/>
          <p14:tracePt t="53719" x="8556625" y="6132513"/>
          <p14:tracePt t="53721" x="8556625" y="6148388"/>
          <p14:tracePt t="53723" x="8564563" y="6156325"/>
          <p14:tracePt t="53725" x="8564563" y="6172200"/>
          <p14:tracePt t="53727" x="8564563" y="6188075"/>
          <p14:tracePt t="53729" x="8572500" y="6196013"/>
          <p14:tracePt t="53731" x="8572500" y="6211888"/>
          <p14:tracePt t="53733" x="8580438" y="6227763"/>
          <p14:tracePt t="53735" x="8580438" y="6243638"/>
          <p14:tracePt t="53737" x="8588375" y="6259513"/>
          <p14:tracePt t="53739" x="8588375" y="6267450"/>
          <p14:tracePt t="53741" x="8588375" y="6283325"/>
          <p14:tracePt t="53743" x="8596313" y="6299200"/>
          <p14:tracePt t="53745" x="8604250" y="6307138"/>
          <p14:tracePt t="53747" x="8604250" y="6323013"/>
          <p14:tracePt t="53749" x="8604250" y="6338888"/>
          <p14:tracePt t="53751" x="8612188" y="6356350"/>
          <p14:tracePt t="53753" x="8612188" y="6364288"/>
          <p14:tracePt t="53755" x="8620125" y="6372225"/>
          <p14:tracePt t="53757" x="8620125" y="6388100"/>
          <p14:tracePt t="53759" x="8620125" y="6396038"/>
          <p14:tracePt t="53761" x="8628063" y="6403975"/>
          <p14:tracePt t="53763" x="8628063" y="6419850"/>
          <p14:tracePt t="53765" x="8636000" y="6427788"/>
          <p14:tracePt t="53767" x="8636000" y="6435725"/>
          <p14:tracePt t="53769" x="8636000" y="6451600"/>
          <p14:tracePt t="53771" x="8643938" y="6459538"/>
          <p14:tracePt t="53773" x="8643938" y="6467475"/>
          <p14:tracePt t="53775" x="8651875" y="6475413"/>
          <p14:tracePt t="53779" x="8651875" y="6483350"/>
          <p14:tracePt t="53781" x="8651875" y="6491288"/>
          <p14:tracePt t="53783" x="8659813" y="6499225"/>
          <p14:tracePt t="53787" x="8659813" y="6507163"/>
          <p14:tracePt t="53789" x="8659813" y="6515100"/>
          <p14:tracePt t="53791" x="8667750" y="6515100"/>
          <p14:tracePt t="53795" x="8675688" y="6523038"/>
          <p14:tracePt t="53803" x="8675688" y="6530975"/>
          <p14:tracePt t="53807" x="8683625" y="6530975"/>
          <p14:tracePt t="53811" x="8683625" y="6538913"/>
          <p14:tracePt t="53817" x="8683625" y="6546850"/>
          <p14:tracePt t="53821" x="8691563" y="6546850"/>
          <p14:tracePt t="53829" x="8691563" y="6554788"/>
          <p14:tracePt t="53833" x="8699500" y="6554788"/>
          <p14:tracePt t="53839" x="8707438" y="6554788"/>
          <p14:tracePt t="53841" x="8707438" y="6562725"/>
          <p14:tracePt t="53849" x="8715375" y="6562725"/>
          <p14:tracePt t="53867" x="8715375" y="6570663"/>
          <p14:tracePt t="53876" x="8723313" y="6570663"/>
          <p14:tracePt t="53959" x="8731250" y="6570663"/>
          <p14:tracePt t="53979" x="8739188" y="6570663"/>
          <p14:tracePt t="53987" x="8739188" y="6578600"/>
          <p14:tracePt t="53997" x="8739188" y="6586538"/>
          <p14:tracePt t="53999" x="8747125" y="6586538"/>
          <p14:tracePt t="54013" x="8747125" y="6594475"/>
          <p14:tracePt t="54023" x="8755063" y="6594475"/>
          <p14:tracePt t="54043" x="8755063" y="6602413"/>
          <p14:tracePt t="54059" x="8763000" y="6602413"/>
          <p14:tracePt t="54065" x="8770938" y="6602413"/>
          <p14:tracePt t="54075" x="8778875" y="6602413"/>
          <p14:tracePt t="54081" x="8778875" y="6594475"/>
          <p14:tracePt t="54083" x="8786813" y="6594475"/>
          <p14:tracePt t="54085" x="8786813" y="6586538"/>
          <p14:tracePt t="54087" x="8786813" y="6578600"/>
          <p14:tracePt t="54091" x="8794750" y="6570663"/>
          <p14:tracePt t="54093" x="8794750" y="6562725"/>
          <p14:tracePt t="54095" x="8802688" y="6554788"/>
          <p14:tracePt t="54097" x="8802688" y="6546850"/>
          <p14:tracePt t="54099" x="8802688" y="6538913"/>
          <p14:tracePt t="54101" x="8802688" y="6530975"/>
          <p14:tracePt t="54103" x="8810625" y="6515100"/>
          <p14:tracePt t="54105" x="8810625" y="6507163"/>
          <p14:tracePt t="54107" x="8810625" y="6499225"/>
          <p14:tracePt t="54109" x="8818563" y="6483350"/>
          <p14:tracePt t="54111" x="8818563" y="6475413"/>
          <p14:tracePt t="54113" x="8818563" y="6467475"/>
          <p14:tracePt t="54115" x="8818563" y="6451600"/>
          <p14:tracePt t="54117" x="8818563" y="6435725"/>
          <p14:tracePt t="54119" x="8818563" y="6419850"/>
          <p14:tracePt t="54121" x="8818563" y="6403975"/>
          <p14:tracePt t="54123" x="8826500" y="6396038"/>
          <p14:tracePt t="54125" x="8826500" y="6380163"/>
          <p14:tracePt t="54127" x="8826500" y="6372225"/>
          <p14:tracePt t="54129" x="8826500" y="6356350"/>
          <p14:tracePt t="54131" x="8826500" y="6338888"/>
          <p14:tracePt t="54133" x="8826500" y="6323013"/>
          <p14:tracePt t="54135" x="8826500" y="6307138"/>
          <p14:tracePt t="54137" x="8826500" y="6291263"/>
          <p14:tracePt t="54139" x="8826500" y="6267450"/>
          <p14:tracePt t="54141" x="8826500" y="6243638"/>
          <p14:tracePt t="54143" x="8826500" y="6219825"/>
          <p14:tracePt t="54145" x="8826500" y="6196013"/>
          <p14:tracePt t="54147" x="8826500" y="6180138"/>
          <p14:tracePt t="54149" x="8826500" y="6156325"/>
          <p14:tracePt t="54151" x="8826500" y="6132513"/>
          <p14:tracePt t="54153" x="8826500" y="6108700"/>
          <p14:tracePt t="54155" x="8826500" y="6084888"/>
          <p14:tracePt t="54157" x="8826500" y="6053138"/>
          <p14:tracePt t="54159" x="8826500" y="6029325"/>
          <p14:tracePt t="54161" x="8826500" y="6005513"/>
          <p14:tracePt t="54163" x="8826500" y="5972175"/>
          <p14:tracePt t="54165" x="8826500" y="5940425"/>
          <p14:tracePt t="54167" x="8826500" y="5916613"/>
          <p14:tracePt t="54169" x="8826500" y="5884863"/>
          <p14:tracePt t="54171" x="8826500" y="5853113"/>
          <p14:tracePt t="54173" x="8826500" y="5821363"/>
          <p14:tracePt t="54175" x="8826500" y="5789613"/>
          <p14:tracePt t="54177" x="8826500" y="5757863"/>
          <p14:tracePt t="54179" x="8826500" y="5726113"/>
          <p14:tracePt t="54181" x="8826500" y="5694363"/>
          <p14:tracePt t="54183" x="8826500" y="5670550"/>
          <p14:tracePt t="54185" x="8826500" y="5637213"/>
          <p14:tracePt t="54187" x="8826500" y="5597525"/>
          <p14:tracePt t="54189" x="8826500" y="5565775"/>
          <p14:tracePt t="54191" x="8826500" y="5534025"/>
          <p14:tracePt t="54193" x="8826500" y="5510213"/>
          <p14:tracePt t="54195" x="8826500" y="5478463"/>
          <p14:tracePt t="54197" x="8826500" y="5454650"/>
          <p14:tracePt t="54199" x="8826500" y="5430838"/>
          <p14:tracePt t="54201" x="8826500" y="5407025"/>
          <p14:tracePt t="54203" x="8826500" y="5383213"/>
          <p14:tracePt t="54205" x="8826500" y="5359400"/>
          <p14:tracePt t="54207" x="8826500" y="5335588"/>
          <p14:tracePt t="54209" x="8826500" y="5319713"/>
          <p14:tracePt t="54211" x="8826500" y="5294313"/>
          <p14:tracePt t="54213" x="8826500" y="5278438"/>
          <p14:tracePt t="54215" x="8818563" y="5262563"/>
          <p14:tracePt t="54217" x="8818563" y="5246688"/>
          <p14:tracePt t="54219" x="8818563" y="5222875"/>
          <p14:tracePt t="54221" x="8810625" y="5214938"/>
          <p14:tracePt t="54223" x="8810625" y="5199063"/>
          <p14:tracePt t="54225" x="8810625" y="5191125"/>
          <p14:tracePt t="54227" x="8810625" y="5167313"/>
          <p14:tracePt t="54229" x="8802688" y="5159375"/>
          <p14:tracePt t="54231" x="8802688" y="5151438"/>
          <p14:tracePt t="54233" x="8802688" y="5143500"/>
          <p14:tracePt t="54235" x="8802688" y="5127625"/>
          <p14:tracePt t="54237" x="8802688" y="5119688"/>
          <p14:tracePt t="54239" x="8802688" y="5111750"/>
          <p14:tracePt t="54241" x="8802688" y="5103813"/>
          <p14:tracePt t="54243" x="8802688" y="5095875"/>
          <p14:tracePt t="54245" x="8802688" y="5087938"/>
          <p14:tracePt t="54247" x="8794750" y="5087938"/>
          <p14:tracePt t="54249" x="8794750" y="5072063"/>
          <p14:tracePt t="54253" x="8794750" y="5064125"/>
          <p14:tracePt t="54257" x="8794750" y="5056188"/>
          <p14:tracePt t="54259" x="8794750" y="5048250"/>
          <p14:tracePt t="54263" x="8794750" y="5040313"/>
          <p14:tracePt t="54267" x="8794750" y="5032375"/>
          <p14:tracePt t="54273" x="8794750" y="5024438"/>
          <p14:tracePt t="54281" x="8794750" y="5016500"/>
          <p14:tracePt t="54287" x="8786813" y="5008563"/>
          <p14:tracePt t="54307" x="8786813" y="5000625"/>
          <p14:tracePt t="54349" x="8778875" y="5000625"/>
          <p14:tracePt t="54457" x="8778875" y="5008563"/>
          <p14:tracePt t="54461" x="8778875" y="5016500"/>
          <p14:tracePt t="54463" x="8786813" y="5016500"/>
          <p14:tracePt t="54465" x="8786813" y="5024438"/>
          <p14:tracePt t="54469" x="8794750" y="5032375"/>
          <p14:tracePt t="54473" x="8794750" y="5040313"/>
          <p14:tracePt t="54475" x="8794750" y="5048250"/>
          <p14:tracePt t="54479" x="8802688" y="5056188"/>
          <p14:tracePt t="54481" x="8810625" y="5056188"/>
          <p14:tracePt t="54483" x="8810625" y="5064125"/>
          <p14:tracePt t="54485" x="8810625" y="5072063"/>
          <p14:tracePt t="54487" x="8818563" y="5080000"/>
          <p14:tracePt t="54491" x="8818563" y="5087938"/>
          <p14:tracePt t="54493" x="8818563" y="5095875"/>
          <p14:tracePt t="54495" x="8826500" y="5103813"/>
          <p14:tracePt t="54497" x="8826500" y="5111750"/>
          <p14:tracePt t="54499" x="8834438" y="5111750"/>
          <p14:tracePt t="54501" x="8834438" y="5127625"/>
          <p14:tracePt t="54503" x="8842375" y="5127625"/>
          <p14:tracePt t="54505" x="8842375" y="5135563"/>
          <p14:tracePt t="54507" x="8850313" y="5151438"/>
          <p14:tracePt t="54511" x="8858250" y="5167313"/>
          <p14:tracePt t="54513" x="8866188" y="5175250"/>
          <p14:tracePt t="54515" x="8866188" y="5183188"/>
          <p14:tracePt t="54517" x="8874125" y="5199063"/>
          <p14:tracePt t="54519" x="8883650" y="5207000"/>
          <p14:tracePt t="54521" x="8891588" y="5214938"/>
          <p14:tracePt t="54523" x="8899525" y="5238750"/>
          <p14:tracePt t="54525" x="8907463" y="5246688"/>
          <p14:tracePt t="54527" x="8915400" y="5254625"/>
          <p14:tracePt t="54529" x="8931275" y="5278438"/>
          <p14:tracePt t="54531" x="8939213" y="5294313"/>
          <p14:tracePt t="54533" x="8955088" y="5310188"/>
          <p14:tracePt t="54535" x="8955088" y="5327650"/>
          <p14:tracePt t="54537" x="8970963" y="5343525"/>
          <p14:tracePt t="54539" x="8978900" y="5359400"/>
          <p14:tracePt t="54541" x="9002713" y="5375275"/>
          <p14:tracePt t="54543" x="9010650" y="5399088"/>
          <p14:tracePt t="54545" x="9018588" y="5407025"/>
          <p14:tracePt t="54547" x="9026525" y="5414963"/>
          <p14:tracePt t="54549" x="9042400" y="5438775"/>
          <p14:tracePt t="54551" x="9050338" y="5454650"/>
          <p14:tracePt t="54553" x="9066213" y="5470525"/>
          <p14:tracePt t="54555" x="9082088" y="5486400"/>
          <p14:tracePt t="54557" x="9090025" y="5510213"/>
          <p14:tracePt t="54559" x="9113838" y="5526088"/>
          <p14:tracePt t="54561" x="9121775" y="5541963"/>
          <p14:tracePt t="54563" x="9145588" y="5565775"/>
          <p14:tracePt t="54565" x="9153525" y="5581650"/>
          <p14:tracePt t="54567" x="9169400" y="5597525"/>
          <p14:tracePt t="54569" x="9177338" y="5613400"/>
          <p14:tracePt t="54571" x="9193213" y="5629275"/>
          <p14:tracePt t="54573" x="9201150" y="5653088"/>
          <p14:tracePt t="54575" x="9217025" y="5670550"/>
          <p14:tracePt t="54577" x="9224963" y="5686425"/>
          <p14:tracePt t="54579" x="9234488" y="5702300"/>
          <p14:tracePt t="54581" x="9250363" y="5710238"/>
          <p14:tracePt t="54583" x="9258300" y="5718175"/>
          <p14:tracePt t="54585" x="9258300" y="5734050"/>
          <p14:tracePt t="54587" x="9266238" y="5734050"/>
          <p14:tracePt t="54589" x="9274175" y="5749925"/>
          <p14:tracePt t="54591" x="9274175" y="5757863"/>
          <p14:tracePt t="54593" x="9282113" y="5765800"/>
          <p14:tracePt t="54595" x="9282113" y="5773738"/>
          <p14:tracePt t="54597" x="9290050" y="5781675"/>
          <p14:tracePt t="54599" x="9297988" y="5789613"/>
          <p14:tracePt t="54603" x="9297988" y="5797550"/>
          <p14:tracePt t="54605" x="9305925" y="5805488"/>
          <p14:tracePt t="54607" x="9305925" y="5813425"/>
          <p14:tracePt t="54609" x="9313863" y="5821363"/>
          <p14:tracePt t="54611" x="9321800" y="5829300"/>
          <p14:tracePt t="54613" x="9321800" y="5837238"/>
          <p14:tracePt t="54615" x="9321800" y="5845175"/>
          <p14:tracePt t="54617" x="9329738" y="5845175"/>
          <p14:tracePt t="54619" x="9329738" y="5861050"/>
          <p14:tracePt t="54621" x="9337675" y="5861050"/>
          <p14:tracePt t="54623" x="9337675" y="5876925"/>
          <p14:tracePt t="54625" x="9345613" y="5884863"/>
          <p14:tracePt t="54627" x="9345613" y="5892800"/>
          <p14:tracePt t="54629" x="9345613" y="5900738"/>
          <p14:tracePt t="54631" x="9353550" y="5908675"/>
          <p14:tracePt t="54633" x="9353550" y="5916613"/>
          <p14:tracePt t="54635" x="9361488" y="5924550"/>
          <p14:tracePt t="54637" x="9361488" y="5932488"/>
          <p14:tracePt t="54639" x="9369425" y="5940425"/>
          <p14:tracePt t="54641" x="9369425" y="5948363"/>
          <p14:tracePt t="54643" x="9369425" y="5956300"/>
          <p14:tracePt t="54645" x="9369425" y="5964238"/>
          <p14:tracePt t="54647" x="9377363" y="5964238"/>
          <p14:tracePt t="54649" x="9377363" y="5980113"/>
          <p14:tracePt t="54653" x="9385300" y="5988050"/>
          <p14:tracePt t="54655" x="9385300" y="5995988"/>
          <p14:tracePt t="54657" x="9385300" y="6005513"/>
          <p14:tracePt t="54659" x="9393238" y="6013450"/>
          <p14:tracePt t="54663" x="9393238" y="6021388"/>
          <p14:tracePt t="54665" x="9393238" y="6029325"/>
          <p14:tracePt t="54667" x="9393238" y="6037263"/>
          <p14:tracePt t="54669" x="9401175" y="6037263"/>
          <p14:tracePt t="54671" x="9401175" y="6045200"/>
          <p14:tracePt t="54673" x="9401175" y="6053138"/>
          <p14:tracePt t="54675" x="9401175" y="6061075"/>
          <p14:tracePt t="54679" x="9409113" y="6069013"/>
          <p14:tracePt t="54683" x="9409113" y="6084888"/>
          <p14:tracePt t="54685" x="9417050" y="6084888"/>
          <p14:tracePt t="54687" x="9417050" y="6092825"/>
          <p14:tracePt t="54689" x="9417050" y="6100763"/>
          <p14:tracePt t="54691" x="9417050" y="6108700"/>
          <p14:tracePt t="54693" x="9424988" y="6116638"/>
          <p14:tracePt t="54695" x="9424988" y="6124575"/>
          <p14:tracePt t="54699" x="9424988" y="6140450"/>
          <p14:tracePt t="54703" x="9432925" y="6148388"/>
          <p14:tracePt t="54705" x="9432925" y="6156325"/>
          <p14:tracePt t="54707" x="9432925" y="6164263"/>
          <p14:tracePt t="54709" x="9440863" y="6180138"/>
          <p14:tracePt t="54713" x="9448800" y="6188075"/>
          <p14:tracePt t="54715" x="9448800" y="6196013"/>
          <p14:tracePt t="54717" x="9448800" y="6203950"/>
          <p14:tracePt t="54719" x="9448800" y="6211888"/>
          <p14:tracePt t="54723" x="9456738" y="6219825"/>
          <p14:tracePt t="54725" x="9456738" y="6227763"/>
          <p14:tracePt t="54727" x="9456738" y="6235700"/>
          <p14:tracePt t="54731" x="9464675" y="6243638"/>
          <p14:tracePt t="54735" x="9464675" y="6251575"/>
          <p14:tracePt t="54737" x="9464675" y="6259513"/>
          <p14:tracePt t="54739" x="9472613" y="6259513"/>
          <p14:tracePt t="54741" x="9472613" y="6267450"/>
          <p14:tracePt t="54747" x="9472613" y="6275388"/>
          <p14:tracePt t="54751" x="9472613" y="6283325"/>
          <p14:tracePt t="54755" x="9480550" y="6291263"/>
          <p14:tracePt t="54763" x="9480550" y="6299200"/>
          <p14:tracePt t="54773" x="9480550" y="6307138"/>
          <p14:tracePt t="54787" x="9480550" y="6315075"/>
          <p14:tracePt t="54793" x="9480550" y="6323013"/>
          <p14:tracePt t="54805" x="9480550" y="6330950"/>
          <p14:tracePt t="54813" x="9480550" y="6338888"/>
          <p14:tracePt t="54815" x="9488488" y="6338888"/>
          <p14:tracePt t="54821" x="9488488" y="6348413"/>
          <p14:tracePt t="54829" x="9488488" y="6356350"/>
          <p14:tracePt t="54833" x="9488488" y="6364288"/>
          <p14:tracePt t="54845" x="9488488" y="6372225"/>
          <p14:tracePt t="54847" x="9496425" y="6372225"/>
          <p14:tracePt t="54859" x="9504363" y="6372225"/>
          <p14:tracePt t="54881" x="9512300" y="6372225"/>
          <p14:tracePt t="54897" x="9520238" y="6372225"/>
          <p14:tracePt t="54903" x="9520238" y="6364288"/>
          <p14:tracePt t="54905" x="9528175" y="6356350"/>
          <p14:tracePt t="54909" x="9528175" y="6348413"/>
          <p14:tracePt t="54911" x="9536113" y="6348413"/>
          <p14:tracePt t="54913" x="9536113" y="6338888"/>
          <p14:tracePt t="54917" x="9536113" y="6330950"/>
          <p14:tracePt t="54919" x="9544050" y="6323013"/>
          <p14:tracePt t="54921" x="9544050" y="6315075"/>
          <p14:tracePt t="54925" x="9544050" y="6307138"/>
          <p14:tracePt t="54927" x="9551988" y="6299200"/>
          <p14:tracePt t="54929" x="9551988" y="6291263"/>
          <p14:tracePt t="54931" x="9559925" y="6283325"/>
          <p14:tracePt t="54933" x="9559925" y="6275388"/>
          <p14:tracePt t="54935" x="9559925" y="6267450"/>
          <p14:tracePt t="54939" x="9567863" y="6251575"/>
          <p14:tracePt t="54943" x="9567863" y="6243638"/>
          <p14:tracePt t="54945" x="9575800" y="6227763"/>
          <p14:tracePt t="54947" x="9575800" y="6219825"/>
          <p14:tracePt t="54949" x="9585325" y="6211888"/>
          <p14:tracePt t="54951" x="9585325" y="6196013"/>
          <p14:tracePt t="54953" x="9585325" y="6188075"/>
          <p14:tracePt t="54955" x="9585325" y="6172200"/>
          <p14:tracePt t="54957" x="9593263" y="6156325"/>
          <p14:tracePt t="54959" x="9593263" y="6140450"/>
          <p14:tracePt t="54961" x="9601200" y="6124575"/>
          <p14:tracePt t="54963" x="9609138" y="6108700"/>
          <p14:tracePt t="54965" x="9609138" y="6092825"/>
          <p14:tracePt t="54967" x="9609138" y="6076950"/>
          <p14:tracePt t="54969" x="9609138" y="6053138"/>
          <p14:tracePt t="54971" x="9609138" y="6045200"/>
          <p14:tracePt t="54973" x="9609138" y="6037263"/>
          <p14:tracePt t="54975" x="9617075" y="6021388"/>
          <p14:tracePt t="54977" x="9617075" y="6005513"/>
          <p14:tracePt t="54979" x="9625013" y="5980113"/>
          <p14:tracePt t="54981" x="9625013" y="5956300"/>
          <p14:tracePt t="54983" x="9625013" y="5932488"/>
          <p14:tracePt t="54985" x="9625013" y="5916613"/>
          <p14:tracePt t="54987" x="9625013" y="5892800"/>
          <p14:tracePt t="54989" x="9625013" y="5876925"/>
          <p14:tracePt t="54991" x="9625013" y="5853113"/>
          <p14:tracePt t="54993" x="9625013" y="5829300"/>
          <p14:tracePt t="54995" x="9625013" y="5805488"/>
          <p14:tracePt t="54997" x="9625013" y="5781675"/>
          <p14:tracePt t="54999" x="9625013" y="5765800"/>
          <p14:tracePt t="55001" x="9625013" y="5741988"/>
          <p14:tracePt t="55003" x="9625013" y="5718175"/>
          <p14:tracePt t="55005" x="9625013" y="5702300"/>
          <p14:tracePt t="55007" x="9625013" y="5678488"/>
          <p14:tracePt t="55009" x="9625013" y="5653088"/>
          <p14:tracePt t="55011" x="9625013" y="5629275"/>
          <p14:tracePt t="55013" x="9625013" y="5613400"/>
          <p14:tracePt t="55015" x="9625013" y="5589588"/>
          <p14:tracePt t="55017" x="9625013" y="5565775"/>
          <p14:tracePt t="55019" x="9625013" y="5541963"/>
          <p14:tracePt t="55021" x="9625013" y="5518150"/>
          <p14:tracePt t="55023" x="9617075" y="5494338"/>
          <p14:tracePt t="55025" x="9617075" y="5470525"/>
          <p14:tracePt t="55027" x="9617075" y="5446713"/>
          <p14:tracePt t="55029" x="9617075" y="5430838"/>
          <p14:tracePt t="55031" x="9609138" y="5399088"/>
          <p14:tracePt t="55033" x="9609138" y="5375275"/>
          <p14:tracePt t="55035" x="9601200" y="5351463"/>
          <p14:tracePt t="55037" x="9601200" y="5335588"/>
          <p14:tracePt t="55039" x="9593263" y="5310188"/>
          <p14:tracePt t="55041" x="9593263" y="5286375"/>
          <p14:tracePt t="55043" x="9593263" y="5270500"/>
          <p14:tracePt t="55045" x="9593263" y="5254625"/>
          <p14:tracePt t="55047" x="9593263" y="5238750"/>
          <p14:tracePt t="55049" x="9593263" y="5214938"/>
          <p14:tracePt t="55051" x="9585325" y="5199063"/>
          <p14:tracePt t="55053" x="9585325" y="5175250"/>
          <p14:tracePt t="55055" x="9575800" y="5159375"/>
          <p14:tracePt t="55057" x="9575800" y="5143500"/>
          <p14:tracePt t="55059" x="9567863" y="5127625"/>
          <p14:tracePt t="55061" x="9567863" y="5111750"/>
          <p14:tracePt t="55063" x="9567863" y="5095875"/>
          <p14:tracePt t="55065" x="9567863" y="5072063"/>
          <p14:tracePt t="55067" x="9567863" y="5056188"/>
          <p14:tracePt t="55069" x="9559925" y="5040313"/>
          <p14:tracePt t="55071" x="9559925" y="5032375"/>
          <p14:tracePt t="55073" x="9551988" y="5016500"/>
          <p14:tracePt t="55075" x="9551988" y="5008563"/>
          <p14:tracePt t="55077" x="9551988" y="5000625"/>
          <p14:tracePt t="55079" x="9551988" y="4992688"/>
          <p14:tracePt t="55081" x="9551988" y="4976813"/>
          <p14:tracePt t="55085" x="9544050" y="4959350"/>
          <p14:tracePt t="55089" x="9544050" y="4951413"/>
          <p14:tracePt t="55093" x="9536113" y="4943475"/>
          <p14:tracePt t="55097" x="9536113" y="4935538"/>
          <p14:tracePt t="55101" x="9536113" y="4927600"/>
          <p14:tracePt t="55115" x="9536113" y="4919663"/>
          <p14:tracePt t="55219" x="9544050" y="4919663"/>
          <p14:tracePt t="55223" x="9551988" y="4919663"/>
          <p14:tracePt t="55229" x="9559925" y="4919663"/>
          <p14:tracePt t="55231" x="9559925" y="4927600"/>
          <p14:tracePt t="55235" x="9567863" y="4935538"/>
          <p14:tracePt t="55239" x="9575800" y="4943475"/>
          <p14:tracePt t="55241" x="9585325" y="4943475"/>
          <p14:tracePt t="55245" x="9593263" y="4951413"/>
          <p14:tracePt t="55249" x="9601200" y="4959350"/>
          <p14:tracePt t="55251" x="9601200" y="4967288"/>
          <p14:tracePt t="55253" x="9609138" y="4967288"/>
          <p14:tracePt t="55255" x="9617075" y="4976813"/>
          <p14:tracePt t="55259" x="9625013" y="4984750"/>
          <p14:tracePt t="55261" x="9632950" y="4984750"/>
          <p14:tracePt t="55263" x="9640888" y="5000625"/>
          <p14:tracePt t="55267" x="9648825" y="5008563"/>
          <p14:tracePt t="55269" x="9656763" y="5016500"/>
          <p14:tracePt t="55271" x="9664700" y="5024438"/>
          <p14:tracePt t="55273" x="9664700" y="5032375"/>
          <p14:tracePt t="55275" x="9680575" y="5040313"/>
          <p14:tracePt t="55277" x="9688513" y="5056188"/>
          <p14:tracePt t="55279" x="9696450" y="5064125"/>
          <p14:tracePt t="55281" x="9704388" y="5080000"/>
          <p14:tracePt t="55283" x="9720263" y="5095875"/>
          <p14:tracePt t="55285" x="9728200" y="5103813"/>
          <p14:tracePt t="55287" x="9736138" y="5119688"/>
          <p14:tracePt t="55289" x="9752013" y="5143500"/>
          <p14:tracePt t="55291" x="9759950" y="5151438"/>
          <p14:tracePt t="55293" x="9767888" y="5159375"/>
          <p14:tracePt t="55295" x="9783763" y="5183188"/>
          <p14:tracePt t="55297" x="9799638" y="5207000"/>
          <p14:tracePt t="55299" x="9823450" y="5230813"/>
          <p14:tracePt t="55301" x="9839325" y="5262563"/>
          <p14:tracePt t="55303" x="9863138" y="5286375"/>
          <p14:tracePt t="55305" x="9886950" y="5327650"/>
          <p14:tracePt t="55307" x="9902825" y="5359400"/>
          <p14:tracePt t="55309" x="9926638" y="5391150"/>
          <p14:tracePt t="55311" x="9952038" y="5430838"/>
          <p14:tracePt t="55313" x="9983788" y="5470525"/>
          <p14:tracePt t="55315" x="10007600" y="5502275"/>
          <p14:tracePt t="55317" x="10031413" y="5541963"/>
          <p14:tracePt t="55319" x="10055225" y="5581650"/>
          <p14:tracePt t="55321" x="10079038" y="5621338"/>
          <p14:tracePt t="55323" x="10102850" y="5653088"/>
          <p14:tracePt t="55325" x="10126663" y="5694363"/>
          <p14:tracePt t="55327" x="10142538" y="5734050"/>
          <p14:tracePt t="55329" x="10166350" y="5765800"/>
          <p14:tracePt t="55331" x="10190163" y="5805488"/>
          <p14:tracePt t="55333" x="10213975" y="5845175"/>
          <p14:tracePt t="55335" x="10221913" y="5868988"/>
          <p14:tracePt t="55337" x="10245725" y="5892800"/>
          <p14:tracePt t="55339" x="10261600" y="5924550"/>
          <p14:tracePt t="55341" x="10279063" y="5956300"/>
          <p14:tracePt t="55343" x="10287000" y="5980113"/>
          <p14:tracePt t="55345" x="10302875" y="6013450"/>
          <p14:tracePt t="55347" x="10310813" y="6037263"/>
          <p14:tracePt t="55349" x="10326688" y="6061075"/>
          <p14:tracePt t="55351" x="10342563" y="6084888"/>
          <p14:tracePt t="55353" x="10350500" y="6100763"/>
          <p14:tracePt t="55355" x="10358438" y="6116638"/>
          <p14:tracePt t="55357" x="10366375" y="6132513"/>
          <p14:tracePt t="55359" x="10374313" y="6156325"/>
          <p14:tracePt t="55361" x="10390188" y="6172200"/>
          <p14:tracePt t="55363" x="10390188" y="6188075"/>
          <p14:tracePt t="55365" x="10398125" y="6203950"/>
          <p14:tracePt t="55367" x="10406063" y="6219825"/>
          <p14:tracePt t="55369" x="10406063" y="6235700"/>
          <p14:tracePt t="55371" x="10414000" y="6251575"/>
          <p14:tracePt t="55373" x="10421938" y="6259513"/>
          <p14:tracePt t="55375" x="10429875" y="6275388"/>
          <p14:tracePt t="55377" x="10429875" y="6283325"/>
          <p14:tracePt t="55379" x="10429875" y="6291263"/>
          <p14:tracePt t="55381" x="10437813" y="6307138"/>
          <p14:tracePt t="55383" x="10445750" y="6315075"/>
          <p14:tracePt t="55385" x="10445750" y="6323013"/>
          <p14:tracePt t="55387" x="10445750" y="6338888"/>
          <p14:tracePt t="55389" x="10453688" y="6348413"/>
          <p14:tracePt t="55391" x="10453688" y="6356350"/>
          <p14:tracePt t="55393" x="10461625" y="6364288"/>
          <p14:tracePt t="55397" x="10461625" y="6380163"/>
          <p14:tracePt t="55401" x="10469563" y="6388100"/>
          <p14:tracePt t="55405" x="10469563" y="6403975"/>
          <p14:tracePt t="55409" x="10477500" y="6403975"/>
          <p14:tracePt t="55411" x="10477500" y="6411913"/>
          <p14:tracePt t="55417" x="10485438" y="6411913"/>
          <p14:tracePt t="55419" x="10485438" y="6419850"/>
          <p14:tracePt t="55461" x="10493375" y="6419850"/>
          <p14:tracePt t="55465" x="10493375" y="6427788"/>
          <p14:tracePt t="55473" x="10501313" y="6427788"/>
          <p14:tracePt t="55475" x="10501313" y="6435725"/>
          <p14:tracePt t="55483" x="10509250" y="6435725"/>
          <p14:tracePt t="55487" x="10517188" y="6443663"/>
          <p14:tracePt t="55493" x="10525125" y="6451600"/>
          <p14:tracePt t="55499" x="10533063" y="6451600"/>
          <p14:tracePt t="55501" x="10533063" y="6459538"/>
          <p14:tracePt t="55505" x="10541000" y="6467475"/>
          <p14:tracePt t="55507" x="10548938" y="6467475"/>
          <p14:tracePt t="55511" x="10556875" y="6467475"/>
          <p14:tracePt t="55515" x="10556875" y="6475413"/>
          <p14:tracePt t="55517" x="10564813" y="6475413"/>
          <p14:tracePt t="55521" x="10572750" y="6475413"/>
          <p14:tracePt t="55525" x="10572750" y="6483350"/>
          <p14:tracePt t="55529" x="10580688" y="6483350"/>
          <p14:tracePt t="55533" x="10588625" y="6483350"/>
          <p14:tracePt t="55543" x="10596563" y="6483350"/>
          <p14:tracePt t="55555" x="10604500" y="6483350"/>
          <p14:tracePt t="55565" x="10612438" y="6483350"/>
          <p14:tracePt t="55569" x="10620375" y="6483350"/>
          <p14:tracePt t="55577" x="10629900" y="6483350"/>
          <p14:tracePt t="55587" x="10637838" y="6483350"/>
          <p14:tracePt t="55597" x="10645775" y="6483350"/>
          <p14:tracePt t="55601" x="10645775" y="6475413"/>
          <p14:tracePt t="55603" x="10653713" y="6475413"/>
          <p14:tracePt t="55619" x="10661650" y="6467475"/>
          <p14:tracePt t="55623" x="10661650" y="6459538"/>
          <p14:tracePt t="55629" x="10669588" y="6459538"/>
          <p14:tracePt t="55631" x="10669588" y="6451600"/>
          <p14:tracePt t="55637" x="10677525" y="6443663"/>
          <p14:tracePt t="55639" x="10677525" y="6435725"/>
          <p14:tracePt t="55641" x="10685463" y="6435725"/>
          <p14:tracePt t="55643" x="10685463" y="6427788"/>
          <p14:tracePt t="55645" x="10685463" y="6419850"/>
          <p14:tracePt t="55647" x="10693400" y="6419850"/>
          <p14:tracePt t="55649" x="10693400" y="6403975"/>
          <p14:tracePt t="55653" x="10701338" y="6396038"/>
          <p14:tracePt t="55655" x="10701338" y="6380163"/>
          <p14:tracePt t="55657" x="10709275" y="6372225"/>
          <p14:tracePt t="55659" x="10709275" y="6364288"/>
          <p14:tracePt t="55661" x="10709275" y="6348413"/>
          <p14:tracePt t="55663" x="10717213" y="6338888"/>
          <p14:tracePt t="55665" x="10717213" y="6330950"/>
          <p14:tracePt t="55667" x="10725150" y="6315075"/>
          <p14:tracePt t="55669" x="10725150" y="6299200"/>
          <p14:tracePt t="55671" x="10725150" y="6291263"/>
          <p14:tracePt t="55673" x="10725150" y="6275388"/>
          <p14:tracePt t="55675" x="10733088" y="6259513"/>
          <p14:tracePt t="55677" x="10733088" y="6243638"/>
          <p14:tracePt t="55679" x="10741025" y="6235700"/>
          <p14:tracePt t="55681" x="10741025" y="6219825"/>
          <p14:tracePt t="55683" x="10741025" y="6203950"/>
          <p14:tracePt t="55685" x="10741025" y="6188075"/>
          <p14:tracePt t="55687" x="10741025" y="6180138"/>
          <p14:tracePt t="55689" x="10741025" y="6164263"/>
          <p14:tracePt t="55691" x="10741025" y="6148388"/>
          <p14:tracePt t="55693" x="10741025" y="6132513"/>
          <p14:tracePt t="55695" x="10741025" y="6116638"/>
          <p14:tracePt t="55697" x="10741025" y="6100763"/>
          <p14:tracePt t="55699" x="10741025" y="6084888"/>
          <p14:tracePt t="55701" x="10741025" y="6069013"/>
          <p14:tracePt t="55703" x="10741025" y="6053138"/>
          <p14:tracePt t="55705" x="10741025" y="6037263"/>
          <p14:tracePt t="55707" x="10741025" y="6013450"/>
          <p14:tracePt t="55709" x="10741025" y="6005513"/>
          <p14:tracePt t="55711" x="10741025" y="5995988"/>
          <p14:tracePt t="55713" x="10741025" y="5980113"/>
          <p14:tracePt t="55715" x="10741025" y="5964238"/>
          <p14:tracePt t="55717" x="10741025" y="5940425"/>
          <p14:tracePt t="55719" x="10741025" y="5924550"/>
          <p14:tracePt t="55721" x="10741025" y="5908675"/>
          <p14:tracePt t="55723" x="10741025" y="5884863"/>
          <p14:tracePt t="55725" x="10741025" y="5868988"/>
          <p14:tracePt t="55727" x="10741025" y="5845175"/>
          <p14:tracePt t="55729" x="10741025" y="5821363"/>
          <p14:tracePt t="55731" x="10741025" y="5805488"/>
          <p14:tracePt t="55733" x="10741025" y="5781675"/>
          <p14:tracePt t="55735" x="10741025" y="5765800"/>
          <p14:tracePt t="55737" x="10741025" y="5749925"/>
          <p14:tracePt t="55739" x="10741025" y="5726113"/>
          <p14:tracePt t="55741" x="10741025" y="5702300"/>
          <p14:tracePt t="55743" x="10741025" y="5686425"/>
          <p14:tracePt t="55745" x="10741025" y="5662613"/>
          <p14:tracePt t="55747" x="10741025" y="5637213"/>
          <p14:tracePt t="55749" x="10741025" y="5621338"/>
          <p14:tracePt t="55751" x="10741025" y="5597525"/>
          <p14:tracePt t="55753" x="10741025" y="5581650"/>
          <p14:tracePt t="55755" x="10741025" y="5565775"/>
          <p14:tracePt t="55757" x="10741025" y="5549900"/>
          <p14:tracePt t="55759" x="10741025" y="5526088"/>
          <p14:tracePt t="55761" x="10741025" y="5510213"/>
          <p14:tracePt t="55763" x="10741025" y="5494338"/>
          <p14:tracePt t="55765" x="10741025" y="5470525"/>
          <p14:tracePt t="55767" x="10741025" y="5446713"/>
          <p14:tracePt t="55769" x="10741025" y="5430838"/>
          <p14:tracePt t="55771" x="10741025" y="5414963"/>
          <p14:tracePt t="55773" x="10741025" y="5399088"/>
          <p14:tracePt t="55775" x="10741025" y="5383213"/>
          <p14:tracePt t="55777" x="10741025" y="5367338"/>
          <p14:tracePt t="55779" x="10741025" y="5343525"/>
          <p14:tracePt t="55781" x="10741025" y="5327650"/>
          <p14:tracePt t="55783" x="10741025" y="5302250"/>
          <p14:tracePt t="55785" x="10741025" y="5286375"/>
          <p14:tracePt t="55787" x="10741025" y="5270500"/>
          <p14:tracePt t="55789" x="10741025" y="5254625"/>
          <p14:tracePt t="55791" x="10741025" y="5230813"/>
          <p14:tracePt t="55793" x="10733088" y="5214938"/>
          <p14:tracePt t="55795" x="10733088" y="5199063"/>
          <p14:tracePt t="55797" x="10725150" y="5175250"/>
          <p14:tracePt t="55799" x="10725150" y="5159375"/>
          <p14:tracePt t="55801" x="10725150" y="5143500"/>
          <p14:tracePt t="55803" x="10725150" y="5127625"/>
          <p14:tracePt t="55805" x="10717213" y="5111750"/>
          <p14:tracePt t="55807" x="10717213" y="5103813"/>
          <p14:tracePt t="55809" x="10709275" y="5080000"/>
          <p14:tracePt t="55811" x="10709275" y="5072063"/>
          <p14:tracePt t="55813" x="10709275" y="5056188"/>
          <p14:tracePt t="55815" x="10709275" y="5048250"/>
          <p14:tracePt t="55817" x="10709275" y="5024438"/>
          <p14:tracePt t="55819" x="10709275" y="5016500"/>
          <p14:tracePt t="55821" x="10709275" y="5008563"/>
          <p14:tracePt t="55823" x="10709275" y="5000625"/>
          <p14:tracePt t="55825" x="10701338" y="4984750"/>
          <p14:tracePt t="55827" x="10701338" y="4976813"/>
          <p14:tracePt t="55829" x="10701338" y="4967288"/>
          <p14:tracePt t="55831" x="10701338" y="4951413"/>
          <p14:tracePt t="55835" x="10701338" y="4943475"/>
          <p14:tracePt t="55837" x="10701338" y="4935538"/>
          <p14:tracePt t="55839" x="10701338" y="4927600"/>
          <p14:tracePt t="55841" x="10701338" y="4919663"/>
          <p14:tracePt t="55845" x="10701338" y="4911725"/>
          <p14:tracePt t="55851" x="10701338" y="4903788"/>
          <p14:tracePt t="55855" x="10701338" y="4895850"/>
          <p14:tracePt t="55859" x="10709275" y="4895850"/>
          <p14:tracePt t="55865" x="10717213" y="4895850"/>
          <p14:tracePt t="55869" x="10717213" y="4887913"/>
          <p14:tracePt t="55871" x="10725150" y="4887913"/>
          <p14:tracePt t="55875" x="10733088" y="4887913"/>
          <p14:tracePt t="55892" x="10764838" y="4879975"/>
          <p14:tracePt t="55893" x="10772775" y="4879975"/>
          <p14:tracePt t="55897" x="10780713" y="4879975"/>
          <p14:tracePt t="55903" x="10788650" y="4879975"/>
          <p14:tracePt t="55907" x="10796588" y="4879975"/>
          <p14:tracePt t="55911" x="10804525" y="4879975"/>
          <p14:tracePt t="55915" x="10812463" y="4879975"/>
          <p14:tracePt t="55917" x="10812463" y="4872038"/>
          <p14:tracePt t="55923" x="10820400" y="4872038"/>
          <p14:tracePt t="55931" x="10820400" y="4864100"/>
          <p14:tracePt t="55935" x="10828338" y="4864100"/>
          <p14:tracePt t="56065" x="10836275" y="4864100"/>
          <p14:tracePt t="56077" x="10844213" y="4872038"/>
          <p14:tracePt t="56085" x="10852150" y="4879975"/>
          <p14:tracePt t="56093" x="10860088" y="4879975"/>
          <p14:tracePt t="56095" x="10860088" y="4887913"/>
          <p14:tracePt t="56097" x="10868025" y="4887913"/>
          <p14:tracePt t="56105" x="10875963" y="4887913"/>
          <p14:tracePt t="56113" x="10883900" y="4887913"/>
          <p14:tracePt t="56115" x="10883900" y="4895850"/>
          <p14:tracePt t="56131" x="10891838" y="4895850"/>
          <p14:tracePt t="56145" x="10899775" y="4895850"/>
          <p14:tracePt t="56157" x="10907713" y="4895850"/>
          <p14:tracePt t="56163" x="10907713" y="4887913"/>
          <p14:tracePt t="56165" x="10915650" y="4887913"/>
          <p14:tracePt t="56169" x="10923588" y="4879975"/>
          <p14:tracePt t="56171" x="10931525" y="4879975"/>
          <p14:tracePt t="56173" x="10931525" y="4872038"/>
          <p14:tracePt t="56175" x="10939463" y="4864100"/>
          <p14:tracePt t="56177" x="10939463" y="4856163"/>
          <p14:tracePt t="56179" x="10955338" y="4856163"/>
          <p14:tracePt t="56181" x="10955338" y="4848225"/>
          <p14:tracePt t="56183" x="10963275" y="4840288"/>
          <p14:tracePt t="56185" x="10971213" y="4832350"/>
          <p14:tracePt t="56187" x="10980738" y="4824413"/>
          <p14:tracePt t="56189" x="10988675" y="4816475"/>
          <p14:tracePt t="56191" x="10996613" y="4808538"/>
          <p14:tracePt t="56193" x="11004550" y="4800600"/>
          <p14:tracePt t="56195" x="11012488" y="4792663"/>
          <p14:tracePt t="56197" x="11020425" y="4784725"/>
          <p14:tracePt t="56199" x="11028363" y="4784725"/>
          <p14:tracePt t="56201" x="11036300" y="4776788"/>
          <p14:tracePt t="56203" x="11036300" y="4768850"/>
          <p14:tracePt t="56205" x="11052175" y="4760913"/>
          <p14:tracePt t="56207" x="11060113" y="4752975"/>
          <p14:tracePt t="56209" x="11068050" y="4752975"/>
          <p14:tracePt t="56211" x="11075988" y="4745038"/>
          <p14:tracePt t="56215" x="11091863" y="4745038"/>
          <p14:tracePt t="56217" x="11091863" y="4737100"/>
          <p14:tracePt t="56219" x="11099800" y="4729163"/>
          <p14:tracePt t="56223" x="11115675" y="4729163"/>
          <p14:tracePt t="56225" x="11115675" y="4721225"/>
          <p14:tracePt t="56227" x="11123613" y="4721225"/>
          <p14:tracePt t="56231" x="11131550" y="4721225"/>
          <p14:tracePt t="56235" x="11131550" y="4713288"/>
          <p14:tracePt t="56239" x="11139488" y="4713288"/>
          <p14:tracePt t="56295" x="11139488" y="4721225"/>
          <p14:tracePt t="56301" x="11139488" y="4729163"/>
          <p14:tracePt t="56303" x="11139488" y="4737100"/>
          <p14:tracePt t="56309" x="11139488" y="4745038"/>
          <p14:tracePt t="56313" x="11147425" y="4752975"/>
          <p14:tracePt t="56317" x="11147425" y="4760913"/>
          <p14:tracePt t="56319" x="11147425" y="4768850"/>
          <p14:tracePt t="56321" x="11155363" y="4768850"/>
          <p14:tracePt t="56323" x="11155363" y="4776788"/>
          <p14:tracePt t="56325" x="11163300" y="4784725"/>
          <p14:tracePt t="56329" x="11171238" y="4800600"/>
          <p14:tracePt t="56331" x="11179175" y="4800600"/>
          <p14:tracePt t="56333" x="11179175" y="4816475"/>
          <p14:tracePt t="56335" x="11187113" y="4816475"/>
          <p14:tracePt t="56337" x="11195050" y="4824413"/>
          <p14:tracePt t="56339" x="11202988" y="4840288"/>
          <p14:tracePt t="56341" x="11210925" y="4848225"/>
          <p14:tracePt t="56343" x="11218863" y="4856163"/>
          <p14:tracePt t="56345" x="11226800" y="4864100"/>
          <p14:tracePt t="56347" x="11234738" y="4879975"/>
          <p14:tracePt t="56349" x="11242675" y="4887913"/>
          <p14:tracePt t="56351" x="11250613" y="4895850"/>
          <p14:tracePt t="56353" x="11266488" y="4911725"/>
          <p14:tracePt t="56355" x="11266488" y="4919663"/>
          <p14:tracePt t="56357" x="11282363" y="4927600"/>
          <p14:tracePt t="56359" x="11290300" y="4943475"/>
          <p14:tracePt t="56361" x="11298238" y="4951413"/>
          <p14:tracePt t="56363" x="11306175" y="4967288"/>
          <p14:tracePt t="56365" x="11323638" y="4976813"/>
          <p14:tracePt t="56367" x="11331575" y="4992688"/>
          <p14:tracePt t="56369" x="11339513" y="5000625"/>
          <p14:tracePt t="56371" x="11347450" y="5008563"/>
          <p14:tracePt t="56373" x="11355388" y="5024438"/>
          <p14:tracePt t="56375" x="11363325" y="5032375"/>
          <p14:tracePt t="56377" x="11379200" y="5048250"/>
          <p14:tracePt t="56379" x="11379200" y="5064125"/>
          <p14:tracePt t="56381" x="11395075" y="5072063"/>
          <p14:tracePt t="56383" x="11395075" y="5087938"/>
          <p14:tracePt t="56385" x="11410950" y="5103813"/>
          <p14:tracePt t="56387" x="11418888" y="5111750"/>
          <p14:tracePt t="56389" x="11426825" y="5127625"/>
          <p14:tracePt t="56391" x="11434763" y="5143500"/>
          <p14:tracePt t="56393" x="11442700" y="5159375"/>
          <p14:tracePt t="56395" x="11450638" y="5167313"/>
          <p14:tracePt t="56397" x="11458575" y="5191125"/>
          <p14:tracePt t="56399" x="11466513" y="5199063"/>
          <p14:tracePt t="56401" x="11474450" y="5214938"/>
          <p14:tracePt t="56403" x="11482388" y="5230813"/>
          <p14:tracePt t="56405" x="11482388" y="5254625"/>
          <p14:tracePt t="56407" x="11490325" y="5262563"/>
          <p14:tracePt t="56409" x="11506200" y="5278438"/>
          <p14:tracePt t="56411" x="11506200" y="5294313"/>
          <p14:tracePt t="56413" x="11514138" y="5319713"/>
          <p14:tracePt t="56415" x="11522075" y="5327650"/>
          <p14:tracePt t="56417" x="11522075" y="5335588"/>
          <p14:tracePt t="56419" x="11522075" y="5351463"/>
          <p14:tracePt t="56421" x="11530013" y="5359400"/>
          <p14:tracePt t="56423" x="11530013" y="5367338"/>
          <p14:tracePt t="56425" x="11537950" y="5383213"/>
          <p14:tracePt t="56427" x="11545888" y="5407025"/>
          <p14:tracePt t="56429" x="11545888" y="5422900"/>
          <p14:tracePt t="56431" x="11545888" y="5430838"/>
          <p14:tracePt t="56433" x="11553825" y="5446713"/>
          <p14:tracePt t="56435" x="11553825" y="5470525"/>
          <p14:tracePt t="56437" x="11561763" y="5478463"/>
          <p14:tracePt t="56439" x="11561763" y="5494338"/>
          <p14:tracePt t="56441" x="11561763" y="5502275"/>
          <p14:tracePt t="56443" x="11561763" y="5518150"/>
          <p14:tracePt t="56445" x="11561763" y="5534025"/>
          <p14:tracePt t="56447" x="11561763" y="5541963"/>
          <p14:tracePt t="56449" x="11561763" y="5557838"/>
          <p14:tracePt t="56451" x="11561763" y="5565775"/>
          <p14:tracePt t="56453" x="11561763" y="5581650"/>
          <p14:tracePt t="56455" x="11561763" y="5589588"/>
          <p14:tracePt t="56457" x="11561763" y="5605463"/>
          <p14:tracePt t="56459" x="11561763" y="5613400"/>
          <p14:tracePt t="56461" x="11561763" y="5629275"/>
          <p14:tracePt t="56463" x="11561763" y="5645150"/>
          <p14:tracePt t="56465" x="11553825" y="5645150"/>
          <p14:tracePt t="56467" x="11553825" y="5662613"/>
          <p14:tracePt t="56469" x="11545888" y="5678488"/>
          <p14:tracePt t="56471" x="11537950" y="5686425"/>
          <p14:tracePt t="56473" x="11522075" y="5702300"/>
          <p14:tracePt t="56475" x="11514138" y="5710238"/>
          <p14:tracePt t="56477" x="11506200" y="5718175"/>
          <p14:tracePt t="56479" x="11498263" y="5741988"/>
          <p14:tracePt t="56481" x="11482388" y="5749925"/>
          <p14:tracePt t="56483" x="11474450" y="5765800"/>
          <p14:tracePt t="56485" x="11450638" y="5781675"/>
          <p14:tracePt t="56487" x="11442700" y="5789613"/>
          <p14:tracePt t="56489" x="11426825" y="5813425"/>
          <p14:tracePt t="56491" x="11403013" y="5829300"/>
          <p14:tracePt t="56493" x="11387138" y="5837238"/>
          <p14:tracePt t="56495" x="11371263" y="5861050"/>
          <p14:tracePt t="56497" x="11347450" y="5876925"/>
          <p14:tracePt t="56499" x="11331575" y="5892800"/>
          <p14:tracePt t="56501" x="11314113" y="5916613"/>
          <p14:tracePt t="56503" x="11298238" y="5916613"/>
          <p14:tracePt t="56505" x="11290300" y="5932488"/>
          <p14:tracePt t="56507" x="11274425" y="5948363"/>
          <p14:tracePt t="56509" x="11250613" y="5964238"/>
          <p14:tracePt t="56511" x="11234738" y="5988050"/>
          <p14:tracePt t="56513" x="11218863" y="6005513"/>
          <p14:tracePt t="56515" x="11187113" y="6029325"/>
          <p14:tracePt t="56517" x="11163300" y="6045200"/>
          <p14:tracePt t="56519" x="11139488" y="6076950"/>
          <p14:tracePt t="56521" x="11115675" y="6092825"/>
          <p14:tracePt t="56523" x="11083925" y="6116638"/>
          <p14:tracePt t="56525" x="11060113" y="6132513"/>
          <p14:tracePt t="56527" x="11044238" y="6156325"/>
          <p14:tracePt t="56529" x="11012488" y="6164263"/>
          <p14:tracePt t="56531" x="10996613" y="6188075"/>
          <p14:tracePt t="56533" x="10971213" y="6196013"/>
          <p14:tracePt t="56535" x="10947400" y="6219825"/>
          <p14:tracePt t="56537" x="10923588" y="6227763"/>
          <p14:tracePt t="56539" x="10899775" y="6243638"/>
          <p14:tracePt t="56541" x="10875963" y="6251575"/>
          <p14:tracePt t="56543" x="10852150" y="6267450"/>
          <p14:tracePt t="56545" x="10836275" y="6283325"/>
          <p14:tracePt t="56547" x="10812463" y="6291263"/>
          <p14:tracePt t="56549" x="10796588" y="6307138"/>
          <p14:tracePt t="56551" x="10764838" y="6315075"/>
          <p14:tracePt t="56553" x="10748963" y="6330950"/>
          <p14:tracePt t="56555" x="10733088" y="6330950"/>
          <p14:tracePt t="56557" x="10709275" y="6348413"/>
          <p14:tracePt t="56559" x="10693400" y="6356350"/>
          <p14:tracePt t="56561" x="10669588" y="6364288"/>
          <p14:tracePt t="56563" x="10653713" y="6364288"/>
          <p14:tracePt t="56565" x="10629900" y="6380163"/>
          <p14:tracePt t="56567" x="10612438" y="6388100"/>
          <p14:tracePt t="56569" x="10596563" y="6388100"/>
          <p14:tracePt t="56571" x="10572750" y="6396038"/>
          <p14:tracePt t="56573" x="10556875" y="6403975"/>
          <p14:tracePt t="56575" x="10541000" y="6411913"/>
          <p14:tracePt t="56577" x="10525125" y="6411913"/>
          <p14:tracePt t="56579" x="10509250" y="6419850"/>
          <p14:tracePt t="56581" x="10485438" y="6427788"/>
          <p14:tracePt t="56583" x="10477500" y="6427788"/>
          <p14:tracePt t="56585" x="10461625" y="6435725"/>
          <p14:tracePt t="56587" x="10453688" y="6435725"/>
          <p14:tracePt t="56589" x="10437813" y="6443663"/>
          <p14:tracePt t="56591" x="10421938" y="6443663"/>
          <p14:tracePt t="56593" x="10414000" y="6443663"/>
          <p14:tracePt t="56595" x="10398125" y="6443663"/>
          <p14:tracePt t="56597" x="10382250" y="6451600"/>
          <p14:tracePt t="56599" x="10374313" y="6451600"/>
          <p14:tracePt t="56601" x="10366375" y="6459538"/>
          <p14:tracePt t="56603" x="10350500" y="6459538"/>
          <p14:tracePt t="56605" x="10342563" y="6467475"/>
          <p14:tracePt t="56607" x="10334625" y="6467475"/>
          <p14:tracePt t="56609" x="10318750" y="6467475"/>
          <p14:tracePt t="56611" x="10310813" y="6467475"/>
          <p14:tracePt t="56613" x="10302875" y="6467475"/>
          <p14:tracePt t="56615" x="10287000" y="6475413"/>
          <p14:tracePt t="56619" x="10279063" y="6475413"/>
          <p14:tracePt t="56621" x="10261600" y="6483350"/>
          <p14:tracePt t="56623" x="10253663" y="6483350"/>
          <p14:tracePt t="56625" x="10245725" y="6483350"/>
          <p14:tracePt t="56627" x="10237788" y="6491288"/>
          <p14:tracePt t="56629" x="10229850" y="6491288"/>
          <p14:tracePt t="56631" x="10221913" y="6491288"/>
          <p14:tracePt t="56633" x="10213975" y="6499225"/>
          <p14:tracePt t="56635" x="10206038" y="6499225"/>
          <p14:tracePt t="56637" x="10198100" y="6499225"/>
          <p14:tracePt t="56639" x="10190163" y="6507163"/>
          <p14:tracePt t="56641" x="10182225" y="6507163"/>
          <p14:tracePt t="56643" x="10166350" y="6507163"/>
          <p14:tracePt t="56645" x="10158413" y="6507163"/>
          <p14:tracePt t="56647" x="10150475" y="6515100"/>
          <p14:tracePt t="56649" x="10126663" y="6515100"/>
          <p14:tracePt t="56651" x="10118725" y="6515100"/>
          <p14:tracePt t="56653" x="10110788" y="6515100"/>
          <p14:tracePt t="56655" x="10094913" y="6523038"/>
          <p14:tracePt t="56657" x="10079038" y="6523038"/>
          <p14:tracePt t="56659" x="10063163" y="6523038"/>
          <p14:tracePt t="56661" x="10047288" y="6523038"/>
          <p14:tracePt t="56663" x="10039350" y="6523038"/>
          <p14:tracePt t="56665" x="10023475" y="6523038"/>
          <p14:tracePt t="56667" x="10007600" y="6523038"/>
          <p14:tracePt t="56669" x="9991725" y="6523038"/>
          <p14:tracePt t="56671" x="9975850" y="6523038"/>
          <p14:tracePt t="56673" x="9959975" y="6530975"/>
          <p14:tracePt t="56675" x="9952038" y="6530975"/>
          <p14:tracePt t="56677" x="9926638" y="6530975"/>
          <p14:tracePt t="56679" x="9918700" y="6530975"/>
          <p14:tracePt t="56681" x="9902825" y="6530975"/>
          <p14:tracePt t="56683" x="9894888" y="6530975"/>
          <p14:tracePt t="56685" x="9879013" y="6530975"/>
          <p14:tracePt t="56687" x="9863138" y="6530975"/>
          <p14:tracePt t="56689" x="9847263" y="6530975"/>
          <p14:tracePt t="56691" x="9839325" y="6530975"/>
          <p14:tracePt t="56693" x="9823450" y="6530975"/>
          <p14:tracePt t="56695" x="9807575" y="6530975"/>
          <p14:tracePt t="56697" x="9799638" y="6530975"/>
          <p14:tracePt t="56699" x="9783763" y="6530975"/>
          <p14:tracePt t="56701" x="9775825" y="6530975"/>
          <p14:tracePt t="56703" x="9759950" y="6530975"/>
          <p14:tracePt t="56705" x="9752013" y="6530975"/>
          <p14:tracePt t="56707" x="9736138" y="6530975"/>
          <p14:tracePt t="56709" x="9728200" y="6538913"/>
          <p14:tracePt t="56711" x="9712325" y="6538913"/>
          <p14:tracePt t="56713" x="9704388" y="6538913"/>
          <p14:tracePt t="56715" x="9696450" y="6538913"/>
          <p14:tracePt t="56717" x="9688513" y="6538913"/>
          <p14:tracePt t="56719" x="9672638" y="6538913"/>
          <p14:tracePt t="56721" x="9656763" y="6538913"/>
          <p14:tracePt t="56723" x="9656763" y="6546850"/>
          <p14:tracePt t="56725" x="9640888" y="6546850"/>
          <p14:tracePt t="56727" x="9625013" y="6546850"/>
          <p14:tracePt t="56731" x="9609138" y="6546850"/>
          <p14:tracePt t="56733" x="9593263" y="6546850"/>
          <p14:tracePt t="56735" x="9585325" y="6546850"/>
          <p14:tracePt t="56737" x="9575800" y="6546850"/>
          <p14:tracePt t="56739" x="9559925" y="6546850"/>
          <p14:tracePt t="56741" x="9551988" y="6546850"/>
          <p14:tracePt t="56743" x="9528175" y="6546850"/>
          <p14:tracePt t="56745" x="9520238" y="6546850"/>
          <p14:tracePt t="56747" x="9504363" y="6546850"/>
          <p14:tracePt t="56749" x="9488488" y="6546850"/>
          <p14:tracePt t="56751" x="9472613" y="6546850"/>
          <p14:tracePt t="56753" x="9456738" y="6546850"/>
          <p14:tracePt t="56755" x="9448800" y="6546850"/>
          <p14:tracePt t="56757" x="9440863" y="6546850"/>
          <p14:tracePt t="56759" x="9424988" y="6546850"/>
          <p14:tracePt t="56761" x="9409113" y="6546850"/>
          <p14:tracePt t="56763" x="9385300" y="6546850"/>
          <p14:tracePt t="56765" x="9361488" y="6546850"/>
          <p14:tracePt t="56767" x="9329738" y="6538913"/>
          <p14:tracePt t="56769" x="9305925" y="6530975"/>
          <p14:tracePt t="56771" x="9282113" y="6530975"/>
          <p14:tracePt t="56773" x="9258300" y="6523038"/>
          <p14:tracePt t="56775" x="9224963" y="6523038"/>
          <p14:tracePt t="56777" x="9193213" y="6515100"/>
          <p14:tracePt t="56779" x="9169400" y="6507163"/>
          <p14:tracePt t="56781" x="9129713" y="6499225"/>
          <p14:tracePt t="56783" x="9097963" y="6491288"/>
          <p14:tracePt t="56785" x="9066213" y="6483350"/>
          <p14:tracePt t="56787" x="9026525" y="6475413"/>
          <p14:tracePt t="56789" x="8994775" y="6475413"/>
          <p14:tracePt t="56791" x="8963025" y="6467475"/>
          <p14:tracePt t="56793" x="8915400" y="6459538"/>
          <p14:tracePt t="56795" x="8883650" y="6451600"/>
          <p14:tracePt t="56797" x="8834438" y="6443663"/>
          <p14:tracePt t="56799" x="8802688" y="6435725"/>
          <p14:tracePt t="56801" x="8763000" y="6419850"/>
          <p14:tracePt t="56803" x="8731250" y="6411913"/>
          <p14:tracePt t="56805" x="8683625" y="6411913"/>
          <p14:tracePt t="56807" x="8651875" y="6396038"/>
          <p14:tracePt t="56809" x="8612188" y="6388100"/>
          <p14:tracePt t="56811" x="8580438" y="6380163"/>
          <p14:tracePt t="56813" x="8540750" y="6364288"/>
          <p14:tracePt t="56815" x="8507413" y="6356350"/>
          <p14:tracePt t="56817" x="8475663" y="6348413"/>
          <p14:tracePt t="56819" x="8435975" y="6338888"/>
          <p14:tracePt t="56821" x="8404225" y="6330950"/>
          <p14:tracePt t="56823" x="8380413" y="6315075"/>
          <p14:tracePt t="56825" x="8348663" y="6307138"/>
          <p14:tracePt t="56827" x="8324850" y="6299200"/>
          <p14:tracePt t="56829" x="8301038" y="6291263"/>
          <p14:tracePt t="56831" x="8277225" y="6283325"/>
          <p14:tracePt t="56833" x="8253413" y="6267450"/>
          <p14:tracePt t="56835" x="8229600" y="6267450"/>
          <p14:tracePt t="56837" x="8205788" y="6251575"/>
          <p14:tracePt t="56839" x="8180388" y="6243638"/>
          <p14:tracePt t="56841" x="8164513" y="6243638"/>
          <p14:tracePt t="56843" x="8148638" y="6227763"/>
          <p14:tracePt t="56845" x="8132763" y="6227763"/>
          <p14:tracePt t="56847" x="8108950" y="6211888"/>
          <p14:tracePt t="56849" x="8093075" y="6203950"/>
          <p14:tracePt t="56851" x="8077200" y="6196013"/>
          <p14:tracePt t="56853" x="8061325" y="6180138"/>
          <p14:tracePt t="56855" x="8045450" y="6172200"/>
          <p14:tracePt t="56857" x="8029575" y="6156325"/>
          <p14:tracePt t="56859" x="8013700" y="6148388"/>
          <p14:tracePt t="56861" x="7997825" y="6132513"/>
          <p14:tracePt t="56863" x="7989888" y="6124575"/>
          <p14:tracePt t="56865" x="7981950" y="6116638"/>
          <p14:tracePt t="56867" x="7958138" y="6100763"/>
          <p14:tracePt t="56876" x="7918450" y="6053138"/>
          <p14:tracePt t="56877" x="7902575" y="6037263"/>
          <p14:tracePt t="56879" x="7894638" y="6029325"/>
          <p14:tracePt t="56881" x="7878763" y="6005513"/>
          <p14:tracePt t="56883" x="7870825" y="5988050"/>
          <p14:tracePt t="56885" x="7854950" y="5972175"/>
          <p14:tracePt t="56887" x="7847013" y="5956300"/>
          <p14:tracePt t="56889" x="7829550" y="5940425"/>
          <p14:tracePt t="56891" x="7821613" y="5916613"/>
          <p14:tracePt t="56893" x="7805738" y="5900738"/>
          <p14:tracePt t="56895" x="7797800" y="5876925"/>
          <p14:tracePt t="56897" x="7789863" y="5853113"/>
          <p14:tracePt t="56899" x="7773988" y="5821363"/>
          <p14:tracePt t="56901" x="7766050" y="5797550"/>
          <p14:tracePt t="56903" x="7750175" y="5773738"/>
          <p14:tracePt t="56905" x="7742238" y="5749925"/>
          <p14:tracePt t="56907" x="7726363" y="5718175"/>
          <p14:tracePt t="56909" x="7718425" y="5694363"/>
          <p14:tracePt t="56911" x="7710488" y="5670550"/>
          <p14:tracePt t="56913" x="7694613" y="5645150"/>
          <p14:tracePt t="56915" x="7694613" y="5621338"/>
          <p14:tracePt t="56917" x="7678738" y="5581650"/>
          <p14:tracePt t="56919" x="7670800" y="5557838"/>
          <p14:tracePt t="56921" x="7654925" y="5526088"/>
          <p14:tracePt t="56923" x="7646988" y="5486400"/>
          <p14:tracePt t="56925" x="7646988" y="5462588"/>
          <p14:tracePt t="56927" x="7639050" y="5438775"/>
          <p14:tracePt t="56929" x="7623175" y="5407025"/>
          <p14:tracePt t="56931" x="7615238" y="5375275"/>
          <p14:tracePt t="56933" x="7607300" y="5343525"/>
          <p14:tracePt t="56935" x="7607300" y="5319713"/>
          <p14:tracePt t="56937" x="7599363" y="5286375"/>
          <p14:tracePt t="56939" x="7591425" y="5262563"/>
          <p14:tracePt t="56941" x="7583488" y="5230813"/>
          <p14:tracePt t="56943" x="7575550" y="5207000"/>
          <p14:tracePt t="56945" x="7575550" y="5183188"/>
          <p14:tracePt t="56947" x="7567613" y="5159375"/>
          <p14:tracePt t="56949" x="7559675" y="5135563"/>
          <p14:tracePt t="56951" x="7559675" y="5111750"/>
          <p14:tracePt t="56953" x="7551738" y="5087938"/>
          <p14:tracePt t="56955" x="7551738" y="5064125"/>
          <p14:tracePt t="56957" x="7551738" y="5048250"/>
          <p14:tracePt t="56959" x="7543800" y="5024438"/>
          <p14:tracePt t="56961" x="7543800" y="5008563"/>
          <p14:tracePt t="56963" x="7535863" y="4984750"/>
          <p14:tracePt t="56965" x="7535863" y="4967288"/>
          <p14:tracePt t="56967" x="7535863" y="4951413"/>
          <p14:tracePt t="56969" x="7527925" y="4935538"/>
          <p14:tracePt t="56971" x="7527925" y="4919663"/>
          <p14:tracePt t="56973" x="7527925" y="4903788"/>
          <p14:tracePt t="56975" x="7527925" y="4887913"/>
          <p14:tracePt t="56977" x="7527925" y="4872038"/>
          <p14:tracePt t="56979" x="7527925" y="4856163"/>
          <p14:tracePt t="56981" x="7527925" y="4848225"/>
          <p14:tracePt t="56983" x="7527925" y="4832350"/>
          <p14:tracePt t="56985" x="7527925" y="4816475"/>
          <p14:tracePt t="56987" x="7527925" y="4800600"/>
          <p14:tracePt t="56989" x="7527925" y="4792663"/>
          <p14:tracePt t="56991" x="7527925" y="4776788"/>
          <p14:tracePt t="56993" x="7527925" y="4768850"/>
          <p14:tracePt t="56995" x="7527925" y="4745038"/>
          <p14:tracePt t="56997" x="7527925" y="4729163"/>
          <p14:tracePt t="56999" x="7527925" y="4721225"/>
          <p14:tracePt t="57001" x="7527925" y="4713288"/>
          <p14:tracePt t="57003" x="7535863" y="4697413"/>
          <p14:tracePt t="57005" x="7535863" y="4681538"/>
          <p14:tracePt t="57007" x="7543800" y="4673600"/>
          <p14:tracePt t="57009" x="7551738" y="4657725"/>
          <p14:tracePt t="57011" x="7559675" y="4641850"/>
          <p14:tracePt t="57013" x="7567613" y="4633913"/>
          <p14:tracePt t="57015" x="7575550" y="4616450"/>
          <p14:tracePt t="57017" x="7583488" y="4608513"/>
          <p14:tracePt t="57019" x="7599363" y="4600575"/>
          <p14:tracePt t="57021" x="7607300" y="4576763"/>
          <p14:tracePt t="57023" x="7615238" y="4568825"/>
          <p14:tracePt t="57025" x="7631113" y="4552950"/>
          <p14:tracePt t="57027" x="7639050" y="4545013"/>
          <p14:tracePt t="57029" x="7662863" y="4537075"/>
          <p14:tracePt t="57031" x="7670800" y="4521200"/>
          <p14:tracePt t="57033" x="7686675" y="4513263"/>
          <p14:tracePt t="57035" x="7702550" y="4497388"/>
          <p14:tracePt t="57037" x="7726363" y="4489450"/>
          <p14:tracePt t="57039" x="7742238" y="4481513"/>
          <p14:tracePt t="57041" x="7758113" y="4465638"/>
          <p14:tracePt t="57043" x="7773988" y="4465638"/>
          <p14:tracePt t="57045" x="7805738" y="4449763"/>
          <p14:tracePt t="57047" x="7821613" y="4441825"/>
          <p14:tracePt t="57049" x="7847013" y="4433888"/>
          <p14:tracePt t="57051" x="7870825" y="4425950"/>
          <p14:tracePt t="57053" x="7894638" y="4418013"/>
          <p14:tracePt t="57055" x="7918450" y="4410075"/>
          <p14:tracePt t="57057" x="7958138" y="4402138"/>
          <p14:tracePt t="57059" x="7981950" y="4394200"/>
          <p14:tracePt t="57061" x="8013700" y="4386263"/>
          <p14:tracePt t="57063" x="8053388" y="4370388"/>
          <p14:tracePt t="57065" x="8085138" y="4362450"/>
          <p14:tracePt t="57067" x="8116888" y="4362450"/>
          <p14:tracePt t="57069" x="8156575" y="4354513"/>
          <p14:tracePt t="57071" x="8189913" y="4346575"/>
          <p14:tracePt t="57073" x="8221663" y="4338638"/>
          <p14:tracePt t="57075" x="8269288" y="4330700"/>
          <p14:tracePt t="57077" x="8316913" y="4322763"/>
          <p14:tracePt t="57079" x="8356600" y="4322763"/>
          <p14:tracePt t="57081" x="8388350" y="4314825"/>
          <p14:tracePt t="57083" x="8435975" y="4306888"/>
          <p14:tracePt t="57085" x="8475663" y="4306888"/>
          <p14:tracePt t="57087" x="8523288" y="4298950"/>
          <p14:tracePt t="57089" x="8564563" y="4298950"/>
          <p14:tracePt t="57091" x="8612188" y="4291013"/>
          <p14:tracePt t="57093" x="8651875" y="4291013"/>
          <p14:tracePt t="57095" x="8699500" y="4281488"/>
          <p14:tracePt t="57097" x="8739188" y="4281488"/>
          <p14:tracePt t="57099" x="8794750" y="4281488"/>
          <p14:tracePt t="57101" x="8842375" y="4281488"/>
          <p14:tracePt t="57103" x="8883650" y="4281488"/>
          <p14:tracePt t="57105" x="8931275" y="4281488"/>
          <p14:tracePt t="57107" x="8978900" y="4281488"/>
          <p14:tracePt t="57109" x="9026525" y="4273550"/>
          <p14:tracePt t="57111" x="9082088" y="4273550"/>
          <p14:tracePt t="57113" x="9121775" y="4273550"/>
          <p14:tracePt t="57115" x="9177338" y="4273550"/>
          <p14:tracePt t="57117" x="9217025" y="4273550"/>
          <p14:tracePt t="57119" x="9274175" y="4273550"/>
          <p14:tracePt t="57121" x="9329738" y="4273550"/>
          <p14:tracePt t="57123" x="9369425" y="4273550"/>
          <p14:tracePt t="57125" x="9424988" y="4273550"/>
          <p14:tracePt t="57127" x="9480550" y="4273550"/>
          <p14:tracePt t="57129" x="9528175" y="4273550"/>
          <p14:tracePt t="57131" x="9575800" y="4273550"/>
          <p14:tracePt t="57133" x="9625013" y="4273550"/>
          <p14:tracePt t="57135" x="9680575" y="4273550"/>
          <p14:tracePt t="57137" x="9736138" y="4273550"/>
          <p14:tracePt t="57139" x="9791700" y="4273550"/>
          <p14:tracePt t="57141" x="9839325" y="4273550"/>
          <p14:tracePt t="57143" x="9886950" y="4273550"/>
          <p14:tracePt t="57145" x="9944100" y="4273550"/>
          <p14:tracePt t="57147" x="9999663" y="4281488"/>
          <p14:tracePt t="57149" x="10047288" y="4281488"/>
          <p14:tracePt t="57151" x="10094913" y="4281488"/>
          <p14:tracePt t="57153" x="10150475" y="4281488"/>
          <p14:tracePt t="57155" x="10198100" y="4281488"/>
          <p14:tracePt t="57157" x="10245725" y="4281488"/>
          <p14:tracePt t="57159" x="10287000" y="4291013"/>
          <p14:tracePt t="57161" x="10342563" y="4291013"/>
          <p14:tracePt t="57163" x="10390188" y="4298950"/>
          <p14:tracePt t="57165" x="10437813" y="4298950"/>
          <p14:tracePt t="57167" x="10485438" y="4306888"/>
          <p14:tracePt t="57169" x="10533063" y="4314825"/>
          <p14:tracePt t="57171" x="10572750" y="4314825"/>
          <p14:tracePt t="57173" x="10620375" y="4322763"/>
          <p14:tracePt t="57175" x="10661650" y="4322763"/>
          <p14:tracePt t="57177" x="10693400" y="4330700"/>
          <p14:tracePt t="57179" x="10741025" y="4338638"/>
          <p14:tracePt t="57181" x="10772775" y="4338638"/>
          <p14:tracePt t="57183" x="10820400" y="4346575"/>
          <p14:tracePt t="57185" x="10852150" y="4354513"/>
          <p14:tracePt t="57187" x="10883900" y="4362450"/>
          <p14:tracePt t="57189" x="10923588" y="4370388"/>
          <p14:tracePt t="57191" x="10955338" y="4370388"/>
          <p14:tracePt t="57193" x="10988675" y="4370388"/>
          <p14:tracePt t="57195" x="11012488" y="4378325"/>
          <p14:tracePt t="57197" x="11052175" y="4386263"/>
          <p14:tracePt t="57199" x="11075988" y="4394200"/>
          <p14:tracePt t="57201" x="11099800" y="4402138"/>
          <p14:tracePt t="57203" x="11131550" y="4402138"/>
          <p14:tracePt t="57205" x="11155363" y="4410075"/>
          <p14:tracePt t="57207" x="11179175" y="4418013"/>
          <p14:tracePt t="57209" x="11210925" y="4425950"/>
          <p14:tracePt t="57211" x="11234738" y="4433888"/>
          <p14:tracePt t="57213" x="11258550" y="4433888"/>
          <p14:tracePt t="57215" x="11282363" y="4441825"/>
          <p14:tracePt t="57217" x="11298238" y="4449763"/>
          <p14:tracePt t="57219" x="11323638" y="4457700"/>
          <p14:tracePt t="57221" x="11339513" y="4457700"/>
          <p14:tracePt t="57223" x="11355388" y="4473575"/>
          <p14:tracePt t="57225" x="11379200" y="4481513"/>
          <p14:tracePt t="57227" x="11395075" y="4481513"/>
          <p14:tracePt t="57229" x="11410950" y="4489450"/>
          <p14:tracePt t="57231" x="11426825" y="4497388"/>
          <p14:tracePt t="57233" x="11442700" y="4497388"/>
          <p14:tracePt t="57235" x="11466513" y="4513263"/>
          <p14:tracePt t="57237" x="11482388" y="4521200"/>
          <p14:tracePt t="57239" x="11490325" y="4521200"/>
          <p14:tracePt t="57241" x="11506200" y="4529138"/>
          <p14:tracePt t="57243" x="11514138" y="4537075"/>
          <p14:tracePt t="57245" x="11522075" y="4537075"/>
          <p14:tracePt t="57247" x="11537950" y="4545013"/>
          <p14:tracePt t="57249" x="11545888" y="4552950"/>
          <p14:tracePt t="57251" x="11553825" y="4552950"/>
          <p14:tracePt t="57253" x="11561763" y="4552950"/>
          <p14:tracePt t="57255" x="11561763" y="4560888"/>
          <p14:tracePt t="57257" x="11569700" y="4560888"/>
          <p14:tracePt t="57259" x="11577638" y="4560888"/>
          <p14:tracePt t="57263" x="11577638" y="4568825"/>
          <p14:tracePt t="57265" x="11585575" y="4568825"/>
          <p14:tracePt t="57393" x="11577638" y="4568825"/>
          <p14:tracePt t="57397" x="11569700" y="4568825"/>
          <p14:tracePt t="57401" x="11561763" y="4560888"/>
          <p14:tracePt t="57405" x="11553825" y="4560888"/>
          <p14:tracePt t="57407" x="11553825" y="4552950"/>
          <p14:tracePt t="57409" x="11545888" y="4552950"/>
          <p14:tracePt t="57411" x="11537950" y="4552950"/>
          <p14:tracePt t="57415" x="11530013" y="4552950"/>
          <p14:tracePt t="57417" x="11530013" y="4545013"/>
          <p14:tracePt t="57419" x="11522075" y="4545013"/>
          <p14:tracePt t="57423" x="11514138" y="4537075"/>
          <p14:tracePt t="57427" x="11506200" y="4537075"/>
          <p14:tracePt t="57433" x="11498263" y="4537075"/>
          <p14:tracePt t="57439" x="11490325" y="4537075"/>
          <p14:tracePt t="57441" x="11490325" y="4529138"/>
          <p14:tracePt t="57447" x="11482388" y="4529138"/>
          <p14:tracePt t="57449" x="11474450" y="4529138"/>
          <p14:tracePt t="57455" x="11466513" y="4529138"/>
          <p14:tracePt t="57459" x="11466513" y="4521200"/>
          <p14:tracePt t="57461" x="11458575" y="4521200"/>
          <p14:tracePt t="57467" x="11450638" y="4521200"/>
          <p14:tracePt t="57471" x="11442700" y="4521200"/>
          <p14:tracePt t="57473" x="11434763" y="4513263"/>
          <p14:tracePt t="57477" x="11426825" y="4513263"/>
          <p14:tracePt t="57481" x="11418888" y="4513263"/>
          <p14:tracePt t="57485" x="11410950" y="4513263"/>
          <p14:tracePt t="57487" x="11403013" y="4505325"/>
          <p14:tracePt t="57491" x="11395075" y="4505325"/>
          <p14:tracePt t="57497" x="11387138" y="4505325"/>
          <p14:tracePt t="57501" x="11379200" y="4497388"/>
          <p14:tracePt t="57505" x="11371263" y="4497388"/>
          <p14:tracePt t="57513" x="11363325" y="4497388"/>
          <p14:tracePt t="57519" x="11355388" y="4497388"/>
          <p14:tracePt t="57527" x="11347450" y="4497388"/>
          <p14:tracePt t="57529" x="11339513" y="4497388"/>
          <p14:tracePt t="57533" x="11331575" y="4497388"/>
          <p14:tracePt t="57537" x="11323638" y="4497388"/>
          <p14:tracePt t="57541" x="11306175" y="4489450"/>
          <p14:tracePt t="57545" x="11298238" y="4489450"/>
          <p14:tracePt t="57547" x="11282363" y="4489450"/>
          <p14:tracePt t="57549" x="11274425" y="4481513"/>
          <p14:tracePt t="57551" x="11266488" y="4473575"/>
          <p14:tracePt t="57553" x="11250613" y="4473575"/>
          <p14:tracePt t="57555" x="11242675" y="4465638"/>
          <p14:tracePt t="57557" x="11226800" y="4457700"/>
          <p14:tracePt t="57559" x="11210925" y="4457700"/>
          <p14:tracePt t="57561" x="11202988" y="4449763"/>
          <p14:tracePt t="57563" x="11195050" y="4449763"/>
          <p14:tracePt t="57565" x="11179175" y="4441825"/>
          <p14:tracePt t="57567" x="11171238" y="4433888"/>
          <p14:tracePt t="57569" x="11155363" y="4433888"/>
          <p14:tracePt t="57571" x="11147425" y="4433888"/>
          <p14:tracePt t="57573" x="11139488" y="4425950"/>
          <p14:tracePt t="57575" x="11131550" y="4418013"/>
          <p14:tracePt t="57577" x="11123613" y="4418013"/>
          <p14:tracePt t="57579" x="11115675" y="4410075"/>
          <p14:tracePt t="57581" x="11107738" y="4410075"/>
          <p14:tracePt t="57583" x="11099800" y="4410075"/>
          <p14:tracePt t="57585" x="11091863" y="4402138"/>
          <p14:tracePt t="57589" x="11083925" y="4394200"/>
          <p14:tracePt t="57593" x="11068050" y="4386263"/>
          <p14:tracePt t="57597" x="11060113" y="4386263"/>
          <p14:tracePt t="57599" x="11060113" y="4378325"/>
          <p14:tracePt t="57601" x="11052175" y="4378325"/>
          <p14:tracePt t="57603" x="11044238" y="4370388"/>
          <p14:tracePt t="57609" x="11036300" y="4362450"/>
          <p14:tracePt t="57613" x="11028363" y="4362450"/>
          <p14:tracePt t="57615" x="11020425" y="4354513"/>
          <p14:tracePt t="57621" x="11012488" y="4346575"/>
          <p14:tracePt t="57625" x="11004550" y="4338638"/>
          <p14:tracePt t="57629" x="11004550" y="4330700"/>
          <p14:tracePt t="57631" x="10996613" y="4330700"/>
          <p14:tracePt t="57635" x="10996613" y="4322763"/>
          <p14:tracePt t="57637" x="10988675" y="4322763"/>
          <p14:tracePt t="57641" x="10980738" y="4314825"/>
          <p14:tracePt t="57647" x="10980738" y="4306888"/>
          <p14:tracePt t="57649" x="10971213" y="4306888"/>
          <p14:tracePt t="57651" x="10971213" y="4298950"/>
          <p14:tracePt t="57659" x="10963275" y="4291013"/>
          <p14:tracePt t="57665" x="10963275" y="4281488"/>
          <p14:tracePt t="57669" x="10955338" y="4281488"/>
          <p14:tracePt t="57673" x="10947400" y="4273550"/>
          <p14:tracePt t="57675" x="10947400" y="4265613"/>
          <p14:tracePt t="57681" x="10947400" y="4257675"/>
          <p14:tracePt t="57685" x="10939463" y="4257675"/>
          <p14:tracePt t="57689" x="10939463" y="4249738"/>
          <p14:tracePt t="57701" x="10931525" y="4249738"/>
          <p14:tracePt t="57705" x="10931525" y="4241800"/>
          <p14:tracePt t="57819" x="10923588" y="4241800"/>
          <p14:tracePt t="57823" x="10915650" y="4241800"/>
          <p14:tracePt t="57829" x="10907713" y="4241800"/>
          <p14:tracePt t="57833" x="10899775" y="4241800"/>
          <p14:tracePt t="57837" x="10883900" y="4241800"/>
          <p14:tracePt t="57841" x="10875963" y="4241800"/>
          <p14:tracePt t="57843" x="10860088" y="4241800"/>
          <p14:tracePt t="57845" x="10852150" y="4241800"/>
          <p14:tracePt t="57847" x="10836275" y="4241800"/>
          <p14:tracePt t="57849" x="10828338" y="4241800"/>
          <p14:tracePt t="57851" x="10804525" y="4233863"/>
          <p14:tracePt t="57853" x="10788650" y="4225925"/>
          <p14:tracePt t="57855" x="10772775" y="4225925"/>
          <p14:tracePt t="57857" x="10764838" y="4217988"/>
          <p14:tracePt t="57859" x="10741025" y="4210050"/>
          <p14:tracePt t="57861" x="10725150" y="4210050"/>
          <p14:tracePt t="57863" x="10701338" y="4194175"/>
          <p14:tracePt t="57865" x="10661650" y="4178300"/>
          <p14:tracePt t="57867" x="10637838" y="4162425"/>
          <p14:tracePt t="57876" x="10461625" y="4106863"/>
          <p14:tracePt t="57877" x="10421938" y="4090988"/>
          <p14:tracePt t="57879" x="10366375" y="4075113"/>
          <p14:tracePt t="57881" x="10318750" y="4059238"/>
          <p14:tracePt t="57883" x="10261600" y="4043363"/>
          <p14:tracePt t="57885" x="10206038" y="4027488"/>
          <p14:tracePt t="57887" x="10150475" y="4011613"/>
          <p14:tracePt t="57889" x="10094913" y="3995738"/>
          <p14:tracePt t="57891" x="10039350" y="3979863"/>
          <p14:tracePt t="57893" x="9983788" y="3956050"/>
          <p14:tracePt t="57895" x="9918700" y="3930650"/>
          <p14:tracePt t="57897" x="9886950" y="3914775"/>
          <p14:tracePt t="57899" x="9879013" y="3914775"/>
          <p14:tracePt t="58233" x="9863138" y="3914775"/>
          <p14:tracePt t="58235" x="9847263" y="3914775"/>
          <p14:tracePt t="58237" x="9847263" y="3906838"/>
          <p14:tracePt t="58245" x="9831388" y="3890963"/>
          <p14:tracePt t="58247" x="9823450" y="3875088"/>
          <p14:tracePt t="58249" x="9807575" y="3851275"/>
          <p14:tracePt t="58251" x="9791700" y="3835400"/>
          <p14:tracePt t="58253" x="9783763" y="3827463"/>
          <p14:tracePt t="58255" x="9775825" y="3811588"/>
          <p14:tracePt t="58257" x="9759950" y="3795713"/>
          <p14:tracePt t="58259" x="9728200" y="3771900"/>
          <p14:tracePt t="58261" x="9704388" y="3748088"/>
          <p14:tracePt t="58263" x="9672638" y="3724275"/>
          <p14:tracePt t="58265" x="9648825" y="3700463"/>
          <p14:tracePt t="58267" x="9617075" y="3684588"/>
          <p14:tracePt t="58269" x="9601200" y="3668713"/>
          <p14:tracePt t="58271" x="9585325" y="3652838"/>
          <p14:tracePt t="58273" x="9559925" y="3644900"/>
          <p14:tracePt t="58275" x="9551988" y="3644900"/>
          <p14:tracePt t="58277" x="9544050" y="3636963"/>
          <p14:tracePt t="58279" x="9520238" y="3629025"/>
          <p14:tracePt t="58281" x="9504363" y="3621088"/>
          <p14:tracePt t="58283" x="9488488" y="3605213"/>
          <p14:tracePt t="58285" x="9472613" y="3595688"/>
          <p14:tracePt t="58287" x="9456738" y="3587750"/>
          <p14:tracePt t="58289" x="9448800" y="3579813"/>
          <p14:tracePt t="58291" x="9440863" y="3571875"/>
          <p14:tracePt t="58293" x="9424988" y="3563938"/>
          <p14:tracePt t="58295" x="9417050" y="3563938"/>
          <p14:tracePt t="58297" x="9401175" y="3556000"/>
          <p14:tracePt t="58299" x="9393238" y="3548063"/>
          <p14:tracePt t="58301" x="9385300" y="3548063"/>
          <p14:tracePt t="58303" x="9369425" y="3540125"/>
          <p14:tracePt t="58305" x="9361488" y="3532188"/>
          <p14:tracePt t="58307" x="9353550" y="3524250"/>
          <p14:tracePt t="58309" x="9345613" y="3524250"/>
          <p14:tracePt t="58311" x="9337675" y="3524250"/>
          <p14:tracePt t="58313" x="9321800" y="3516313"/>
          <p14:tracePt t="58317" x="9313863" y="3516313"/>
          <p14:tracePt t="58319" x="9297988" y="3516313"/>
          <p14:tracePt t="58323" x="9282113" y="3508375"/>
          <p14:tracePt t="58327" x="9274175" y="3500438"/>
          <p14:tracePt t="58329" x="9266238" y="3500438"/>
          <p14:tracePt t="58333" x="9258300" y="3500438"/>
          <p14:tracePt t="58335" x="9250363" y="3500438"/>
          <p14:tracePt t="58337" x="9242425" y="3500438"/>
          <p14:tracePt t="58339" x="9242425" y="3492500"/>
          <p14:tracePt t="58341" x="9234488" y="3492500"/>
          <p14:tracePt t="58345" x="9224963" y="3492500"/>
          <p14:tracePt t="58347" x="9217025" y="3492500"/>
          <p14:tracePt t="58351" x="9209088" y="3492500"/>
          <p14:tracePt t="58355" x="9209088" y="3484563"/>
          <p14:tracePt t="58357" x="9201150" y="3484563"/>
          <p14:tracePt t="58361" x="9193213" y="3484563"/>
          <p14:tracePt t="58365" x="9185275" y="3484563"/>
          <p14:tracePt t="58371" x="9177338" y="3484563"/>
          <p14:tracePt t="58377" x="9177338" y="3476625"/>
          <p14:tracePt t="58379" x="9169400" y="3476625"/>
          <p14:tracePt t="58389" x="9161463" y="3468688"/>
          <p14:tracePt t="58393" x="9153525" y="3468688"/>
          <p14:tracePt t="58399" x="9145588" y="3468688"/>
          <p14:tracePt t="58405" x="9137650" y="3468688"/>
          <p14:tracePt t="58409" x="9137650" y="3460750"/>
          <p14:tracePt t="58413" x="9129713" y="3460750"/>
          <p14:tracePt t="58417" x="9121775" y="3460750"/>
          <p14:tracePt t="58427" x="9113838" y="3460750"/>
          <p14:tracePt t="58439" x="9105900" y="3452813"/>
          <p14:tracePt t="58453" x="9097963" y="3452813"/>
          <p14:tracePt t="58461" x="9090025" y="3452813"/>
          <p14:tracePt t="58479" x="9082088" y="3452813"/>
          <p14:tracePt t="58499" x="9074150" y="3452813"/>
          <p14:tracePt t="58665" x="9066213" y="3452813"/>
          <p14:tracePt t="58673" x="9058275" y="3452813"/>
          <p14:tracePt t="58683" x="9058275" y="3460750"/>
          <p14:tracePt t="58691" x="9050338" y="3460750"/>
          <p14:tracePt t="58699" x="9050338" y="3468688"/>
          <p14:tracePt t="58711" x="9050338" y="3476625"/>
          <p14:tracePt t="58719" x="9042400" y="34766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RNN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의 분류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ACA488EA-D168-4C9F-BAE1-477F6599DADB}"/>
              </a:ext>
            </a:extLst>
          </p:cNvPr>
          <p:cNvSpPr txBox="1">
            <a:spLocks/>
          </p:cNvSpPr>
          <p:nvPr/>
        </p:nvSpPr>
        <p:spPr>
          <a:xfrm>
            <a:off x="198352" y="723170"/>
            <a:ext cx="11718686" cy="920150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△순환의 궤적에 따른 분류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다양한 순환 궤적이 가능하며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그 순환 궤적의 형태가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RNN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의 한 분류 척도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B5EFF5-21F2-49AB-A907-D77A9F55A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19" y="1798873"/>
            <a:ext cx="2042636" cy="121140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04D70C3-2C6B-42DB-9A18-60EB1808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7" y="1802683"/>
            <a:ext cx="1853274" cy="1206316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6ADDCEB5-2FEC-44C6-ABB9-478FDD050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253" y="1829453"/>
            <a:ext cx="1901366" cy="1179546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6083217E-72F2-4664-BCE2-72CB179518C1}"/>
              </a:ext>
            </a:extLst>
          </p:cNvPr>
          <p:cNvSpPr txBox="1">
            <a:spLocks/>
          </p:cNvSpPr>
          <p:nvPr/>
        </p:nvSpPr>
        <p:spPr>
          <a:xfrm>
            <a:off x="226907" y="3092172"/>
            <a:ext cx="11718686" cy="920150"/>
          </a:xfrm>
          <a:prstGeom prst="rect">
            <a:avLst/>
          </a:prstGeom>
        </p:spPr>
        <p:txBody>
          <a:bodyPr lIns="109728" tIns="109728" rIns="109728" bIns="9144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△입력과 출력의 개수에 따른 분류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응용에 따라 입력과 출력이 달라짐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2F8ADB11-DA94-4C18-81B3-FC4CFE002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74" y="4088352"/>
            <a:ext cx="9977469" cy="259792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FE96B1E-34C1-41A2-B390-7E0AEFC3F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71"/>
    </mc:Choice>
    <mc:Fallback>
      <p:transition spd="slow" advTm="6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" x="9042400" y="3484563"/>
          <p14:tracePt t="152" x="9042400" y="3492500"/>
          <p14:tracePt t="156" x="9050338" y="3492500"/>
          <p14:tracePt t="162" x="9058275" y="3500438"/>
          <p14:tracePt t="166" x="9066213" y="3500438"/>
          <p14:tracePt t="3682" x="9058275" y="3500438"/>
          <p14:tracePt t="3684" x="9042400" y="3500438"/>
          <p14:tracePt t="3686" x="9018588" y="3500438"/>
          <p14:tracePt t="3688" x="9010650" y="3500438"/>
          <p14:tracePt t="3690" x="8986838" y="3492500"/>
          <p14:tracePt t="3692" x="8955088" y="3492500"/>
          <p14:tracePt t="3694" x="8907463" y="3476625"/>
          <p14:tracePt t="3696" x="8850313" y="3452813"/>
          <p14:tracePt t="3698" x="8794750" y="3429000"/>
          <p14:tracePt t="3700" x="8723313" y="3397250"/>
          <p14:tracePt t="3702" x="8659813" y="3373438"/>
          <p14:tracePt t="3704" x="8580438" y="3341688"/>
          <p14:tracePt t="3706" x="8499475" y="3294063"/>
          <p14:tracePt t="3708" x="8428038" y="3252788"/>
          <p14:tracePt t="3710" x="8348663" y="3205163"/>
          <p14:tracePt t="3712" x="8269288" y="3157538"/>
          <p14:tracePt t="3714" x="8189913" y="3101975"/>
          <p14:tracePt t="3716" x="8101013" y="3054350"/>
          <p14:tracePt t="3718" x="8021638" y="2998788"/>
          <p14:tracePt t="3720" x="7942263" y="2943225"/>
          <p14:tracePt t="3722" x="7854950" y="2878138"/>
          <p14:tracePt t="3724" x="7773988" y="2830513"/>
          <p14:tracePt t="3726" x="7694613" y="2767013"/>
          <p14:tracePt t="3728" x="7615238" y="2711450"/>
          <p14:tracePt t="3730" x="7535863" y="2655888"/>
          <p14:tracePt t="3732" x="7454900" y="2600325"/>
          <p14:tracePt t="3734" x="7375525" y="2543175"/>
          <p14:tracePt t="3736" x="7296150" y="2495550"/>
          <p14:tracePt t="3738" x="7216775" y="2439988"/>
          <p14:tracePt t="3740" x="7135813" y="2392363"/>
          <p14:tracePt t="3742" x="7056438" y="2344738"/>
          <p14:tracePt t="3744" x="6992938" y="2305050"/>
          <p14:tracePt t="3746" x="6921500" y="2257425"/>
          <p14:tracePt t="3748" x="6858000" y="2216150"/>
          <p14:tracePt t="3750" x="6784975" y="2176463"/>
          <p14:tracePt t="3752" x="6713538" y="2136775"/>
          <p14:tracePt t="3754" x="6650038" y="2105025"/>
          <p14:tracePt t="3756" x="6594475" y="2073275"/>
          <p14:tracePt t="3758" x="6530975" y="2041525"/>
          <p14:tracePt t="3760" x="6475413" y="2017713"/>
          <p14:tracePt t="3762" x="6418263" y="1985963"/>
          <p14:tracePt t="3764" x="6370638" y="1962150"/>
          <p14:tracePt t="3766" x="6323013" y="1930400"/>
          <p14:tracePt t="3768" x="6275388" y="1906588"/>
          <p14:tracePt t="3770" x="6227763" y="1881188"/>
          <p14:tracePt t="3772" x="6196013" y="1857375"/>
          <p14:tracePt t="3774" x="6156325" y="1833563"/>
          <p14:tracePt t="3776" x="6116638" y="1809750"/>
          <p14:tracePt t="3778" x="6091238" y="1793875"/>
          <p14:tracePt t="3780" x="6051550" y="1778000"/>
          <p14:tracePt t="3782" x="6027738" y="1762125"/>
          <p14:tracePt t="3784" x="6003925" y="1746250"/>
          <p14:tracePt t="3786" x="5972175" y="1730375"/>
          <p14:tracePt t="3788" x="5948363" y="1714500"/>
          <p14:tracePt t="3790" x="5924550" y="1698625"/>
          <p14:tracePt t="3792" x="5892800" y="1682750"/>
          <p14:tracePt t="3794" x="5868988" y="1674813"/>
          <p14:tracePt t="3796" x="5845175" y="1658938"/>
          <p14:tracePt t="3798" x="5821363" y="1643063"/>
          <p14:tracePt t="3800" x="5805488" y="1635125"/>
          <p14:tracePt t="3802" x="5789613" y="1619250"/>
          <p14:tracePt t="3804" x="5773738" y="1611313"/>
          <p14:tracePt t="3806" x="5749925" y="1595438"/>
          <p14:tracePt t="3808" x="5740400" y="1587500"/>
          <p14:tracePt t="3810" x="5732463" y="1579563"/>
          <p14:tracePt t="3812" x="5708650" y="1571625"/>
          <p14:tracePt t="3814" x="5700713" y="1563688"/>
          <p14:tracePt t="3816" x="5692775" y="1555750"/>
          <p14:tracePt t="3818" x="5676900" y="1547813"/>
          <p14:tracePt t="3820" x="5668963" y="1538288"/>
          <p14:tracePt t="3822" x="5653088" y="1530350"/>
          <p14:tracePt t="3824" x="5645150" y="1522413"/>
          <p14:tracePt t="3826" x="5637213" y="1514475"/>
          <p14:tracePt t="3828" x="5621338" y="1498600"/>
          <p14:tracePt t="3830" x="5613400" y="1498600"/>
          <p14:tracePt t="3832" x="5597525" y="1490663"/>
          <p14:tracePt t="3834" x="5589588" y="1482725"/>
          <p14:tracePt t="3836" x="5581650" y="1474788"/>
          <p14:tracePt t="3838" x="5565775" y="1466850"/>
          <p14:tracePt t="3840" x="5557838" y="1466850"/>
          <p14:tracePt t="3842" x="5549900" y="1450975"/>
          <p14:tracePt t="3844" x="5534025" y="1443038"/>
          <p14:tracePt t="3846" x="5518150" y="1443038"/>
          <p14:tracePt t="3848" x="5510213" y="1435100"/>
          <p14:tracePt t="3850" x="5494338" y="1427163"/>
          <p14:tracePt t="3852" x="5486400" y="1419225"/>
          <p14:tracePt t="3854" x="5470525" y="1411288"/>
          <p14:tracePt t="3856" x="5446713" y="1403350"/>
          <p14:tracePt t="3858" x="5438775" y="1403350"/>
          <p14:tracePt t="3860" x="5422900" y="1395413"/>
          <p14:tracePt t="3862" x="5407025" y="1387475"/>
          <p14:tracePt t="3864" x="5381625" y="1387475"/>
          <p14:tracePt t="3866" x="5365750" y="1379538"/>
          <p14:tracePt t="3868" x="5357813" y="1371600"/>
          <p14:tracePt t="3870" x="5341938" y="1363663"/>
          <p14:tracePt t="3872" x="5318125" y="1355725"/>
          <p14:tracePt t="3874" x="5302250" y="1347788"/>
          <p14:tracePt t="3876" x="5286375" y="1339850"/>
          <p14:tracePt t="3878" x="5270500" y="1331913"/>
          <p14:tracePt t="3880" x="5254625" y="1323975"/>
          <p14:tracePt t="3882" x="5230813" y="1323975"/>
          <p14:tracePt t="3884" x="5214938" y="1316038"/>
          <p14:tracePt t="3886" x="5199063" y="1300163"/>
          <p14:tracePt t="3888" x="5191125" y="1300163"/>
          <p14:tracePt t="3890" x="5167313" y="1292225"/>
          <p14:tracePt t="3892" x="5151438" y="1284288"/>
          <p14:tracePt t="3894" x="5135563" y="1276350"/>
          <p14:tracePt t="3896" x="5119688" y="1268413"/>
          <p14:tracePt t="3898" x="5103813" y="1260475"/>
          <p14:tracePt t="3900" x="5087938" y="1252538"/>
          <p14:tracePt t="3902" x="5080000" y="1244600"/>
          <p14:tracePt t="3904" x="5064125" y="1236663"/>
          <p14:tracePt t="3906" x="5046663" y="1228725"/>
          <p14:tracePt t="3908" x="5038725" y="1220788"/>
          <p14:tracePt t="3910" x="5022850" y="1212850"/>
          <p14:tracePt t="3912" x="5006975" y="1204913"/>
          <p14:tracePt t="3914" x="4999038" y="1195388"/>
          <p14:tracePt t="3916" x="4983163" y="1179513"/>
          <p14:tracePt t="3918" x="4975225" y="1171575"/>
          <p14:tracePt t="3920" x="4967288" y="1163638"/>
          <p14:tracePt t="3922" x="4951413" y="1155700"/>
          <p14:tracePt t="3924" x="4943475" y="1147763"/>
          <p14:tracePt t="3926" x="4927600" y="1139825"/>
          <p14:tracePt t="3928" x="4919663" y="1123950"/>
          <p14:tracePt t="3930" x="4911725" y="1123950"/>
          <p14:tracePt t="3932" x="4903788" y="1108075"/>
          <p14:tracePt t="3934" x="4895850" y="1100138"/>
          <p14:tracePt t="3936" x="4879975" y="1084263"/>
          <p14:tracePt t="3938" x="4879975" y="1076325"/>
          <p14:tracePt t="3940" x="4864100" y="1068388"/>
          <p14:tracePt t="3942" x="4856163" y="1052513"/>
          <p14:tracePt t="3944" x="4848225" y="1044575"/>
          <p14:tracePt t="3946" x="4840288" y="1028700"/>
          <p14:tracePt t="3948" x="4832350" y="1020763"/>
          <p14:tracePt t="3950" x="4816475" y="1012825"/>
          <p14:tracePt t="3952" x="4816475" y="996950"/>
          <p14:tracePt t="3954" x="4800600" y="989013"/>
          <p14:tracePt t="3956" x="4800600" y="973138"/>
          <p14:tracePt t="3958" x="4784725" y="957263"/>
          <p14:tracePt t="3960" x="4784725" y="949325"/>
          <p14:tracePt t="3962" x="4768850" y="933450"/>
          <p14:tracePt t="3964" x="4760913" y="925513"/>
          <p14:tracePt t="3966" x="4752975" y="909638"/>
          <p14:tracePt t="3968" x="4745038" y="893763"/>
          <p14:tracePt t="3970" x="4737100" y="885825"/>
          <p14:tracePt t="3972" x="4721225" y="869950"/>
          <p14:tracePt t="3974" x="4721225" y="852488"/>
          <p14:tracePt t="3976" x="4705350" y="844550"/>
          <p14:tracePt t="3978" x="4695825" y="828675"/>
          <p14:tracePt t="3980" x="4679950" y="812800"/>
          <p14:tracePt t="3982" x="4672013" y="796925"/>
          <p14:tracePt t="3984" x="4664075" y="781050"/>
          <p14:tracePt t="3986" x="4656138" y="765175"/>
          <p14:tracePt t="3988" x="4640263" y="757238"/>
          <p14:tracePt t="3990" x="4632325" y="741363"/>
          <p14:tracePt t="3992" x="4616450" y="725488"/>
          <p14:tracePt t="3994" x="4608513" y="709613"/>
          <p14:tracePt t="3996" x="4592638" y="701675"/>
          <p14:tracePt t="3998" x="4584700" y="677863"/>
          <p14:tracePt t="4000" x="4576763" y="669925"/>
          <p14:tracePt t="4002" x="4568825" y="661988"/>
          <p14:tracePt t="4004" x="4552950" y="646113"/>
          <p14:tracePt t="4006" x="4545013" y="638175"/>
          <p14:tracePt t="4008" x="4537075" y="622300"/>
          <p14:tracePt t="4010" x="4521200" y="614363"/>
          <p14:tracePt t="4012" x="4513263" y="606425"/>
          <p14:tracePt t="4014" x="4505325" y="590550"/>
          <p14:tracePt t="4016" x="4497388" y="590550"/>
          <p14:tracePt t="4018" x="4489450" y="574675"/>
          <p14:tracePt t="4020" x="4481513" y="566738"/>
          <p14:tracePt t="4022" x="4465638" y="558800"/>
          <p14:tracePt t="4024" x="4465638" y="550863"/>
          <p14:tracePt t="4026" x="4449763" y="550863"/>
          <p14:tracePt t="4028" x="4449763" y="542925"/>
          <p14:tracePt t="4030" x="4441825" y="542925"/>
          <p14:tracePt t="4032" x="4441825" y="534988"/>
          <p14:tracePt t="4034" x="4425950" y="534988"/>
          <p14:tracePt t="4038" x="4418013" y="534988"/>
          <p14:tracePt t="4040" x="4418013" y="527050"/>
          <p14:tracePt t="4044" x="4410075" y="527050"/>
          <p14:tracePt t="4046" x="4410075" y="519113"/>
          <p14:tracePt t="4050" x="4402138" y="519113"/>
          <p14:tracePt t="4056" x="4394200" y="519113"/>
          <p14:tracePt t="4074" x="4386263" y="519113"/>
          <p14:tracePt t="4086" x="4386263" y="527050"/>
          <p14:tracePt t="4092" x="4386263" y="534988"/>
          <p14:tracePt t="4096" x="4386263" y="542925"/>
          <p14:tracePt t="4100" x="4386263" y="550863"/>
          <p14:tracePt t="4102" x="4386263" y="558800"/>
          <p14:tracePt t="4104" x="4386263" y="566738"/>
          <p14:tracePt t="4106" x="4378325" y="574675"/>
          <p14:tracePt t="4108" x="4378325" y="582613"/>
          <p14:tracePt t="4110" x="4378325" y="598488"/>
          <p14:tracePt t="4112" x="4378325" y="606425"/>
          <p14:tracePt t="4114" x="4378325" y="614363"/>
          <p14:tracePt t="4116" x="4378325" y="622300"/>
          <p14:tracePt t="4118" x="4378325" y="638175"/>
          <p14:tracePt t="4120" x="4378325" y="646113"/>
          <p14:tracePt t="4122" x="4378325" y="661988"/>
          <p14:tracePt t="4124" x="4378325" y="669925"/>
          <p14:tracePt t="4126" x="4378325" y="685800"/>
          <p14:tracePt t="4128" x="4378325" y="701675"/>
          <p14:tracePt t="4130" x="4378325" y="709613"/>
          <p14:tracePt t="4132" x="4378325" y="725488"/>
          <p14:tracePt t="4134" x="4378325" y="733425"/>
          <p14:tracePt t="4136" x="4378325" y="757238"/>
          <p14:tracePt t="4138" x="4378325" y="773113"/>
          <p14:tracePt t="4140" x="4378325" y="781050"/>
          <p14:tracePt t="4142" x="4378325" y="796925"/>
          <p14:tracePt t="4144" x="4378325" y="804863"/>
          <p14:tracePt t="4146" x="4378325" y="828675"/>
          <p14:tracePt t="4148" x="4378325" y="836613"/>
          <p14:tracePt t="4150" x="4370388" y="852488"/>
          <p14:tracePt t="4152" x="4370388" y="862013"/>
          <p14:tracePt t="4154" x="4370388" y="877888"/>
          <p14:tracePt t="4156" x="4370388" y="885825"/>
          <p14:tracePt t="4158" x="4362450" y="893763"/>
          <p14:tracePt t="4162" x="4362450" y="901700"/>
          <p14:tracePt t="4164" x="4352925" y="909638"/>
          <p14:tracePt t="4166" x="4352925" y="917575"/>
          <p14:tracePt t="4168" x="4344988" y="917575"/>
          <p14:tracePt t="4170" x="4344988" y="925513"/>
          <p14:tracePt t="4172" x="4344988" y="933450"/>
          <p14:tracePt t="4174" x="4337050" y="933450"/>
          <p14:tracePt t="4176" x="4337050" y="941388"/>
          <p14:tracePt t="4178" x="4337050" y="949325"/>
          <p14:tracePt t="4180" x="4329113" y="957263"/>
          <p14:tracePt t="4182" x="4321175" y="965200"/>
          <p14:tracePt t="4184" x="4321175" y="973138"/>
          <p14:tracePt t="4186" x="4313238" y="981075"/>
          <p14:tracePt t="4188" x="4313238" y="989013"/>
          <p14:tracePt t="4190" x="4313238" y="996950"/>
          <p14:tracePt t="4192" x="4297363" y="1012825"/>
          <p14:tracePt t="4194" x="4297363" y="1020763"/>
          <p14:tracePt t="4196" x="4289425" y="1036638"/>
          <p14:tracePt t="4198" x="4289425" y="1044575"/>
          <p14:tracePt t="4200" x="4281488" y="1060450"/>
          <p14:tracePt t="4202" x="4273550" y="1068388"/>
          <p14:tracePt t="4204" x="4265613" y="1084263"/>
          <p14:tracePt t="4206" x="4265613" y="1092200"/>
          <p14:tracePt t="4208" x="4257675" y="1100138"/>
          <p14:tracePt t="4210" x="4257675" y="1116013"/>
          <p14:tracePt t="4212" x="4249738" y="1131888"/>
          <p14:tracePt t="4214" x="4241800" y="1139825"/>
          <p14:tracePt t="4216" x="4241800" y="1155700"/>
          <p14:tracePt t="4218" x="4233863" y="1171575"/>
          <p14:tracePt t="4220" x="4225925" y="1179513"/>
          <p14:tracePt t="4222" x="4225925" y="1195388"/>
          <p14:tracePt t="4224" x="4217988" y="1204913"/>
          <p14:tracePt t="4226" x="4217988" y="1220788"/>
          <p14:tracePt t="4228" x="4210050" y="1228725"/>
          <p14:tracePt t="4230" x="4202113" y="1244600"/>
          <p14:tracePt t="4232" x="4202113" y="1252538"/>
          <p14:tracePt t="4234" x="4202113" y="1260475"/>
          <p14:tracePt t="4236" x="4202113" y="1276350"/>
          <p14:tracePt t="4238" x="4194175" y="1284288"/>
          <p14:tracePt t="4240" x="4186238" y="1292225"/>
          <p14:tracePt t="4242" x="4186238" y="1308100"/>
          <p14:tracePt t="4244" x="4186238" y="1316038"/>
          <p14:tracePt t="4246" x="4186238" y="1323975"/>
          <p14:tracePt t="4248" x="4178300" y="1339850"/>
          <p14:tracePt t="4250" x="4170363" y="1339850"/>
          <p14:tracePt t="4252" x="4170363" y="1347788"/>
          <p14:tracePt t="4254" x="4170363" y="1363663"/>
          <p14:tracePt t="4256" x="4162425" y="1363663"/>
          <p14:tracePt t="4258" x="4162425" y="1379538"/>
          <p14:tracePt t="4262" x="4154488" y="1387475"/>
          <p14:tracePt t="4264" x="4154488" y="1395413"/>
          <p14:tracePt t="4266" x="4146550" y="1403350"/>
          <p14:tracePt t="4270" x="4146550" y="1411288"/>
          <p14:tracePt t="4272" x="4138613" y="1411288"/>
          <p14:tracePt t="4274" x="4138613" y="1419225"/>
          <p14:tracePt t="4278" x="4130675" y="1427163"/>
          <p14:tracePt t="4280" x="4130675" y="1435100"/>
          <p14:tracePt t="4284" x="4122738" y="1435100"/>
          <p14:tracePt t="4288" x="4114800" y="1443038"/>
          <p14:tracePt t="4294" x="4106863" y="1443038"/>
          <p14:tracePt t="4298" x="4098925" y="1443038"/>
          <p14:tracePt t="4302" x="4083050" y="1443038"/>
          <p14:tracePt t="4306" x="4075113" y="1443038"/>
          <p14:tracePt t="4308" x="4067175" y="1443038"/>
          <p14:tracePt t="4310" x="4059238" y="1443038"/>
          <p14:tracePt t="4312" x="4051300" y="1443038"/>
          <p14:tracePt t="4314" x="4035425" y="1443038"/>
          <p14:tracePt t="4316" x="4027488" y="1443038"/>
          <p14:tracePt t="4318" x="4019550" y="1443038"/>
          <p14:tracePt t="4320" x="4002088" y="1443038"/>
          <p14:tracePt t="4322" x="3986213" y="1443038"/>
          <p14:tracePt t="4324" x="3970338" y="1443038"/>
          <p14:tracePt t="4326" x="3962400" y="1435100"/>
          <p14:tracePt t="4328" x="3938588" y="1427163"/>
          <p14:tracePt t="4330" x="3930650" y="1427163"/>
          <p14:tracePt t="4332" x="3914775" y="1427163"/>
          <p14:tracePt t="4334" x="3898900" y="1419225"/>
          <p14:tracePt t="4336" x="3883025" y="1411288"/>
          <p14:tracePt t="4338" x="3867150" y="1411288"/>
          <p14:tracePt t="4340" x="3859213" y="1411288"/>
          <p14:tracePt t="4342" x="3843338" y="1403350"/>
          <p14:tracePt t="4344" x="3827463" y="1395413"/>
          <p14:tracePt t="4346" x="3811588" y="1395413"/>
          <p14:tracePt t="4348" x="3803650" y="1395413"/>
          <p14:tracePt t="4350" x="3795713" y="1387475"/>
          <p14:tracePt t="4352" x="3787775" y="1379538"/>
          <p14:tracePt t="4354" x="3779838" y="1379538"/>
          <p14:tracePt t="4356" x="3763963" y="1371600"/>
          <p14:tracePt t="4358" x="3756025" y="1371600"/>
          <p14:tracePt t="4360" x="3748088" y="1363663"/>
          <p14:tracePt t="4364" x="3740150" y="1363663"/>
          <p14:tracePt t="4366" x="3732213" y="1363663"/>
          <p14:tracePt t="4368" x="3732213" y="1355725"/>
          <p14:tracePt t="4370" x="3724275" y="1355725"/>
          <p14:tracePt t="4372" x="3716338" y="1355725"/>
          <p14:tracePt t="4374" x="3716338" y="1347788"/>
          <p14:tracePt t="4376" x="3708400" y="1347788"/>
          <p14:tracePt t="4378" x="3708400" y="1339850"/>
          <p14:tracePt t="4380" x="3700463" y="1339850"/>
          <p14:tracePt t="4384" x="3692525" y="1339850"/>
          <p14:tracePt t="4386" x="3684588" y="1331913"/>
          <p14:tracePt t="4392" x="3676650" y="1331913"/>
          <p14:tracePt t="4394" x="3676650" y="1323975"/>
          <p14:tracePt t="4396" x="3668713" y="1323975"/>
          <p14:tracePt t="4402" x="3660775" y="1323975"/>
          <p14:tracePt t="4404" x="3651250" y="1316038"/>
          <p14:tracePt t="4410" x="3643313" y="1316038"/>
          <p14:tracePt t="4412" x="3643313" y="1308100"/>
          <p14:tracePt t="4418" x="3635375" y="1308100"/>
          <p14:tracePt t="4434" x="3627438" y="1308100"/>
          <p14:tracePt t="4440" x="3627438" y="1300163"/>
          <p14:tracePt t="5110" x="3635375" y="1300163"/>
          <p14:tracePt t="5120" x="3643313" y="1300163"/>
          <p14:tracePt t="5128" x="3643313" y="1308100"/>
          <p14:tracePt t="5130" x="3651250" y="1308100"/>
          <p14:tracePt t="5134" x="3660775" y="1308100"/>
          <p14:tracePt t="5136" x="3660775" y="1316038"/>
          <p14:tracePt t="5150" x="3668713" y="1316038"/>
          <p14:tracePt t="5156" x="3668713" y="1323975"/>
          <p14:tracePt t="5248" x="3676650" y="1323975"/>
          <p14:tracePt t="5260" x="3684588" y="1323975"/>
          <p14:tracePt t="5264" x="3692525" y="1323975"/>
          <p14:tracePt t="5270" x="3700463" y="1323975"/>
          <p14:tracePt t="5276" x="3708400" y="1323975"/>
          <p14:tracePt t="5282" x="3716338" y="1323975"/>
          <p14:tracePt t="5284" x="3724275" y="1323975"/>
          <p14:tracePt t="5290" x="3732213" y="1323975"/>
          <p14:tracePt t="5296" x="3740150" y="1323975"/>
          <p14:tracePt t="5300" x="3748088" y="1323975"/>
          <p14:tracePt t="5304" x="3756025" y="1323975"/>
          <p14:tracePt t="5308" x="3763963" y="1323975"/>
          <p14:tracePt t="5312" x="3771900" y="1323975"/>
          <p14:tracePt t="5316" x="3779838" y="1323975"/>
          <p14:tracePt t="5320" x="3787775" y="1323975"/>
          <p14:tracePt t="5322" x="3795713" y="1323975"/>
          <p14:tracePt t="5328" x="3803650" y="1323975"/>
          <p14:tracePt t="5332" x="3811588" y="1323975"/>
          <p14:tracePt t="5336" x="3819525" y="1323975"/>
          <p14:tracePt t="5338" x="3827463" y="1323975"/>
          <p14:tracePt t="5344" x="3835400" y="1323975"/>
          <p14:tracePt t="5348" x="3843338" y="1323975"/>
          <p14:tracePt t="5354" x="3851275" y="1323975"/>
          <p14:tracePt t="5358" x="3859213" y="1323975"/>
          <p14:tracePt t="5364" x="3867150" y="1323975"/>
          <p14:tracePt t="5372" x="3875088" y="1323975"/>
          <p14:tracePt t="5378" x="3875088" y="1316038"/>
          <p14:tracePt t="5384" x="3883025" y="1316038"/>
          <p14:tracePt t="5388" x="3883025" y="1308100"/>
          <p14:tracePt t="5390" x="3890963" y="1308100"/>
          <p14:tracePt t="5404" x="3898900" y="1308100"/>
          <p14:tracePt t="5406" x="3898900" y="1300163"/>
          <p14:tracePt t="5412" x="3906838" y="1300163"/>
          <p14:tracePt t="5418" x="3914775" y="1292225"/>
          <p14:tracePt t="5420" x="3922713" y="1292225"/>
          <p14:tracePt t="5426" x="3930650" y="1284288"/>
          <p14:tracePt t="5432" x="3938588" y="1284288"/>
          <p14:tracePt t="5436" x="3946525" y="1276350"/>
          <p14:tracePt t="5440" x="3954463" y="1268413"/>
          <p14:tracePt t="5444" x="3962400" y="1268413"/>
          <p14:tracePt t="5448" x="3962400" y="1260475"/>
          <p14:tracePt t="5450" x="3970338" y="1260475"/>
          <p14:tracePt t="5456" x="3978275" y="1252538"/>
          <p14:tracePt t="5460" x="3986213" y="1252538"/>
          <p14:tracePt t="5466" x="3994150" y="1244600"/>
          <p14:tracePt t="5470" x="3994150" y="1236663"/>
          <p14:tracePt t="5472" x="4002088" y="1236663"/>
          <p14:tracePt t="5476" x="4002088" y="1228725"/>
          <p14:tracePt t="5480" x="4011613" y="1228725"/>
          <p14:tracePt t="5482" x="4019550" y="1228725"/>
          <p14:tracePt t="5486" x="4019550" y="1220788"/>
          <p14:tracePt t="5492" x="4027488" y="1212850"/>
          <p14:tracePt t="5496" x="4027488" y="1204913"/>
          <p14:tracePt t="5500" x="4035425" y="1204913"/>
          <p14:tracePt t="5504" x="4035425" y="1195388"/>
          <p14:tracePt t="5508" x="4043363" y="1195388"/>
          <p14:tracePt t="5510" x="4043363" y="1187450"/>
          <p14:tracePt t="5516" x="4051300" y="1179513"/>
          <p14:tracePt t="5518" x="4051300" y="1171575"/>
          <p14:tracePt t="5520" x="4059238" y="1171575"/>
          <p14:tracePt t="5524" x="4059238" y="1163638"/>
          <p14:tracePt t="5528" x="4067175" y="1155700"/>
          <p14:tracePt t="5534" x="4075113" y="1147763"/>
          <p14:tracePt t="5536" x="4075113" y="1139825"/>
          <p14:tracePt t="5542" x="4083050" y="1131888"/>
          <p14:tracePt t="5546" x="4090988" y="1131888"/>
          <p14:tracePt t="5548" x="4090988" y="1123950"/>
          <p14:tracePt t="5554" x="4098925" y="1116013"/>
          <p14:tracePt t="5558" x="4098925" y="1108075"/>
          <p14:tracePt t="5564" x="4106863" y="1108075"/>
          <p14:tracePt t="5566" x="4106863" y="1100138"/>
          <p14:tracePt t="5574" x="4114800" y="1092200"/>
          <p14:tracePt t="5580" x="4122738" y="1092200"/>
          <p14:tracePt t="5590" x="4130675" y="1092200"/>
          <p14:tracePt t="5592" x="4130675" y="1084263"/>
          <p14:tracePt t="5602" x="4138613" y="1084263"/>
          <p14:tracePt t="5618" x="4146550" y="1084263"/>
          <p14:tracePt t="5626" x="4154488" y="1084263"/>
          <p14:tracePt t="5646" x="4162425" y="1084263"/>
          <p14:tracePt t="5658" x="4170363" y="1084263"/>
          <p14:tracePt t="5668" x="4178300" y="1084263"/>
          <p14:tracePt t="5672" x="4186238" y="1084263"/>
          <p14:tracePt t="5674" x="4186238" y="1092200"/>
          <p14:tracePt t="5682" x="4194175" y="1092200"/>
          <p14:tracePt t="5688" x="4202113" y="1092200"/>
          <p14:tracePt t="5692" x="4202113" y="1100138"/>
          <p14:tracePt t="5696" x="4210050" y="1100138"/>
          <p14:tracePt t="5702" x="4217988" y="1100138"/>
          <p14:tracePt t="5710" x="4225925" y="1100138"/>
          <p14:tracePt t="5722" x="4233863" y="1100138"/>
          <p14:tracePt t="5736" x="4241800" y="1100138"/>
          <p14:tracePt t="5746" x="4249738" y="1100138"/>
          <p14:tracePt t="5768" x="4257675" y="1100138"/>
          <p14:tracePt t="5784" x="4265613" y="1100138"/>
          <p14:tracePt t="5802" x="4273550" y="1100138"/>
          <p14:tracePt t="5808" x="4273550" y="1092200"/>
          <p14:tracePt t="5810" x="4281488" y="1092200"/>
          <p14:tracePt t="5816" x="4281488" y="1084263"/>
          <p14:tracePt t="5820" x="4281488" y="1076325"/>
          <p14:tracePt t="5824" x="4289425" y="1076325"/>
          <p14:tracePt t="5826" x="4289425" y="1068388"/>
          <p14:tracePt t="5832" x="4289425" y="1060450"/>
          <p14:tracePt t="5836" x="4297363" y="1052513"/>
          <p14:tracePt t="5842" x="4297363" y="1044575"/>
          <p14:tracePt t="5844" x="4297363" y="1036638"/>
          <p14:tracePt t="5850" x="4305300" y="1028700"/>
          <p14:tracePt t="5856" x="4305300" y="1020763"/>
          <p14:tracePt t="5860" x="4305300" y="1012825"/>
          <p14:tracePt t="5864" x="4305300" y="1004888"/>
          <p14:tracePt t="5866" x="4313238" y="1004888"/>
          <p14:tracePt t="5870" x="4313238" y="996950"/>
          <p14:tracePt t="5876" x="4321175" y="996950"/>
          <p14:tracePt t="5878" x="4321175" y="989013"/>
          <p14:tracePt t="5890" x="4321175" y="981075"/>
          <p14:tracePt t="5904" x="4321175" y="973138"/>
          <p14:tracePt t="5952" x="4329113" y="973138"/>
          <p14:tracePt t="6130" x="4321175" y="973138"/>
          <p14:tracePt t="6316" x="4321175" y="981075"/>
          <p14:tracePt t="6332" x="4321175" y="989013"/>
          <p14:tracePt t="6336" x="4313238" y="989013"/>
          <p14:tracePt t="6346" x="4313238" y="996950"/>
          <p14:tracePt t="6354" x="4305300" y="996950"/>
          <p14:tracePt t="6358" x="4305300" y="1004888"/>
          <p14:tracePt t="6362" x="4297363" y="1004888"/>
          <p14:tracePt t="6364" x="4297363" y="1012825"/>
          <p14:tracePt t="6370" x="4289425" y="1012825"/>
          <p14:tracePt t="6374" x="4289425" y="1020763"/>
          <p14:tracePt t="6380" x="4281488" y="1020763"/>
          <p14:tracePt t="6386" x="4273550" y="1028700"/>
          <p14:tracePt t="6398" x="4265613" y="1028700"/>
          <p14:tracePt t="6402" x="4265613" y="1036638"/>
          <p14:tracePt t="6408" x="4257675" y="1036638"/>
          <p14:tracePt t="6410" x="4257675" y="1044575"/>
          <p14:tracePt t="6416" x="4249738" y="1044575"/>
          <p14:tracePt t="6420" x="4241800" y="1044575"/>
          <p14:tracePt t="6424" x="4241800" y="1052513"/>
          <p14:tracePt t="6428" x="4233863" y="1052513"/>
          <p14:tracePt t="6434" x="4225925" y="1052513"/>
          <p14:tracePt t="6442" x="4217988" y="1060450"/>
          <p14:tracePt t="6444" x="4210050" y="1060450"/>
          <p14:tracePt t="6452" x="4202113" y="1060450"/>
          <p14:tracePt t="6458" x="4194175" y="1060450"/>
          <p14:tracePt t="6460" x="4194175" y="1068388"/>
          <p14:tracePt t="6464" x="4186238" y="1068388"/>
          <p14:tracePt t="6466" x="4178300" y="1068388"/>
          <p14:tracePt t="6470" x="4170363" y="1068388"/>
          <p14:tracePt t="6474" x="4162425" y="1068388"/>
          <p14:tracePt t="6478" x="4154488" y="1068388"/>
          <p14:tracePt t="6480" x="4146550" y="1068388"/>
          <p14:tracePt t="6482" x="4146550" y="1076325"/>
          <p14:tracePt t="6486" x="4138613" y="1076325"/>
          <p14:tracePt t="6488" x="4130675" y="1076325"/>
          <p14:tracePt t="6492" x="4122738" y="1076325"/>
          <p14:tracePt t="6494" x="4114800" y="1084263"/>
          <p14:tracePt t="6498" x="4106863" y="1084263"/>
          <p14:tracePt t="6502" x="4098925" y="1084263"/>
          <p14:tracePt t="6506" x="4090988" y="1084263"/>
          <p14:tracePt t="6508" x="4083050" y="1084263"/>
          <p14:tracePt t="6512" x="4075113" y="1084263"/>
          <p14:tracePt t="6516" x="4059238" y="1084263"/>
          <p14:tracePt t="6520" x="4051300" y="1092200"/>
          <p14:tracePt t="6524" x="4043363" y="1092200"/>
          <p14:tracePt t="6528" x="4035425" y="1092200"/>
          <p14:tracePt t="6532" x="4027488" y="1092200"/>
          <p14:tracePt t="6534" x="4019550" y="1092200"/>
          <p14:tracePt t="6536" x="4011613" y="1092200"/>
          <p14:tracePt t="6540" x="4002088" y="1092200"/>
          <p14:tracePt t="6542" x="3994150" y="1092200"/>
          <p14:tracePt t="6546" x="3986213" y="1092200"/>
          <p14:tracePt t="6550" x="3978275" y="1092200"/>
          <p14:tracePt t="6552" x="3970338" y="1092200"/>
          <p14:tracePt t="6554" x="3962400" y="1092200"/>
          <p14:tracePt t="6558" x="3954463" y="1092200"/>
          <p14:tracePt t="6560" x="3946525" y="1092200"/>
          <p14:tracePt t="6562" x="3938588" y="1092200"/>
          <p14:tracePt t="6566" x="3930650" y="1092200"/>
          <p14:tracePt t="6568" x="3922713" y="1092200"/>
          <p14:tracePt t="6572" x="3914775" y="1092200"/>
          <p14:tracePt t="6574" x="3906838" y="1092200"/>
          <p14:tracePt t="6576" x="3898900" y="1092200"/>
          <p14:tracePt t="6580" x="3890963" y="1092200"/>
          <p14:tracePt t="6584" x="3875088" y="1092200"/>
          <p14:tracePt t="6588" x="3867150" y="1092200"/>
          <p14:tracePt t="6592" x="3859213" y="1092200"/>
          <p14:tracePt t="6594" x="3851275" y="1092200"/>
          <p14:tracePt t="6598" x="3843338" y="1092200"/>
          <p14:tracePt t="6602" x="3835400" y="1092200"/>
          <p14:tracePt t="6606" x="3827463" y="1092200"/>
          <p14:tracePt t="6608" x="3819525" y="1092200"/>
          <p14:tracePt t="6612" x="3811588" y="1092200"/>
          <p14:tracePt t="6616" x="3803650" y="1092200"/>
          <p14:tracePt t="6620" x="3795713" y="1092200"/>
          <p14:tracePt t="6622" x="3787775" y="1092200"/>
          <p14:tracePt t="6626" x="3779838" y="1092200"/>
          <p14:tracePt t="6630" x="3771900" y="1084263"/>
          <p14:tracePt t="6634" x="3756025" y="1084263"/>
          <p14:tracePt t="6638" x="3748088" y="1084263"/>
          <p14:tracePt t="6642" x="3740150" y="1084263"/>
          <p14:tracePt t="6644" x="3732213" y="1084263"/>
          <p14:tracePt t="6646" x="3724275" y="1084263"/>
          <p14:tracePt t="6648" x="3716338" y="1084263"/>
          <p14:tracePt t="6652" x="3700463" y="1084263"/>
          <p14:tracePt t="6656" x="3692525" y="1084263"/>
          <p14:tracePt t="6658" x="3684588" y="1084263"/>
          <p14:tracePt t="6660" x="3676650" y="1084263"/>
          <p14:tracePt t="6662" x="3668713" y="1084263"/>
          <p14:tracePt t="6666" x="3660775" y="1084263"/>
          <p14:tracePt t="6668" x="3651250" y="1084263"/>
          <p14:tracePt t="6670" x="3643313" y="1084263"/>
          <p14:tracePt t="6672" x="3635375" y="1084263"/>
          <p14:tracePt t="6676" x="3619500" y="1084263"/>
          <p14:tracePt t="6680" x="3611563" y="1084263"/>
          <p14:tracePt t="6682" x="3603625" y="1084263"/>
          <p14:tracePt t="6684" x="3595688" y="1084263"/>
          <p14:tracePt t="6686" x="3587750" y="1084263"/>
          <p14:tracePt t="6690" x="3579813" y="1084263"/>
          <p14:tracePt t="6694" x="3563938" y="1092200"/>
          <p14:tracePt t="6698" x="3556000" y="1092200"/>
          <p14:tracePt t="6702" x="3548063" y="1092200"/>
          <p14:tracePt t="6704" x="3540125" y="1092200"/>
          <p14:tracePt t="6708" x="3532188" y="1092200"/>
          <p14:tracePt t="6712" x="3524250" y="1092200"/>
          <p14:tracePt t="6718" x="3516313" y="1092200"/>
          <p14:tracePt t="6720" x="3508375" y="1100138"/>
          <p14:tracePt t="6726" x="3500438" y="1100138"/>
          <p14:tracePt t="6732" x="3492500" y="1100138"/>
          <p14:tracePt t="6740" x="3484563" y="1100138"/>
          <p14:tracePt t="6744" x="3476625" y="1100138"/>
          <p14:tracePt t="6748" x="3476625" y="1108075"/>
          <p14:tracePt t="6752" x="3468688" y="1108075"/>
          <p14:tracePt t="6762" x="3460750" y="1108075"/>
          <p14:tracePt t="6770" x="3452813" y="1108075"/>
          <p14:tracePt t="6774" x="3444875" y="1108075"/>
          <p14:tracePt t="6786" x="3436938" y="1108075"/>
          <p14:tracePt t="6798" x="3429000" y="1108075"/>
          <p14:tracePt t="6826" x="3421063" y="1108075"/>
          <p14:tracePt t="6874" x="3413125" y="1108075"/>
          <p14:tracePt t="7010" x="3413125" y="1116013"/>
          <p14:tracePt t="7012" x="3405188" y="1116013"/>
          <p14:tracePt t="7032" x="3397250" y="1116013"/>
          <p14:tracePt t="7050" x="3389313" y="1116013"/>
          <p14:tracePt t="7058" x="3381375" y="1116013"/>
          <p14:tracePt t="7064" x="3381375" y="1123950"/>
          <p14:tracePt t="7076" x="3373438" y="1123950"/>
          <p14:tracePt t="7094" x="3365500" y="1123950"/>
          <p14:tracePt t="7114" x="3357563" y="1123950"/>
          <p14:tracePt t="7130" x="3349625" y="1123950"/>
          <p14:tracePt t="7142" x="3341688" y="1123950"/>
          <p14:tracePt t="7162" x="3333750" y="1123950"/>
          <p14:tracePt t="7178" x="3325813" y="1123950"/>
          <p14:tracePt t="7192" x="3317875" y="1123950"/>
          <p14:tracePt t="7200" x="3308350" y="1123950"/>
          <p14:tracePt t="7216" x="3300413" y="1123950"/>
          <p14:tracePt t="7232" x="3292475" y="1123950"/>
          <p14:tracePt t="7244" x="3292475" y="1131888"/>
          <p14:tracePt t="7252" x="3284538" y="1131888"/>
          <p14:tracePt t="7268" x="3276600" y="1131888"/>
          <p14:tracePt t="7298" x="3268663" y="1131888"/>
          <p14:tracePt t="7318" x="3260725" y="1131888"/>
          <p14:tracePt t="7332" x="3252788" y="1131888"/>
          <p14:tracePt t="7338" x="3244850" y="1131888"/>
          <p14:tracePt t="7350" x="3236913" y="1131888"/>
          <p14:tracePt t="7354" x="3236913" y="1139825"/>
          <p14:tracePt t="7360" x="3228975" y="1139825"/>
          <p14:tracePt t="7370" x="3221038" y="1139825"/>
          <p14:tracePt t="7374" x="3213100" y="1139825"/>
          <p14:tracePt t="7384" x="3205163" y="1139825"/>
          <p14:tracePt t="7394" x="3197225" y="1139825"/>
          <p14:tracePt t="7402" x="3189288" y="1139825"/>
          <p14:tracePt t="7404" x="3181350" y="1139825"/>
          <p14:tracePt t="7408" x="3181350" y="1147763"/>
          <p14:tracePt t="7412" x="3173413" y="1147763"/>
          <p14:tracePt t="7418" x="3165475" y="1147763"/>
          <p14:tracePt t="7422" x="3157538" y="1147763"/>
          <p14:tracePt t="7426" x="3149600" y="1147763"/>
          <p14:tracePt t="7430" x="3141663" y="1147763"/>
          <p14:tracePt t="7436" x="3133725" y="1147763"/>
          <p14:tracePt t="7440" x="3125788" y="1147763"/>
          <p14:tracePt t="7444" x="3117850" y="1155700"/>
          <p14:tracePt t="7446" x="3109913" y="1155700"/>
          <p14:tracePt t="7450" x="3101975" y="1155700"/>
          <p14:tracePt t="7454" x="3094038" y="1155700"/>
          <p14:tracePt t="7458" x="3086100" y="1155700"/>
          <p14:tracePt t="7460" x="3078163" y="1155700"/>
          <p14:tracePt t="7464" x="3070225" y="1155700"/>
          <p14:tracePt t="7466" x="3062288" y="1155700"/>
          <p14:tracePt t="7468" x="3054350" y="1155700"/>
          <p14:tracePt t="7472" x="3046413" y="1155700"/>
          <p14:tracePt t="7474" x="3038475" y="1155700"/>
          <p14:tracePt t="7478" x="3030538" y="1155700"/>
          <p14:tracePt t="7480" x="3022600" y="1155700"/>
          <p14:tracePt t="7482" x="3014663" y="1155700"/>
          <p14:tracePt t="7484" x="3006725" y="1155700"/>
          <p14:tracePt t="7486" x="2998788" y="1155700"/>
          <p14:tracePt t="7488" x="2990850" y="1155700"/>
          <p14:tracePt t="7490" x="2982913" y="1155700"/>
          <p14:tracePt t="7492" x="2974975" y="1155700"/>
          <p14:tracePt t="7494" x="2967038" y="1155700"/>
          <p14:tracePt t="7498" x="2949575" y="1163638"/>
          <p14:tracePt t="7500" x="2941638" y="1163638"/>
          <p14:tracePt t="7502" x="2933700" y="1163638"/>
          <p14:tracePt t="7504" x="2925763" y="1163638"/>
          <p14:tracePt t="7508" x="2917825" y="1163638"/>
          <p14:tracePt t="7510" x="2901950" y="1163638"/>
          <p14:tracePt t="7512" x="2894013" y="1163638"/>
          <p14:tracePt t="7514" x="2886075" y="1163638"/>
          <p14:tracePt t="7516" x="2878138" y="1163638"/>
          <p14:tracePt t="7518" x="2870200" y="1163638"/>
          <p14:tracePt t="7520" x="2862263" y="1163638"/>
          <p14:tracePt t="7522" x="2854325" y="1171575"/>
          <p14:tracePt t="7524" x="2846388" y="1171575"/>
          <p14:tracePt t="7526" x="2838450" y="1171575"/>
          <p14:tracePt t="7528" x="2830513" y="1171575"/>
          <p14:tracePt t="7530" x="2822575" y="1171575"/>
          <p14:tracePt t="7532" x="2814638" y="1171575"/>
          <p14:tracePt t="7534" x="2806700" y="1171575"/>
          <p14:tracePt t="7536" x="2798763" y="1171575"/>
          <p14:tracePt t="7538" x="2790825" y="1171575"/>
          <p14:tracePt t="7540" x="2782888" y="1171575"/>
          <p14:tracePt t="7542" x="2774950" y="1171575"/>
          <p14:tracePt t="7544" x="2767013" y="1171575"/>
          <p14:tracePt t="7548" x="2759075" y="1171575"/>
          <p14:tracePt t="7550" x="2751138" y="1171575"/>
          <p14:tracePt t="7552" x="2743200" y="1171575"/>
          <p14:tracePt t="7554" x="2735263" y="1171575"/>
          <p14:tracePt t="7556" x="2727325" y="1171575"/>
          <p14:tracePt t="7560" x="2719388" y="1171575"/>
          <p14:tracePt t="7562" x="2711450" y="1171575"/>
          <p14:tracePt t="7564" x="2703513" y="1171575"/>
          <p14:tracePt t="7568" x="2695575" y="1179513"/>
          <p14:tracePt t="7572" x="2687638" y="1179513"/>
          <p14:tracePt t="7574" x="2679700" y="1179513"/>
          <p14:tracePt t="7576" x="2671763" y="1179513"/>
          <p14:tracePt t="7580" x="2663825" y="1179513"/>
          <p14:tracePt t="7584" x="2655888" y="1179513"/>
          <p14:tracePt t="7588" x="2647950" y="1179513"/>
          <p14:tracePt t="7590" x="2640013" y="1179513"/>
          <p14:tracePt t="7594" x="2632075" y="1179513"/>
          <p14:tracePt t="7598" x="2624138" y="1179513"/>
          <p14:tracePt t="7604" x="2616200" y="1179513"/>
          <p14:tracePt t="7606" x="2606675" y="1179513"/>
          <p14:tracePt t="7610" x="2598738" y="1179513"/>
          <p14:tracePt t="7616" x="2590800" y="1187450"/>
          <p14:tracePt t="7620" x="2582863" y="1187450"/>
          <p14:tracePt t="7622" x="2574925" y="1187450"/>
          <p14:tracePt t="7628" x="2566988" y="1187450"/>
          <p14:tracePt t="7632" x="2559050" y="1187450"/>
          <p14:tracePt t="7636" x="2551113" y="1187450"/>
          <p14:tracePt t="7638" x="2543175" y="1187450"/>
          <p14:tracePt t="7644" x="2535238" y="1187450"/>
          <p14:tracePt t="7648" x="2527300" y="1195388"/>
          <p14:tracePt t="7652" x="2519363" y="1195388"/>
          <p14:tracePt t="7656" x="2511425" y="1195388"/>
          <p14:tracePt t="7658" x="2503488" y="1195388"/>
          <p14:tracePt t="7664" x="2495550" y="1195388"/>
          <p14:tracePt t="7668" x="2487613" y="1195388"/>
          <p14:tracePt t="7672" x="2479675" y="1195388"/>
          <p14:tracePt t="7674" x="2471738" y="1195388"/>
          <p14:tracePt t="7678" x="2463800" y="1195388"/>
          <p14:tracePt t="7684" x="2455863" y="1195388"/>
          <p14:tracePt t="7688" x="2447925" y="1195388"/>
          <p14:tracePt t="7690" x="2439988" y="1195388"/>
          <p14:tracePt t="7694" x="2432050" y="1195388"/>
          <p14:tracePt t="7696" x="2432050" y="1204913"/>
          <p14:tracePt t="7698" x="2424113" y="1204913"/>
          <p14:tracePt t="7702" x="2416175" y="1204913"/>
          <p14:tracePt t="7704" x="2408238" y="1204913"/>
          <p14:tracePt t="7708" x="2400300" y="1204913"/>
          <p14:tracePt t="7712" x="2392363" y="1204913"/>
          <p14:tracePt t="7716" x="2384425" y="1204913"/>
          <p14:tracePt t="7718" x="2376488" y="1204913"/>
          <p14:tracePt t="7722" x="2368550" y="1204913"/>
          <p14:tracePt t="7726" x="2360613" y="1204913"/>
          <p14:tracePt t="7730" x="2352675" y="1204913"/>
          <p14:tracePt t="7732" x="2344738" y="1204913"/>
          <p14:tracePt t="7736" x="2336800" y="1212850"/>
          <p14:tracePt t="7740" x="2328863" y="1212850"/>
          <p14:tracePt t="7744" x="2320925" y="1212850"/>
          <p14:tracePt t="7746" x="2312988" y="1212850"/>
          <p14:tracePt t="7750" x="2305050" y="1212850"/>
          <p14:tracePt t="7754" x="2297113" y="1212850"/>
          <p14:tracePt t="7758" x="2289175" y="1212850"/>
          <p14:tracePt t="7760" x="2281238" y="1220788"/>
          <p14:tracePt t="7764" x="2273300" y="1220788"/>
          <p14:tracePt t="7770" x="2265363" y="1220788"/>
          <p14:tracePt t="7774" x="2255838" y="1228725"/>
          <p14:tracePt t="7778" x="2247900" y="1228725"/>
          <p14:tracePt t="7780" x="2239963" y="1228725"/>
          <p14:tracePt t="7786" x="2232025" y="1228725"/>
          <p14:tracePt t="7792" x="2224088" y="1228725"/>
          <p14:tracePt t="7798" x="2216150" y="1228725"/>
          <p14:tracePt t="7802" x="2208213" y="1228725"/>
          <p14:tracePt t="7810" x="2200275" y="1228725"/>
          <p14:tracePt t="7814" x="2200275" y="1236663"/>
          <p14:tracePt t="7820" x="2192338" y="1236663"/>
          <p14:tracePt t="7830" x="2184400" y="1236663"/>
          <p14:tracePt t="7836" x="2176463" y="1236663"/>
          <p14:tracePt t="7846" x="2168525" y="1236663"/>
          <p14:tracePt t="7854" x="2160588" y="1236663"/>
          <p14:tracePt t="7864" x="2152650" y="1236663"/>
          <p14:tracePt t="7868" x="2144713" y="1236663"/>
          <p14:tracePt t="7880" x="2136775" y="1236663"/>
          <p14:tracePt t="7892" x="2128838" y="1236663"/>
          <p14:tracePt t="7908" x="2120900" y="1236663"/>
          <p14:tracePt t="7918" x="2112963" y="1236663"/>
          <p14:tracePt t="7940" x="2105025" y="1236663"/>
          <p14:tracePt t="7976" x="2097088" y="1236663"/>
          <p14:tracePt t="8416" x="2105025" y="1236663"/>
          <p14:tracePt t="11068" x="2112963" y="1228725"/>
          <p14:tracePt t="11070" x="2112963" y="1212850"/>
          <p14:tracePt t="11072" x="2112963" y="1187450"/>
          <p14:tracePt t="11074" x="2112963" y="1171575"/>
          <p14:tracePt t="11076" x="2112963" y="1163638"/>
          <p14:tracePt t="11078" x="2112963" y="1155700"/>
          <p14:tracePt t="11080" x="2112963" y="1139825"/>
          <p14:tracePt t="11082" x="2112963" y="1123950"/>
          <p14:tracePt t="11084" x="2112963" y="1108075"/>
          <p14:tracePt t="11086" x="2112963" y="1100138"/>
          <p14:tracePt t="11088" x="2112963" y="1092200"/>
          <p14:tracePt t="11090" x="2112963" y="1076325"/>
          <p14:tracePt t="11092" x="2112963" y="1068388"/>
          <p14:tracePt t="11094" x="2112963" y="1060450"/>
          <p14:tracePt t="11096" x="2105025" y="1052513"/>
          <p14:tracePt t="11098" x="2097088" y="1044575"/>
          <p14:tracePt t="11100" x="2089150" y="1036638"/>
          <p14:tracePt t="11102" x="2081213" y="1036638"/>
          <p14:tracePt t="11104" x="2065338" y="1028700"/>
          <p14:tracePt t="11106" x="2057400" y="1020763"/>
          <p14:tracePt t="11108" x="2041525" y="1012825"/>
          <p14:tracePt t="11110" x="2025650" y="1012825"/>
          <p14:tracePt t="11112" x="2009775" y="1004888"/>
          <p14:tracePt t="11114" x="2001838" y="996950"/>
          <p14:tracePt t="11116" x="1978025" y="996950"/>
          <p14:tracePt t="11118" x="1970088" y="989013"/>
          <p14:tracePt t="11120" x="1954213" y="981075"/>
          <p14:tracePt t="11122" x="1946275" y="973138"/>
          <p14:tracePt t="11124" x="1930400" y="973138"/>
          <p14:tracePt t="11126" x="1922463" y="965200"/>
          <p14:tracePt t="11128" x="1905000" y="957263"/>
          <p14:tracePt t="11130" x="1897063" y="957263"/>
          <p14:tracePt t="11132" x="1897063" y="949325"/>
          <p14:tracePt t="11134" x="1881188" y="949325"/>
          <p14:tracePt t="11138" x="1865313" y="941388"/>
          <p14:tracePt t="11140" x="1865313" y="933450"/>
          <p14:tracePt t="11142" x="1857375" y="933450"/>
          <p14:tracePt t="11146" x="1849438" y="933450"/>
          <p14:tracePt t="11148" x="1841500" y="933450"/>
          <p14:tracePt t="11150" x="1833563" y="933450"/>
          <p14:tracePt t="11154" x="1825625" y="933450"/>
          <p14:tracePt t="11156" x="1817688" y="933450"/>
          <p14:tracePt t="11158" x="1809750" y="933450"/>
          <p14:tracePt t="11160" x="1801813" y="933450"/>
          <p14:tracePt t="11162" x="1793875" y="933450"/>
          <p14:tracePt t="11164" x="1785938" y="933450"/>
          <p14:tracePt t="11166" x="1778000" y="933450"/>
          <p14:tracePt t="11168" x="1762125" y="933450"/>
          <p14:tracePt t="11170" x="1754188" y="933450"/>
          <p14:tracePt t="11172" x="1738313" y="941388"/>
          <p14:tracePt t="11174" x="1722438" y="949325"/>
          <p14:tracePt t="11176" x="1714500" y="949325"/>
          <p14:tracePt t="11178" x="1706563" y="949325"/>
          <p14:tracePt t="11180" x="1698625" y="957263"/>
          <p14:tracePt t="11182" x="1690688" y="957263"/>
          <p14:tracePt t="11184" x="1682750" y="957263"/>
          <p14:tracePt t="11188" x="1674813" y="957263"/>
          <p14:tracePt t="11190" x="1674813" y="965200"/>
          <p14:tracePt t="11192" x="1666875" y="965200"/>
          <p14:tracePt t="11472" x="1658938" y="965200"/>
          <p14:tracePt t="11498" x="1651000" y="965200"/>
          <p14:tracePt t="11522" x="1651000" y="973138"/>
          <p14:tracePt t="11530" x="1651000" y="981075"/>
          <p14:tracePt t="11534" x="1651000" y="989013"/>
          <p14:tracePt t="11536" x="1658938" y="989013"/>
          <p14:tracePt t="11538" x="1658938" y="996950"/>
          <p14:tracePt t="11540" x="1658938" y="1004888"/>
          <p14:tracePt t="11542" x="1666875" y="1004888"/>
          <p14:tracePt t="11544" x="1674813" y="1012825"/>
          <p14:tracePt t="11546" x="1682750" y="1012825"/>
          <p14:tracePt t="11548" x="1682750" y="1020763"/>
          <p14:tracePt t="11550" x="1698625" y="1028700"/>
          <p14:tracePt t="11554" x="1706563" y="1036638"/>
          <p14:tracePt t="11556" x="1722438" y="1044575"/>
          <p14:tracePt t="11558" x="1730375" y="1052513"/>
          <p14:tracePt t="11560" x="1746250" y="1060450"/>
          <p14:tracePt t="11562" x="1754188" y="1060450"/>
          <p14:tracePt t="11564" x="1762125" y="1076325"/>
          <p14:tracePt t="11566" x="1778000" y="1076325"/>
          <p14:tracePt t="11568" x="1785938" y="1084263"/>
          <p14:tracePt t="11570" x="1801813" y="1092200"/>
          <p14:tracePt t="11572" x="1817688" y="1100138"/>
          <p14:tracePt t="11574" x="1825625" y="1108075"/>
          <p14:tracePt t="11576" x="1841500" y="1116013"/>
          <p14:tracePt t="11578" x="1857375" y="1123950"/>
          <p14:tracePt t="11580" x="1873250" y="1131888"/>
          <p14:tracePt t="11582" x="1881188" y="1139825"/>
          <p14:tracePt t="11584" x="1897063" y="1147763"/>
          <p14:tracePt t="11586" x="1912938" y="1155700"/>
          <p14:tracePt t="11588" x="1930400" y="1171575"/>
          <p14:tracePt t="11590" x="1946275" y="1179513"/>
          <p14:tracePt t="11592" x="1962150" y="1187450"/>
          <p14:tracePt t="11594" x="1970088" y="1195388"/>
          <p14:tracePt t="11596" x="1985963" y="1204913"/>
          <p14:tracePt t="11598" x="2001838" y="1220788"/>
          <p14:tracePt t="11600" x="2009775" y="1228725"/>
          <p14:tracePt t="11602" x="2025650" y="1236663"/>
          <p14:tracePt t="11604" x="2041525" y="1252538"/>
          <p14:tracePt t="11606" x="2049463" y="1260475"/>
          <p14:tracePt t="11608" x="2065338" y="1268413"/>
          <p14:tracePt t="11610" x="2073275" y="1276350"/>
          <p14:tracePt t="11612" x="2089150" y="1292225"/>
          <p14:tracePt t="11614" x="2097088" y="1300163"/>
          <p14:tracePt t="11616" x="2105025" y="1316038"/>
          <p14:tracePt t="11618" x="2120900" y="1316038"/>
          <p14:tracePt t="11620" x="2128838" y="1331913"/>
          <p14:tracePt t="11622" x="2144713" y="1339850"/>
          <p14:tracePt t="11624" x="2152650" y="1355725"/>
          <p14:tracePt t="11626" x="2168525" y="1363663"/>
          <p14:tracePt t="11628" x="2176463" y="1379538"/>
          <p14:tracePt t="11630" x="2184400" y="1387475"/>
          <p14:tracePt t="11632" x="2192338" y="1395413"/>
          <p14:tracePt t="11634" x="2200275" y="1403350"/>
          <p14:tracePt t="11636" x="2216150" y="1411288"/>
          <p14:tracePt t="11638" x="2224088" y="1427163"/>
          <p14:tracePt t="11640" x="2232025" y="1427163"/>
          <p14:tracePt t="11642" x="2247900" y="1450975"/>
          <p14:tracePt t="11644" x="2255838" y="1450975"/>
          <p14:tracePt t="11646" x="2273300" y="1466850"/>
          <p14:tracePt t="11648" x="2281238" y="1474788"/>
          <p14:tracePt t="11650" x="2297113" y="1490663"/>
          <p14:tracePt t="11652" x="2305050" y="1490663"/>
          <p14:tracePt t="11654" x="2312988" y="1506538"/>
          <p14:tracePt t="11656" x="2336800" y="1514475"/>
          <p14:tracePt t="11658" x="2344738" y="1530350"/>
          <p14:tracePt t="11660" x="2352675" y="1530350"/>
          <p14:tracePt t="11662" x="2368550" y="1547813"/>
          <p14:tracePt t="11664" x="2384425" y="1555750"/>
          <p14:tracePt t="11666" x="2392363" y="1571625"/>
          <p14:tracePt t="11668" x="2408238" y="1579563"/>
          <p14:tracePt t="11670" x="2424113" y="1595438"/>
          <p14:tracePt t="11672" x="2439988" y="1603375"/>
          <p14:tracePt t="11674" x="2455863" y="1611313"/>
          <p14:tracePt t="11676" x="2471738" y="1619250"/>
          <p14:tracePt t="11678" x="2479675" y="1635125"/>
          <p14:tracePt t="11680" x="2503488" y="1643063"/>
          <p14:tracePt t="11682" x="2511425" y="1658938"/>
          <p14:tracePt t="11684" x="2527300" y="1666875"/>
          <p14:tracePt t="11686" x="2551113" y="1682750"/>
          <p14:tracePt t="11688" x="2559050" y="1690688"/>
          <p14:tracePt t="11690" x="2574925" y="1698625"/>
          <p14:tracePt t="11692" x="2590800" y="1706563"/>
          <p14:tracePt t="11694" x="2606675" y="1722438"/>
          <p14:tracePt t="11696" x="2624138" y="1730375"/>
          <p14:tracePt t="11698" x="2640013" y="1746250"/>
          <p14:tracePt t="11700" x="2655888" y="1754188"/>
          <p14:tracePt t="11702" x="2671763" y="1770063"/>
          <p14:tracePt t="11704" x="2687638" y="1778000"/>
          <p14:tracePt t="11706" x="2703513" y="1785938"/>
          <p14:tracePt t="11708" x="2719388" y="1793875"/>
          <p14:tracePt t="11710" x="2727325" y="1809750"/>
          <p14:tracePt t="11712" x="2751138" y="1809750"/>
          <p14:tracePt t="11714" x="2759075" y="1825625"/>
          <p14:tracePt t="11716" x="2774950" y="1833563"/>
          <p14:tracePt t="11718" x="2790825" y="1841500"/>
          <p14:tracePt t="11720" x="2806700" y="1849438"/>
          <p14:tracePt t="11722" x="2814638" y="1865313"/>
          <p14:tracePt t="11724" x="2830513" y="1873250"/>
          <p14:tracePt t="11726" x="2846388" y="1881188"/>
          <p14:tracePt t="11728" x="2862263" y="1890713"/>
          <p14:tracePt t="11730" x="2870200" y="1898650"/>
          <p14:tracePt t="11732" x="2894013" y="1906588"/>
          <p14:tracePt t="11734" x="2901950" y="1914525"/>
          <p14:tracePt t="11736" x="2917825" y="1914525"/>
          <p14:tracePt t="11738" x="2933700" y="1930400"/>
          <p14:tracePt t="11740" x="2941638" y="1930400"/>
          <p14:tracePt t="11742" x="2957513" y="1938338"/>
          <p14:tracePt t="11744" x="2974975" y="1946275"/>
          <p14:tracePt t="11746" x="2982913" y="1954213"/>
          <p14:tracePt t="11748" x="2998788" y="1954213"/>
          <p14:tracePt t="11750" x="3014663" y="1962150"/>
          <p14:tracePt t="11752" x="3022600" y="1970088"/>
          <p14:tracePt t="11754" x="3030538" y="1970088"/>
          <p14:tracePt t="11756" x="3046413" y="1970088"/>
          <p14:tracePt t="11758" x="3062288" y="1970088"/>
          <p14:tracePt t="11760" x="3062288" y="1978025"/>
          <p14:tracePt t="11762" x="3070225" y="1978025"/>
          <p14:tracePt t="11764" x="3086100" y="1985963"/>
          <p14:tracePt t="11766" x="3094038" y="1985963"/>
          <p14:tracePt t="11768" x="3101975" y="1985963"/>
          <p14:tracePt t="11770" x="3109913" y="1985963"/>
          <p14:tracePt t="11772" x="3117850" y="1985963"/>
          <p14:tracePt t="11774" x="3125788" y="1985963"/>
          <p14:tracePt t="11776" x="3133725" y="1993900"/>
          <p14:tracePt t="11778" x="3141663" y="1993900"/>
          <p14:tracePt t="11782" x="3149600" y="1993900"/>
          <p14:tracePt t="11784" x="3157538" y="1993900"/>
          <p14:tracePt t="11786" x="3165475" y="1993900"/>
          <p14:tracePt t="11790" x="3173413" y="1993900"/>
          <p14:tracePt t="11794" x="3181350" y="1993900"/>
          <p14:tracePt t="11798" x="3189288" y="1993900"/>
          <p14:tracePt t="11800" x="3197225" y="1993900"/>
          <p14:tracePt t="11804" x="3205163" y="1993900"/>
          <p14:tracePt t="11810" x="3213100" y="1993900"/>
          <p14:tracePt t="11816" x="3221038" y="1993900"/>
          <p14:tracePt t="11820" x="3228975" y="1993900"/>
          <p14:tracePt t="11822" x="3236913" y="1993900"/>
          <p14:tracePt t="11828" x="3244850" y="1993900"/>
          <p14:tracePt t="11832" x="3252788" y="1993900"/>
          <p14:tracePt t="11836" x="3260725" y="1993900"/>
          <p14:tracePt t="11838" x="3268663" y="1993900"/>
          <p14:tracePt t="11842" x="3276600" y="1993900"/>
          <p14:tracePt t="11846" x="3284538" y="1993900"/>
          <p14:tracePt t="11850" x="3292475" y="1993900"/>
          <p14:tracePt t="11852" x="3300413" y="1993900"/>
          <p14:tracePt t="11854" x="3308350" y="1993900"/>
          <p14:tracePt t="11858" x="3317875" y="1993900"/>
          <p14:tracePt t="11862" x="3325813" y="1993900"/>
          <p14:tracePt t="11866" x="3333750" y="1993900"/>
          <p14:tracePt t="11870" x="3341688" y="1993900"/>
          <p14:tracePt t="11874" x="3349625" y="1993900"/>
          <p14:tracePt t="11876" x="3357563" y="1993900"/>
          <p14:tracePt t="11882" x="3365500" y="1993900"/>
          <p14:tracePt t="11888" x="3373438" y="1993900"/>
          <p14:tracePt t="11894" x="3373438" y="1985963"/>
          <p14:tracePt t="11896" x="3381375" y="1985963"/>
          <p14:tracePt t="11900" x="3389313" y="1985963"/>
          <p14:tracePt t="11906" x="3389313" y="1978025"/>
          <p14:tracePt t="11908" x="3397250" y="1978025"/>
          <p14:tracePt t="11910" x="3397250" y="1970088"/>
          <p14:tracePt t="11916" x="3397250" y="1962150"/>
          <p14:tracePt t="11918" x="3405188" y="1962150"/>
          <p14:tracePt t="11924" x="3405188" y="1954213"/>
          <p14:tracePt t="11928" x="3413125" y="1954213"/>
          <p14:tracePt t="11930" x="3413125" y="1946275"/>
          <p14:tracePt t="11932" x="3421063" y="1938338"/>
          <p14:tracePt t="11938" x="3421063" y="1930400"/>
          <p14:tracePt t="11940" x="3429000" y="1930400"/>
          <p14:tracePt t="11944" x="3429000" y="1922463"/>
          <p14:tracePt t="11950" x="3436938" y="1914525"/>
          <p14:tracePt t="11952" x="3436938" y="1906588"/>
          <p14:tracePt t="11958" x="3444875" y="1906588"/>
          <p14:tracePt t="11960" x="3444875" y="1898650"/>
          <p14:tracePt t="11964" x="3452813" y="1898650"/>
          <p14:tracePt t="11968" x="3452813" y="1890713"/>
          <p14:tracePt t="11976" x="3460750" y="1890713"/>
          <p14:tracePt t="11980" x="3460750" y="1881188"/>
          <p14:tracePt t="12008" x="3468688" y="1881188"/>
          <p14:tracePt t="12582" x="3476625" y="1881188"/>
          <p14:tracePt t="12590" x="3484563" y="1881188"/>
          <p14:tracePt t="12592" x="3492500" y="1881188"/>
          <p14:tracePt t="12598" x="3500438" y="1881188"/>
          <p14:tracePt t="12602" x="3508375" y="1881188"/>
          <p14:tracePt t="12606" x="3516313" y="1881188"/>
          <p14:tracePt t="12608" x="3524250" y="1881188"/>
          <p14:tracePt t="12610" x="3532188" y="1873250"/>
          <p14:tracePt t="12614" x="3540125" y="1873250"/>
          <p14:tracePt t="12616" x="3548063" y="1865313"/>
          <p14:tracePt t="12618" x="3556000" y="1865313"/>
          <p14:tracePt t="12622" x="3571875" y="1865313"/>
          <p14:tracePt t="12626" x="3579813" y="1857375"/>
          <p14:tracePt t="12628" x="3587750" y="1857375"/>
          <p14:tracePt t="12630" x="3595688" y="1857375"/>
          <p14:tracePt t="12632" x="3603625" y="1849438"/>
          <p14:tracePt t="12634" x="3611563" y="1849438"/>
          <p14:tracePt t="12636" x="3619500" y="1849438"/>
          <p14:tracePt t="12638" x="3627438" y="1849438"/>
          <p14:tracePt t="12640" x="3627438" y="1841500"/>
          <p14:tracePt t="12642" x="3643313" y="1841500"/>
          <p14:tracePt t="12646" x="3651250" y="1841500"/>
          <p14:tracePt t="12648" x="3660775" y="1841500"/>
          <p14:tracePt t="12650" x="3668713" y="1833563"/>
          <p14:tracePt t="12652" x="3676650" y="1833563"/>
          <p14:tracePt t="12654" x="3684588" y="1833563"/>
          <p14:tracePt t="12656" x="3692525" y="1825625"/>
          <p14:tracePt t="12658" x="3708400" y="1825625"/>
          <p14:tracePt t="12662" x="3716338" y="1825625"/>
          <p14:tracePt t="12664" x="3732213" y="1817688"/>
          <p14:tracePt t="12666" x="3740150" y="1809750"/>
          <p14:tracePt t="12668" x="3748088" y="1809750"/>
          <p14:tracePt t="12670" x="3763963" y="1809750"/>
          <p14:tracePt t="12672" x="3771900" y="1801813"/>
          <p14:tracePt t="12674" x="3787775" y="1801813"/>
          <p14:tracePt t="12676" x="3803650" y="1793875"/>
          <p14:tracePt t="12678" x="3811588" y="1793875"/>
          <p14:tracePt t="12680" x="3827463" y="1793875"/>
          <p14:tracePt t="12682" x="3835400" y="1793875"/>
          <p14:tracePt t="12684" x="3859213" y="1785938"/>
          <p14:tracePt t="12686" x="3867150" y="1785938"/>
          <p14:tracePt t="12688" x="3875088" y="1778000"/>
          <p14:tracePt t="12690" x="3890963" y="1778000"/>
          <p14:tracePt t="12692" x="3914775" y="1778000"/>
          <p14:tracePt t="12694" x="3922713" y="1778000"/>
          <p14:tracePt t="12696" x="3938588" y="1778000"/>
          <p14:tracePt t="12698" x="3954463" y="1778000"/>
          <p14:tracePt t="12700" x="3970338" y="1770063"/>
          <p14:tracePt t="12702" x="3986213" y="1770063"/>
          <p14:tracePt t="12704" x="3994150" y="1770063"/>
          <p14:tracePt t="12706" x="4002088" y="1770063"/>
          <p14:tracePt t="12708" x="4019550" y="1770063"/>
          <p14:tracePt t="12710" x="4035425" y="1770063"/>
          <p14:tracePt t="12712" x="4059238" y="1770063"/>
          <p14:tracePt t="12714" x="4075113" y="1770063"/>
          <p14:tracePt t="12716" x="4090988" y="1770063"/>
          <p14:tracePt t="12718" x="4114800" y="1770063"/>
          <p14:tracePt t="12720" x="4130675" y="1770063"/>
          <p14:tracePt t="12722" x="4154488" y="1770063"/>
          <p14:tracePt t="12724" x="4170363" y="1770063"/>
          <p14:tracePt t="12726" x="4194175" y="1778000"/>
          <p14:tracePt t="12728" x="4210050" y="1778000"/>
          <p14:tracePt t="12730" x="4241800" y="1785938"/>
          <p14:tracePt t="12732" x="4257675" y="1793875"/>
          <p14:tracePt t="12734" x="4281488" y="1793875"/>
          <p14:tracePt t="12736" x="4297363" y="1793875"/>
          <p14:tracePt t="12738" x="4313238" y="1793875"/>
          <p14:tracePt t="12740" x="4337050" y="1801813"/>
          <p14:tracePt t="12742" x="4352925" y="1809750"/>
          <p14:tracePt t="12744" x="4370388" y="1809750"/>
          <p14:tracePt t="12746" x="4394200" y="1817688"/>
          <p14:tracePt t="12748" x="4410075" y="1817688"/>
          <p14:tracePt t="12750" x="4425950" y="1817688"/>
          <p14:tracePt t="12752" x="4441825" y="1817688"/>
          <p14:tracePt t="12754" x="4457700" y="1817688"/>
          <p14:tracePt t="12756" x="4473575" y="1825625"/>
          <p14:tracePt t="12758" x="4489450" y="1825625"/>
          <p14:tracePt t="12760" x="4497388" y="1825625"/>
          <p14:tracePt t="12762" x="4513263" y="1833563"/>
          <p14:tracePt t="12764" x="4521200" y="1833563"/>
          <p14:tracePt t="12766" x="4537075" y="1833563"/>
          <p14:tracePt t="12768" x="4545013" y="1833563"/>
          <p14:tracePt t="12770" x="4552950" y="1833563"/>
          <p14:tracePt t="12772" x="4568825" y="1833563"/>
          <p14:tracePt t="12774" x="4576763" y="1833563"/>
          <p14:tracePt t="12776" x="4584700" y="1833563"/>
          <p14:tracePt t="12778" x="4592638" y="1833563"/>
          <p14:tracePt t="12782" x="4608513" y="1833563"/>
          <p14:tracePt t="12786" x="4616450" y="1833563"/>
          <p14:tracePt t="12788" x="4624388" y="1833563"/>
          <p14:tracePt t="12792" x="4632325" y="1833563"/>
          <p14:tracePt t="12794" x="4640263" y="1833563"/>
          <p14:tracePt t="12800" x="4648200" y="1833563"/>
          <p14:tracePt t="12812" x="4656138" y="1833563"/>
          <p14:tracePt t="12832" x="4664075" y="1833563"/>
          <p14:tracePt t="12838" x="4672013" y="1833563"/>
          <p14:tracePt t="12848" x="4679950" y="1833563"/>
          <p14:tracePt t="12856" x="4687888" y="1833563"/>
          <p14:tracePt t="12860" x="4695825" y="1833563"/>
          <p14:tracePt t="12864" x="4705350" y="1833563"/>
          <p14:tracePt t="12868" x="4713288" y="1833563"/>
          <p14:tracePt t="12874" x="4721225" y="1825625"/>
          <p14:tracePt t="12878" x="4729163" y="1825625"/>
          <p14:tracePt t="12880" x="4737100" y="1825625"/>
          <p14:tracePt t="12884" x="4745038" y="1825625"/>
          <p14:tracePt t="12886" x="4745038" y="1817688"/>
          <p14:tracePt t="12888" x="4752975" y="1817688"/>
          <p14:tracePt t="12890" x="4752975" y="1809750"/>
          <p14:tracePt t="12892" x="4760913" y="1809750"/>
          <p14:tracePt t="12894" x="4768850" y="1809750"/>
          <p14:tracePt t="12898" x="4776788" y="1801813"/>
          <p14:tracePt t="12902" x="4784725" y="1801813"/>
          <p14:tracePt t="12906" x="4792663" y="1801813"/>
          <p14:tracePt t="12908" x="4800600" y="1793875"/>
          <p14:tracePt t="12912" x="4808538" y="1793875"/>
          <p14:tracePt t="12916" x="4816475" y="1793875"/>
          <p14:tracePt t="12918" x="4816475" y="1785938"/>
          <p14:tracePt t="12922" x="4824413" y="1785938"/>
          <p14:tracePt t="12924" x="4824413" y="1778000"/>
          <p14:tracePt t="12926" x="4832350" y="1778000"/>
          <p14:tracePt t="12932" x="4840288" y="1778000"/>
          <p14:tracePt t="12938" x="4840288" y="1770063"/>
          <p14:tracePt t="12946" x="4848225" y="1770063"/>
          <p14:tracePt t="12968" x="4856163" y="1770063"/>
          <p14:tracePt t="12972" x="4856163" y="1762125"/>
          <p14:tracePt t="12974" x="4864100" y="1762125"/>
          <p14:tracePt t="12984" x="4872038" y="1762125"/>
          <p14:tracePt t="12986" x="4872038" y="1754188"/>
          <p14:tracePt t="12992" x="4879975" y="1746250"/>
          <p14:tracePt t="12998" x="4887913" y="1746250"/>
          <p14:tracePt t="13002" x="4895850" y="1738313"/>
          <p14:tracePt t="13008" x="4903788" y="1738313"/>
          <p14:tracePt t="13014" x="4911725" y="1730375"/>
          <p14:tracePt t="13022" x="4919663" y="1730375"/>
          <p14:tracePt t="13024" x="4927600" y="1730375"/>
          <p14:tracePt t="13032" x="4935538" y="1722438"/>
          <p14:tracePt t="13038" x="4943475" y="1722438"/>
          <p14:tracePt t="13042" x="4943475" y="1714500"/>
          <p14:tracePt t="13044" x="4951413" y="1714500"/>
          <p14:tracePt t="13052" x="4959350" y="1714500"/>
          <p14:tracePt t="13054" x="4967288" y="1714500"/>
          <p14:tracePt t="13060" x="4975225" y="1714500"/>
          <p14:tracePt t="13064" x="4975225" y="1706563"/>
          <p14:tracePt t="13066" x="4983163" y="1706563"/>
          <p14:tracePt t="13074" x="4991100" y="1706563"/>
          <p14:tracePt t="13076" x="4999038" y="1706563"/>
          <p14:tracePt t="13082" x="5006975" y="1706563"/>
          <p14:tracePt t="13086" x="5006975" y="1698625"/>
          <p14:tracePt t="13090" x="5014913" y="1698625"/>
          <p14:tracePt t="13096" x="5022850" y="1698625"/>
          <p14:tracePt t="13100" x="5030788" y="1698625"/>
          <p14:tracePt t="13106" x="5030788" y="1690688"/>
          <p14:tracePt t="13112" x="5038725" y="1690688"/>
          <p14:tracePt t="13122" x="5038725" y="1682750"/>
          <p14:tracePt t="13126" x="5046663" y="1682750"/>
          <p14:tracePt t="13160" x="5056188" y="1682750"/>
          <p14:tracePt t="13174" x="5064125" y="1682750"/>
          <p14:tracePt t="13194" x="5072063" y="1682750"/>
          <p14:tracePt t="13196" x="5072063" y="1674813"/>
          <p14:tracePt t="13208" x="5080000" y="1674813"/>
          <p14:tracePt t="13216" x="5087938" y="1674813"/>
          <p14:tracePt t="13220" x="5095875" y="1674813"/>
          <p14:tracePt t="13228" x="5103813" y="1666875"/>
          <p14:tracePt t="13234" x="5111750" y="1666875"/>
          <p14:tracePt t="13242" x="5119688" y="1666875"/>
          <p14:tracePt t="13246" x="5127625" y="1666875"/>
          <p14:tracePt t="13252" x="5127625" y="1658938"/>
          <p14:tracePt t="13254" x="5135563" y="1658938"/>
          <p14:tracePt t="13266" x="5143500" y="1651000"/>
          <p14:tracePt t="13282" x="5151438" y="1651000"/>
          <p14:tracePt t="13292" x="5159375" y="1651000"/>
          <p14:tracePt t="13308" x="5167313" y="1643063"/>
          <p14:tracePt t="13320" x="5175250" y="1643063"/>
          <p14:tracePt t="13328" x="5183188" y="1643063"/>
          <p14:tracePt t="13336" x="5191125" y="1643063"/>
          <p14:tracePt t="13340" x="5199063" y="1643063"/>
          <p14:tracePt t="13346" x="5207000" y="1643063"/>
          <p14:tracePt t="13350" x="5207000" y="1635125"/>
          <p14:tracePt t="13352" x="5214938" y="1635125"/>
          <p14:tracePt t="13358" x="5222875" y="1635125"/>
          <p14:tracePt t="13360" x="5230813" y="1635125"/>
          <p14:tracePt t="13364" x="5238750" y="1635125"/>
          <p14:tracePt t="13370" x="5246688" y="1635125"/>
          <p14:tracePt t="13374" x="5254625" y="1635125"/>
          <p14:tracePt t="13376" x="5262563" y="1635125"/>
          <p14:tracePt t="13378" x="5262563" y="1627188"/>
          <p14:tracePt t="13380" x="5270500" y="1627188"/>
          <p14:tracePt t="13384" x="5278438" y="1627188"/>
          <p14:tracePt t="13390" x="5294313" y="1627188"/>
          <p14:tracePt t="13392" x="5294313" y="1619250"/>
          <p14:tracePt t="13396" x="5302250" y="1619250"/>
          <p14:tracePt t="13400" x="5310188" y="1619250"/>
          <p14:tracePt t="13406" x="5318125" y="1619250"/>
          <p14:tracePt t="13408" x="5326063" y="1619250"/>
          <p14:tracePt t="13414" x="5334000" y="1619250"/>
          <p14:tracePt t="13422" x="5341938" y="1619250"/>
          <p14:tracePt t="13440" x="5349875" y="1619250"/>
          <p14:tracePt t="13520" x="5357813" y="1619250"/>
          <p14:tracePt t="13542" x="5365750" y="1619250"/>
          <p14:tracePt t="13562" x="5373688" y="1619250"/>
          <p14:tracePt t="13578" x="5381625" y="1619250"/>
          <p14:tracePt t="13588" x="5389563" y="1619250"/>
          <p14:tracePt t="13608" x="5397500" y="1619250"/>
          <p14:tracePt t="13626" x="5407025" y="1619250"/>
          <p14:tracePt t="13638" x="5414963" y="1619250"/>
          <p14:tracePt t="13642" x="5422900" y="1619250"/>
          <p14:tracePt t="13652" x="5430838" y="1619250"/>
          <p14:tracePt t="13660" x="5438775" y="1619250"/>
          <p14:tracePt t="13666" x="5446713" y="1619250"/>
          <p14:tracePt t="13670" x="5454650" y="1619250"/>
          <p14:tracePt t="13678" x="5462588" y="1619250"/>
          <p14:tracePt t="13682" x="5470525" y="1619250"/>
          <p14:tracePt t="13684" x="5470525" y="1611313"/>
          <p14:tracePt t="13688" x="5478463" y="1611313"/>
          <p14:tracePt t="13692" x="5486400" y="1611313"/>
          <p14:tracePt t="13698" x="5494338" y="1611313"/>
          <p14:tracePt t="13702" x="5502275" y="1611313"/>
          <p14:tracePt t="13708" x="5510213" y="1611313"/>
          <p14:tracePt t="13710" x="5518150" y="1611313"/>
          <p14:tracePt t="13716" x="5526088" y="1611313"/>
          <p14:tracePt t="13724" x="5534025" y="1611313"/>
          <p14:tracePt t="13732" x="5541963" y="1611313"/>
          <p14:tracePt t="13738" x="5549900" y="1603375"/>
          <p14:tracePt t="13792" x="5557838" y="1603375"/>
          <p14:tracePt t="13838" x="5565775" y="1603375"/>
          <p14:tracePt t="13840" x="5565775" y="1595438"/>
          <p14:tracePt t="13864" x="5573713" y="1595438"/>
          <p14:tracePt t="13876" x="5573713" y="1587500"/>
          <p14:tracePt t="13882" x="5581650" y="1587500"/>
          <p14:tracePt t="13894" x="5589588" y="1579563"/>
          <p14:tracePt t="13920" x="5597525" y="1579563"/>
          <p14:tracePt t="13936" x="5605463" y="1579563"/>
          <p14:tracePt t="13938" x="5605463" y="1571625"/>
          <p14:tracePt t="13946" x="5613400" y="1571625"/>
          <p14:tracePt t="13950" x="5621338" y="1571625"/>
          <p14:tracePt t="13956" x="5629275" y="1571625"/>
          <p14:tracePt t="13960" x="5629275" y="1563688"/>
          <p14:tracePt t="13964" x="5637213" y="1563688"/>
          <p14:tracePt t="13970" x="5645150" y="1563688"/>
          <p14:tracePt t="13972" x="5653088" y="1563688"/>
          <p14:tracePt t="13976" x="5653088" y="1555750"/>
          <p14:tracePt t="13978" x="5661025" y="1555750"/>
          <p14:tracePt t="13984" x="5668963" y="1555750"/>
          <p14:tracePt t="13990" x="5676900" y="1547813"/>
          <p14:tracePt t="13992" x="5684838" y="1547813"/>
          <p14:tracePt t="13998" x="5692775" y="1547813"/>
          <p14:tracePt t="14002" x="5700713" y="1547813"/>
          <p14:tracePt t="14006" x="5708650" y="1547813"/>
          <p14:tracePt t="14008" x="5716588" y="1547813"/>
          <p14:tracePt t="14012" x="5724525" y="1547813"/>
          <p14:tracePt t="14016" x="5732463" y="1547813"/>
          <p14:tracePt t="14020" x="5749925" y="1547813"/>
          <p14:tracePt t="14024" x="5757863" y="1547813"/>
          <p14:tracePt t="14026" x="5765800" y="1547813"/>
          <p14:tracePt t="14028" x="5773738" y="1547813"/>
          <p14:tracePt t="14030" x="5781675" y="1547813"/>
          <p14:tracePt t="14034" x="5797550" y="1547813"/>
          <p14:tracePt t="14036" x="5805488" y="1547813"/>
          <p14:tracePt t="14038" x="5813425" y="1547813"/>
          <p14:tracePt t="14040" x="5821363" y="1547813"/>
          <p14:tracePt t="14042" x="5837238" y="1547813"/>
          <p14:tracePt t="14044" x="5845175" y="1547813"/>
          <p14:tracePt t="14046" x="5853113" y="1547813"/>
          <p14:tracePt t="14048" x="5861050" y="1547813"/>
          <p14:tracePt t="14050" x="5876925" y="1547813"/>
          <p14:tracePt t="14052" x="5884863" y="1547813"/>
          <p14:tracePt t="14054" x="5892800" y="1547813"/>
          <p14:tracePt t="14056" x="5908675" y="1547813"/>
          <p14:tracePt t="14058" x="5924550" y="1547813"/>
          <p14:tracePt t="14060" x="5932488" y="1547813"/>
          <p14:tracePt t="14062" x="5940425" y="1547813"/>
          <p14:tracePt t="14075" x="6019800" y="1547813"/>
          <p14:tracePt t="14076" x="6027738" y="1547813"/>
          <p14:tracePt t="14078" x="6035675" y="1547813"/>
          <p14:tracePt t="14080" x="6051550" y="1547813"/>
          <p14:tracePt t="14082" x="6059488" y="1547813"/>
          <p14:tracePt t="14084" x="6067425" y="1547813"/>
          <p14:tracePt t="14086" x="6083300" y="1547813"/>
          <p14:tracePt t="14088" x="6091238" y="1547813"/>
          <p14:tracePt t="14090" x="6091238" y="1555750"/>
          <p14:tracePt t="14092" x="6108700" y="1555750"/>
          <p14:tracePt t="14094" x="6116638" y="1555750"/>
          <p14:tracePt t="14098" x="6132513" y="1555750"/>
          <p14:tracePt t="14102" x="6140450" y="1563688"/>
          <p14:tracePt t="14104" x="6148388" y="1563688"/>
          <p14:tracePt t="14106" x="6156325" y="1571625"/>
          <p14:tracePt t="14110" x="6164263" y="1571625"/>
          <p14:tracePt t="14114" x="6172200" y="1571625"/>
          <p14:tracePt t="14116" x="6172200" y="1579563"/>
          <p14:tracePt t="14118" x="6180138" y="1579563"/>
          <p14:tracePt t="14120" x="6188075" y="1579563"/>
          <p14:tracePt t="14124" x="6188075" y="1587500"/>
          <p14:tracePt t="14126" x="6196013" y="1587500"/>
          <p14:tracePt t="14134" x="6196013" y="1595438"/>
          <p14:tracePt t="14144" x="6196013" y="1603375"/>
          <p14:tracePt t="14152" x="6196013" y="1611313"/>
          <p14:tracePt t="14164" x="6196013" y="1619250"/>
          <p14:tracePt t="14172" x="6196013" y="1627188"/>
          <p14:tracePt t="14182" x="6188075" y="1635125"/>
          <p14:tracePt t="14186" x="6180138" y="1643063"/>
          <p14:tracePt t="14192" x="6172200" y="1643063"/>
          <p14:tracePt t="14194" x="6172200" y="1651000"/>
          <p14:tracePt t="14196" x="6164263" y="1651000"/>
          <p14:tracePt t="14200" x="6156325" y="1651000"/>
          <p14:tracePt t="14202" x="6148388" y="1658938"/>
          <p14:tracePt t="14204" x="6140450" y="1666875"/>
          <p14:tracePt t="14208" x="6124575" y="1666875"/>
          <p14:tracePt t="14212" x="6116638" y="1674813"/>
          <p14:tracePt t="14214" x="6100763" y="1674813"/>
          <p14:tracePt t="14216" x="6091238" y="1674813"/>
          <p14:tracePt t="14218" x="6083300" y="1674813"/>
          <p14:tracePt t="14220" x="6067425" y="1674813"/>
          <p14:tracePt t="14222" x="6059488" y="1682750"/>
          <p14:tracePt t="14224" x="6051550" y="1682750"/>
          <p14:tracePt t="14226" x="6035675" y="1690688"/>
          <p14:tracePt t="14228" x="6019800" y="1690688"/>
          <p14:tracePt t="14230" x="6011863" y="1690688"/>
          <p14:tracePt t="14232" x="5995988" y="1690688"/>
          <p14:tracePt t="14234" x="5980113" y="1690688"/>
          <p14:tracePt t="14236" x="5956300" y="1698625"/>
          <p14:tracePt t="14238" x="5948363" y="1698625"/>
          <p14:tracePt t="14240" x="5932488" y="1698625"/>
          <p14:tracePt t="14242" x="5916613" y="1698625"/>
          <p14:tracePt t="14244" x="5908675" y="1698625"/>
          <p14:tracePt t="14246" x="5892800" y="1698625"/>
          <p14:tracePt t="14248" x="5876925" y="1698625"/>
          <p14:tracePt t="14250" x="5861050" y="1698625"/>
          <p14:tracePt t="14252" x="5845175" y="1698625"/>
          <p14:tracePt t="14254" x="5829300" y="1698625"/>
          <p14:tracePt t="14256" x="5813425" y="1698625"/>
          <p14:tracePt t="14258" x="5789613" y="1698625"/>
          <p14:tracePt t="14260" x="5773738" y="1690688"/>
          <p14:tracePt t="14262" x="5749925" y="1682750"/>
          <p14:tracePt t="14264" x="5732463" y="1682750"/>
          <p14:tracePt t="14266" x="5716588" y="1682750"/>
          <p14:tracePt t="14268" x="5700713" y="1674813"/>
          <p14:tracePt t="14270" x="5676900" y="1666875"/>
          <p14:tracePt t="14272" x="5653088" y="1658938"/>
          <p14:tracePt t="14274" x="5637213" y="1658938"/>
          <p14:tracePt t="14276" x="5621338" y="1651000"/>
          <p14:tracePt t="14278" x="5605463" y="1643063"/>
          <p14:tracePt t="14280" x="5589588" y="1635125"/>
          <p14:tracePt t="14282" x="5565775" y="1635125"/>
          <p14:tracePt t="14284" x="5549900" y="1627188"/>
          <p14:tracePt t="14286" x="5534025" y="1611313"/>
          <p14:tracePt t="14288" x="5518150" y="1611313"/>
          <p14:tracePt t="14290" x="5502275" y="1595438"/>
          <p14:tracePt t="14292" x="5486400" y="1595438"/>
          <p14:tracePt t="14294" x="5478463" y="1587500"/>
          <p14:tracePt t="14296" x="5462588" y="1579563"/>
          <p14:tracePt t="14298" x="5454650" y="1571625"/>
          <p14:tracePt t="14300" x="5446713" y="1563688"/>
          <p14:tracePt t="14302" x="5438775" y="1563688"/>
          <p14:tracePt t="14304" x="5430838" y="1555750"/>
          <p14:tracePt t="14306" x="5422900" y="1547813"/>
          <p14:tracePt t="14308" x="5422900" y="1538288"/>
          <p14:tracePt t="14310" x="5414963" y="1530350"/>
          <p14:tracePt t="14312" x="5407025" y="1530350"/>
          <p14:tracePt t="14314" x="5407025" y="1522413"/>
          <p14:tracePt t="14316" x="5397500" y="1514475"/>
          <p14:tracePt t="14318" x="5397500" y="1506538"/>
          <p14:tracePt t="14322" x="5397500" y="1498600"/>
          <p14:tracePt t="14326" x="5397500" y="1490663"/>
          <p14:tracePt t="14330" x="5397500" y="1474788"/>
          <p14:tracePt t="14334" x="5397500" y="1466850"/>
          <p14:tracePt t="14338" x="5397500" y="1458913"/>
          <p14:tracePt t="14340" x="5397500" y="1450975"/>
          <p14:tracePt t="14342" x="5397500" y="1443038"/>
          <p14:tracePt t="14346" x="5407025" y="1435100"/>
          <p14:tracePt t="14348" x="5414963" y="1435100"/>
          <p14:tracePt t="14350" x="5414963" y="1427163"/>
          <p14:tracePt t="14352" x="5422900" y="1419225"/>
          <p14:tracePt t="14354" x="5430838" y="1411288"/>
          <p14:tracePt t="14356" x="5438775" y="1411288"/>
          <p14:tracePt t="14358" x="5446713" y="1403350"/>
          <p14:tracePt t="14360" x="5454650" y="1395413"/>
          <p14:tracePt t="14362" x="5462588" y="1395413"/>
          <p14:tracePt t="14364" x="5478463" y="1387475"/>
          <p14:tracePt t="14366" x="5486400" y="1379538"/>
          <p14:tracePt t="14368" x="5502275" y="1379538"/>
          <p14:tracePt t="14370" x="5510213" y="1371600"/>
          <p14:tracePt t="14372" x="5526088" y="1363663"/>
          <p14:tracePt t="14374" x="5534025" y="1355725"/>
          <p14:tracePt t="14376" x="5549900" y="1355725"/>
          <p14:tracePt t="14378" x="5557838" y="1347788"/>
          <p14:tracePt t="14380" x="5573713" y="1339850"/>
          <p14:tracePt t="14382" x="5589588" y="1339850"/>
          <p14:tracePt t="14384" x="5597525" y="1339850"/>
          <p14:tracePt t="14386" x="5605463" y="1331913"/>
          <p14:tracePt t="14388" x="5629275" y="1323975"/>
          <p14:tracePt t="14390" x="5637213" y="1323975"/>
          <p14:tracePt t="14392" x="5645150" y="1323975"/>
          <p14:tracePt t="14394" x="5661025" y="1323975"/>
          <p14:tracePt t="14396" x="5668963" y="1323975"/>
          <p14:tracePt t="14398" x="5676900" y="1316038"/>
          <p14:tracePt t="14400" x="5684838" y="1316038"/>
          <p14:tracePt t="14402" x="5708650" y="1316038"/>
          <p14:tracePt t="14406" x="5716588" y="1308100"/>
          <p14:tracePt t="14408" x="5732463" y="1308100"/>
          <p14:tracePt t="14410" x="5740400" y="1308100"/>
          <p14:tracePt t="14412" x="5749925" y="1308100"/>
          <p14:tracePt t="14414" x="5765800" y="1308100"/>
          <p14:tracePt t="14418" x="5773738" y="1308100"/>
          <p14:tracePt t="14420" x="5781675" y="1308100"/>
          <p14:tracePt t="14422" x="5789613" y="1308100"/>
          <p14:tracePt t="14424" x="5797550" y="1308100"/>
          <p14:tracePt t="14426" x="5805488" y="1308100"/>
          <p14:tracePt t="14430" x="5821363" y="1308100"/>
          <p14:tracePt t="14434" x="5829300" y="1308100"/>
          <p14:tracePt t="14436" x="5837238" y="1308100"/>
          <p14:tracePt t="14438" x="5845175" y="1308100"/>
          <p14:tracePt t="14440" x="5853113" y="1316038"/>
          <p14:tracePt t="14442" x="5861050" y="1316038"/>
          <p14:tracePt t="14444" x="5868988" y="1316038"/>
          <p14:tracePt t="14446" x="5876925" y="1316038"/>
          <p14:tracePt t="14448" x="5884863" y="1323975"/>
          <p14:tracePt t="14450" x="5900738" y="1323975"/>
          <p14:tracePt t="14452" x="5908675" y="1331913"/>
          <p14:tracePt t="14454" x="5916613" y="1331913"/>
          <p14:tracePt t="14456" x="5924550" y="1339850"/>
          <p14:tracePt t="14458" x="5932488" y="1339850"/>
          <p14:tracePt t="14460" x="5948363" y="1347788"/>
          <p14:tracePt t="14462" x="5956300" y="1355725"/>
          <p14:tracePt t="14464" x="5972175" y="1363663"/>
          <p14:tracePt t="14466" x="5980113" y="1363663"/>
          <p14:tracePt t="14468" x="5995988" y="1371600"/>
          <p14:tracePt t="14470" x="6003925" y="1379538"/>
          <p14:tracePt t="14472" x="6019800" y="1379538"/>
          <p14:tracePt t="14474" x="6027738" y="1387475"/>
          <p14:tracePt t="14476" x="6035675" y="1395413"/>
          <p14:tracePt t="14478" x="6051550" y="1395413"/>
          <p14:tracePt t="14480" x="6059488" y="1403350"/>
          <p14:tracePt t="14482" x="6067425" y="1411288"/>
          <p14:tracePt t="14484" x="6075363" y="1419225"/>
          <p14:tracePt t="14486" x="6083300" y="1427163"/>
          <p14:tracePt t="14488" x="6100763" y="1427163"/>
          <p14:tracePt t="14490" x="6108700" y="1435100"/>
          <p14:tracePt t="14492" x="6116638" y="1443038"/>
          <p14:tracePt t="14494" x="6124575" y="1443038"/>
          <p14:tracePt t="14496" x="6132513" y="1450975"/>
          <p14:tracePt t="14498" x="6140450" y="1450975"/>
          <p14:tracePt t="14500" x="6148388" y="1458913"/>
          <p14:tracePt t="14502" x="6156325" y="1458913"/>
          <p14:tracePt t="14504" x="6156325" y="1466850"/>
          <p14:tracePt t="14506" x="6172200" y="1466850"/>
          <p14:tracePt t="14510" x="6180138" y="1474788"/>
          <p14:tracePt t="14514" x="6188075" y="1474788"/>
          <p14:tracePt t="14516" x="6188075" y="1482725"/>
          <p14:tracePt t="14518" x="6196013" y="1490663"/>
          <p14:tracePt t="14520" x="6203950" y="1490663"/>
          <p14:tracePt t="14524" x="6203950" y="1498600"/>
          <p14:tracePt t="14526" x="6211888" y="1498600"/>
          <p14:tracePt t="14534" x="6219825" y="1506538"/>
          <p14:tracePt t="14546" x="6219825" y="1514475"/>
          <p14:tracePt t="14552" x="6219825" y="1522413"/>
          <p14:tracePt t="14564" x="6219825" y="1530350"/>
          <p14:tracePt t="14576" x="6219825" y="1538288"/>
          <p14:tracePt t="14590" x="6219825" y="1547813"/>
          <p14:tracePt t="14598" x="6219825" y="1555750"/>
          <p14:tracePt t="14600" x="6211888" y="1555750"/>
          <p14:tracePt t="14610" x="6203950" y="1555750"/>
          <p14:tracePt t="14612" x="6203950" y="1563688"/>
          <p14:tracePt t="14616" x="6196013" y="1563688"/>
          <p14:tracePt t="14624" x="6188075" y="1563688"/>
          <p14:tracePt t="14628" x="6188075" y="1571625"/>
          <p14:tracePt t="14634" x="6180138" y="1571625"/>
          <p14:tracePt t="14644" x="6172200" y="1579563"/>
          <p14:tracePt t="14650" x="6164263" y="1579563"/>
          <p14:tracePt t="14656" x="6164263" y="1587500"/>
          <p14:tracePt t="14666" x="6156325" y="1587500"/>
          <p14:tracePt t="14688" x="6156325" y="1595438"/>
          <p14:tracePt t="14780" x="6164263" y="1595438"/>
          <p14:tracePt t="14782" x="6172200" y="1595438"/>
          <p14:tracePt t="14786" x="6180138" y="1595438"/>
          <p14:tracePt t="14788" x="6180138" y="1603375"/>
          <p14:tracePt t="14790" x="6188075" y="1603375"/>
          <p14:tracePt t="14792" x="6196013" y="1603375"/>
          <p14:tracePt t="14794" x="6203950" y="1603375"/>
          <p14:tracePt t="14798" x="6211888" y="1603375"/>
          <p14:tracePt t="14800" x="6219825" y="1603375"/>
          <p14:tracePt t="14802" x="6227763" y="1603375"/>
          <p14:tracePt t="14804" x="6235700" y="1603375"/>
          <p14:tracePt t="14806" x="6251575" y="1603375"/>
          <p14:tracePt t="14808" x="6259513" y="1611313"/>
          <p14:tracePt t="14810" x="6267450" y="1611313"/>
          <p14:tracePt t="14812" x="6283325" y="1611313"/>
          <p14:tracePt t="14814" x="6299200" y="1611313"/>
          <p14:tracePt t="14816" x="6307138" y="1611313"/>
          <p14:tracePt t="14818" x="6323013" y="1611313"/>
          <p14:tracePt t="14820" x="6338888" y="1611313"/>
          <p14:tracePt t="14822" x="6362700" y="1611313"/>
          <p14:tracePt t="14824" x="6378575" y="1611313"/>
          <p14:tracePt t="14826" x="6394450" y="1619250"/>
          <p14:tracePt t="14828" x="6410325" y="1619250"/>
          <p14:tracePt t="14830" x="6426200" y="1619250"/>
          <p14:tracePt t="14832" x="6434138" y="1619250"/>
          <p14:tracePt t="14834" x="6451600" y="1619250"/>
          <p14:tracePt t="14836" x="6467475" y="1619250"/>
          <p14:tracePt t="14838" x="6491288" y="1619250"/>
          <p14:tracePt t="14840" x="6507163" y="1619250"/>
          <p14:tracePt t="14842" x="6530975" y="1619250"/>
          <p14:tracePt t="14844" x="6554788" y="1619250"/>
          <p14:tracePt t="14846" x="6578600" y="1619250"/>
          <p14:tracePt t="14848" x="6602413" y="1619250"/>
          <p14:tracePt t="14850" x="6626225" y="1619250"/>
          <p14:tracePt t="14852" x="6650038" y="1619250"/>
          <p14:tracePt t="14854" x="6673850" y="1619250"/>
          <p14:tracePt t="14856" x="6697663" y="1619250"/>
          <p14:tracePt t="14858" x="6721475" y="1619250"/>
          <p14:tracePt t="14860" x="6745288" y="1619250"/>
          <p14:tracePt t="14862" x="6769100" y="1619250"/>
          <p14:tracePt t="14864" x="6794500" y="1619250"/>
          <p14:tracePt t="14866" x="6818313" y="1619250"/>
          <p14:tracePt t="14868" x="6842125" y="1619250"/>
          <p14:tracePt t="14870" x="6865938" y="1619250"/>
          <p14:tracePt t="14872" x="6889750" y="1619250"/>
          <p14:tracePt t="14874" x="6905625" y="1619250"/>
          <p14:tracePt t="14876" x="6929438" y="1619250"/>
          <p14:tracePt t="14878" x="6945313" y="1619250"/>
          <p14:tracePt t="14880" x="6961188" y="1619250"/>
          <p14:tracePt t="14882" x="6985000" y="1619250"/>
          <p14:tracePt t="14884" x="7000875" y="1619250"/>
          <p14:tracePt t="14886" x="7016750" y="1619250"/>
          <p14:tracePt t="14888" x="7040563" y="1619250"/>
          <p14:tracePt t="14890" x="7056438" y="1619250"/>
          <p14:tracePt t="14892" x="7072313" y="1619250"/>
          <p14:tracePt t="14894" x="7080250" y="1619250"/>
          <p14:tracePt t="14896" x="7088188" y="1619250"/>
          <p14:tracePt t="14898" x="7112000" y="1619250"/>
          <p14:tracePt t="14900" x="7119938" y="1619250"/>
          <p14:tracePt t="14902" x="7127875" y="1619250"/>
          <p14:tracePt t="14904" x="7135813" y="1619250"/>
          <p14:tracePt t="14906" x="7145338" y="1619250"/>
          <p14:tracePt t="14908" x="7153275" y="1619250"/>
          <p14:tracePt t="14910" x="7161213" y="1619250"/>
          <p14:tracePt t="14912" x="7169150" y="1619250"/>
          <p14:tracePt t="14914" x="7177088" y="1619250"/>
          <p14:tracePt t="14918" x="7185025" y="1619250"/>
          <p14:tracePt t="14924" x="7192963" y="1619250"/>
          <p14:tracePt t="15312" x="7200900" y="1619250"/>
          <p14:tracePt t="15376" x="7208838" y="1619250"/>
          <p14:tracePt t="15454" x="7216775" y="1619250"/>
          <p14:tracePt t="15766" x="7216775" y="1627188"/>
          <p14:tracePt t="15776" x="7216775" y="1635125"/>
          <p14:tracePt t="15788" x="7224713" y="1635125"/>
          <p14:tracePt t="15804" x="7224713" y="1643063"/>
          <p14:tracePt t="15812" x="7232650" y="1643063"/>
          <p14:tracePt t="15826" x="7240588" y="1643063"/>
          <p14:tracePt t="15830" x="7248525" y="1643063"/>
          <p14:tracePt t="15836" x="7256463" y="1643063"/>
          <p14:tracePt t="15842" x="7264400" y="1643063"/>
          <p14:tracePt t="15844" x="7264400" y="1651000"/>
          <p14:tracePt t="15848" x="7272338" y="1651000"/>
          <p14:tracePt t="15850" x="7280275" y="1651000"/>
          <p14:tracePt t="15854" x="7288213" y="1651000"/>
          <p14:tracePt t="15860" x="7296150" y="1651000"/>
          <p14:tracePt t="15864" x="7304088" y="1651000"/>
          <p14:tracePt t="15866" x="7312025" y="1651000"/>
          <p14:tracePt t="15870" x="7319963" y="1651000"/>
          <p14:tracePt t="15874" x="7327900" y="1658938"/>
          <p14:tracePt t="15878" x="7335838" y="1658938"/>
          <p14:tracePt t="15880" x="7343775" y="1658938"/>
          <p14:tracePt t="15884" x="7351713" y="1658938"/>
          <p14:tracePt t="15888" x="7359650" y="1666875"/>
          <p14:tracePt t="15892" x="7367588" y="1666875"/>
          <p14:tracePt t="15894" x="7375525" y="1666875"/>
          <p14:tracePt t="15898" x="7383463" y="1666875"/>
          <p14:tracePt t="15902" x="7399338" y="1666875"/>
          <p14:tracePt t="15906" x="7407275" y="1666875"/>
          <p14:tracePt t="15910" x="7415213" y="1666875"/>
          <p14:tracePt t="15912" x="7415213" y="1674813"/>
          <p14:tracePt t="15914" x="7423150" y="1674813"/>
          <p14:tracePt t="15918" x="7431088" y="1674813"/>
          <p14:tracePt t="15920" x="7439025" y="1674813"/>
          <p14:tracePt t="15924" x="7446963" y="1674813"/>
          <p14:tracePt t="15928" x="7454900" y="1674813"/>
          <p14:tracePt t="15932" x="7462838" y="1682750"/>
          <p14:tracePt t="15934" x="7470775" y="1682750"/>
          <p14:tracePt t="15940" x="7478713" y="1682750"/>
          <p14:tracePt t="15944" x="7486650" y="1682750"/>
          <p14:tracePt t="15950" x="7496175" y="1682750"/>
          <p14:tracePt t="15954" x="7504113" y="1682750"/>
          <p14:tracePt t="15960" x="7512050" y="1682750"/>
          <p14:tracePt t="15966" x="7512050" y="1690688"/>
          <p14:tracePt t="15968" x="7519988" y="1690688"/>
          <p14:tracePt t="16076" x="7519988" y="1698625"/>
          <p14:tracePt t="16094" x="7512050" y="1698625"/>
          <p14:tracePt t="16104" x="7504113" y="1698625"/>
          <p14:tracePt t="16108" x="7496175" y="1698625"/>
          <p14:tracePt t="16110" x="7496175" y="1706563"/>
          <p14:tracePt t="16116" x="7486650" y="1706563"/>
          <p14:tracePt t="16122" x="7478713" y="1706563"/>
          <p14:tracePt t="16128" x="7470775" y="1706563"/>
          <p14:tracePt t="16130" x="7470775" y="1714500"/>
          <p14:tracePt t="16132" x="7462838" y="1714500"/>
          <p14:tracePt t="16136" x="7454900" y="1714500"/>
          <p14:tracePt t="16142" x="7446963" y="1714500"/>
          <p14:tracePt t="16148" x="7439025" y="1722438"/>
          <p14:tracePt t="16150" x="7431088" y="1722438"/>
          <p14:tracePt t="16156" x="7423150" y="1730375"/>
          <p14:tracePt t="16160" x="7415213" y="1730375"/>
          <p14:tracePt t="16166" x="7407275" y="1730375"/>
          <p14:tracePt t="16170" x="7399338" y="1730375"/>
          <p14:tracePt t="16172" x="7391400" y="1738313"/>
          <p14:tracePt t="16178" x="7383463" y="1738313"/>
          <p14:tracePt t="16182" x="7375525" y="1738313"/>
          <p14:tracePt t="16186" x="7367588" y="1738313"/>
          <p14:tracePt t="16188" x="7359650" y="1738313"/>
          <p14:tracePt t="16190" x="7351713" y="1746250"/>
          <p14:tracePt t="16194" x="7343775" y="1746250"/>
          <p14:tracePt t="16196" x="7335838" y="1746250"/>
          <p14:tracePt t="16198" x="7327900" y="1746250"/>
          <p14:tracePt t="16200" x="7319963" y="1746250"/>
          <p14:tracePt t="16202" x="7312025" y="1746250"/>
          <p14:tracePt t="16204" x="7304088" y="1754188"/>
          <p14:tracePt t="16206" x="7296150" y="1754188"/>
          <p14:tracePt t="16208" x="7288213" y="1754188"/>
          <p14:tracePt t="16210" x="7272338" y="1762125"/>
          <p14:tracePt t="16212" x="7264400" y="1762125"/>
          <p14:tracePt t="16214" x="7256463" y="1762125"/>
          <p14:tracePt t="16216" x="7240588" y="1762125"/>
          <p14:tracePt t="16218" x="7224713" y="1762125"/>
          <p14:tracePt t="16220" x="7216775" y="1762125"/>
          <p14:tracePt t="16222" x="7208838" y="1762125"/>
          <p14:tracePt t="16224" x="7192963" y="1770063"/>
          <p14:tracePt t="16226" x="7169150" y="1770063"/>
          <p14:tracePt t="16228" x="7161213" y="1770063"/>
          <p14:tracePt t="16230" x="7145338" y="1778000"/>
          <p14:tracePt t="16232" x="7127875" y="1778000"/>
          <p14:tracePt t="16234" x="7112000" y="1778000"/>
          <p14:tracePt t="16236" x="7104063" y="1778000"/>
          <p14:tracePt t="16238" x="7088188" y="1778000"/>
          <p14:tracePt t="16240" x="7072313" y="1778000"/>
          <p14:tracePt t="16242" x="7056438" y="1785938"/>
          <p14:tracePt t="16244" x="7032625" y="1785938"/>
          <p14:tracePt t="16246" x="7008813" y="1785938"/>
          <p14:tracePt t="16248" x="6985000" y="1785938"/>
          <p14:tracePt t="16250" x="6961188" y="1785938"/>
          <p14:tracePt t="16252" x="6937375" y="1793875"/>
          <p14:tracePt t="16254" x="6913563" y="1793875"/>
          <p14:tracePt t="16256" x="6889750" y="1801813"/>
          <p14:tracePt t="16258" x="6850063" y="1801813"/>
          <p14:tracePt t="16260" x="6818313" y="1801813"/>
          <p14:tracePt t="16262" x="6784975" y="1809750"/>
          <p14:tracePt t="16264" x="6753225" y="1809750"/>
          <p14:tracePt t="16266" x="6721475" y="1817688"/>
          <p14:tracePt t="16268" x="6681788" y="1817688"/>
          <p14:tracePt t="16270" x="6650038" y="1825625"/>
          <p14:tracePt t="16272" x="6618288" y="1825625"/>
          <p14:tracePt t="16274" x="6570663" y="1825625"/>
          <p14:tracePt t="16276" x="6530975" y="1833563"/>
          <p14:tracePt t="16278" x="6483350" y="1833563"/>
          <p14:tracePt t="16280" x="6426200" y="1841500"/>
          <p14:tracePt t="16282" x="6386513" y="1849438"/>
          <p14:tracePt t="16284" x="6330950" y="1857375"/>
          <p14:tracePt t="16286" x="6283325" y="1857375"/>
          <p14:tracePt t="16288" x="6235700" y="1865313"/>
          <p14:tracePt t="16290" x="6180138" y="1873250"/>
          <p14:tracePt t="16292" x="6124575" y="1881188"/>
          <p14:tracePt t="16294" x="6067425" y="1890713"/>
          <p14:tracePt t="16296" x="6003925" y="1898650"/>
          <p14:tracePt t="16298" x="5940425" y="1898650"/>
          <p14:tracePt t="16300" x="5876925" y="1906588"/>
          <p14:tracePt t="16302" x="5821363" y="1914525"/>
          <p14:tracePt t="16304" x="5757863" y="1922463"/>
          <p14:tracePt t="16306" x="5684838" y="1930400"/>
          <p14:tracePt t="16308" x="5621338" y="1938338"/>
          <p14:tracePt t="16310" x="5557838" y="1946275"/>
          <p14:tracePt t="16312" x="5494338" y="1954213"/>
          <p14:tracePt t="16314" x="5430838" y="1954213"/>
          <p14:tracePt t="16316" x="5365750" y="1962150"/>
          <p14:tracePt t="16318" x="5302250" y="1970088"/>
          <p14:tracePt t="16320" x="5222875" y="1978025"/>
          <p14:tracePt t="16322" x="5159375" y="1985963"/>
          <p14:tracePt t="16324" x="5080000" y="1993900"/>
          <p14:tracePt t="16326" x="5014913" y="2001838"/>
          <p14:tracePt t="16328" x="4943475" y="2017713"/>
          <p14:tracePt t="16330" x="4879975" y="2025650"/>
          <p14:tracePt t="16332" x="4800600" y="2033588"/>
          <p14:tracePt t="16334" x="4737100" y="2041525"/>
          <p14:tracePt t="16336" x="4664075" y="2049463"/>
          <p14:tracePt t="16338" x="4584700" y="2057400"/>
          <p14:tracePt t="16340" x="4521200" y="2065338"/>
          <p14:tracePt t="16342" x="4449763" y="2073275"/>
          <p14:tracePt t="16344" x="4370388" y="2081213"/>
          <p14:tracePt t="16346" x="4297363" y="2089150"/>
          <p14:tracePt t="16348" x="4217988" y="2097088"/>
          <p14:tracePt t="16350" x="4146550" y="2105025"/>
          <p14:tracePt t="16352" x="4067175" y="2112963"/>
          <p14:tracePt t="16354" x="3994150" y="2128838"/>
          <p14:tracePt t="16356" x="3914775" y="2136775"/>
          <p14:tracePt t="16358" x="3843338" y="2152650"/>
          <p14:tracePt t="16360" x="3763963" y="2160588"/>
          <p14:tracePt t="16362" x="3692525" y="2168525"/>
          <p14:tracePt t="16364" x="3611563" y="2176463"/>
          <p14:tracePt t="16366" x="3540125" y="2200275"/>
          <p14:tracePt t="16368" x="3460750" y="2208213"/>
          <p14:tracePt t="16370" x="3389313" y="2216150"/>
          <p14:tracePt t="16372" x="3308350" y="2224088"/>
          <p14:tracePt t="16374" x="3236913" y="2233613"/>
          <p14:tracePt t="16376" x="3173413" y="2241550"/>
          <p14:tracePt t="16378" x="3094038" y="2257425"/>
          <p14:tracePt t="16380" x="3030538" y="2265363"/>
          <p14:tracePt t="16382" x="2957513" y="2273300"/>
          <p14:tracePt t="16384" x="2894013" y="2281238"/>
          <p14:tracePt t="16386" x="2814638" y="2289175"/>
          <p14:tracePt t="16388" x="2751138" y="2297113"/>
          <p14:tracePt t="16390" x="2687638" y="2305050"/>
          <p14:tracePt t="16392" x="2624138" y="2312988"/>
          <p14:tracePt t="16394" x="2551113" y="2320925"/>
          <p14:tracePt t="16396" x="2503488" y="2328863"/>
          <p14:tracePt t="16398" x="2447925" y="2336800"/>
          <p14:tracePt t="16400" x="2392363" y="2344738"/>
          <p14:tracePt t="16402" x="2336800" y="2352675"/>
          <p14:tracePt t="16404" x="2281238" y="2352675"/>
          <p14:tracePt t="16406" x="2224088" y="2360613"/>
          <p14:tracePt t="16408" x="2184400" y="2368550"/>
          <p14:tracePt t="16410" x="2136775" y="2368550"/>
          <p14:tracePt t="16412" x="2097088" y="2376488"/>
          <p14:tracePt t="16414" x="2049463" y="2376488"/>
          <p14:tracePt t="16416" x="2009775" y="2384425"/>
          <p14:tracePt t="16418" x="1970088" y="2384425"/>
          <p14:tracePt t="16420" x="1938338" y="2384425"/>
          <p14:tracePt t="16422" x="1905000" y="2384425"/>
          <p14:tracePt t="16424" x="1873250" y="2392363"/>
          <p14:tracePt t="16426" x="1841500" y="2392363"/>
          <p14:tracePt t="16428" x="1801813" y="2400300"/>
          <p14:tracePt t="16430" x="1778000" y="2400300"/>
          <p14:tracePt t="16432" x="1754188" y="2400300"/>
          <p14:tracePt t="16434" x="1730375" y="2400300"/>
          <p14:tracePt t="16436" x="1706563" y="2400300"/>
          <p14:tracePt t="16438" x="1682750" y="2400300"/>
          <p14:tracePt t="16440" x="1658938" y="2400300"/>
          <p14:tracePt t="16442" x="1643063" y="2400300"/>
          <p14:tracePt t="16444" x="1627188" y="2408238"/>
          <p14:tracePt t="16446" x="1611313" y="2408238"/>
          <p14:tracePt t="16448" x="1587500" y="2408238"/>
          <p14:tracePt t="16450" x="1571625" y="2408238"/>
          <p14:tracePt t="16452" x="1554163" y="2408238"/>
          <p14:tracePt t="16454" x="1530350" y="2416175"/>
          <p14:tracePt t="16456" x="1522413" y="2416175"/>
          <p14:tracePt t="16458" x="1506538" y="2416175"/>
          <p14:tracePt t="16460" x="1498600" y="2416175"/>
          <p14:tracePt t="16462" x="1482725" y="2416175"/>
          <p14:tracePt t="16464" x="1466850" y="2416175"/>
          <p14:tracePt t="16466" x="1458913" y="2416175"/>
          <p14:tracePt t="16468" x="1450975" y="2424113"/>
          <p14:tracePt t="16470" x="1435100" y="2424113"/>
          <p14:tracePt t="16472" x="1427163" y="2424113"/>
          <p14:tracePt t="16474" x="1411288" y="2424113"/>
          <p14:tracePt t="16476" x="1403350" y="2424113"/>
          <p14:tracePt t="16478" x="1387475" y="2424113"/>
          <p14:tracePt t="16480" x="1379538" y="2424113"/>
          <p14:tracePt t="16482" x="1371600" y="2424113"/>
          <p14:tracePt t="16484" x="1355725" y="2432050"/>
          <p14:tracePt t="16486" x="1347788" y="2432050"/>
          <p14:tracePt t="16488" x="1331913" y="2432050"/>
          <p14:tracePt t="16490" x="1323975" y="2432050"/>
          <p14:tracePt t="16492" x="1308100" y="2439988"/>
          <p14:tracePt t="16494" x="1292225" y="2439988"/>
          <p14:tracePt t="16496" x="1284288" y="2439988"/>
          <p14:tracePt t="16498" x="1276350" y="2439988"/>
          <p14:tracePt t="16500" x="1260475" y="2439988"/>
          <p14:tracePt t="16502" x="1244600" y="2439988"/>
          <p14:tracePt t="16504" x="1236663" y="2439988"/>
          <p14:tracePt t="16506" x="1220788" y="2447925"/>
          <p14:tracePt t="16508" x="1203325" y="2447925"/>
          <p14:tracePt t="16510" x="1187450" y="2447925"/>
          <p14:tracePt t="16512" x="1179513" y="2447925"/>
          <p14:tracePt t="16514" x="1171575" y="2447925"/>
          <p14:tracePt t="16516" x="1155700" y="2447925"/>
          <p14:tracePt t="16518" x="1139825" y="2455863"/>
          <p14:tracePt t="16520" x="1131888" y="2455863"/>
          <p14:tracePt t="16522" x="1116013" y="2455863"/>
          <p14:tracePt t="16524" x="1108075" y="2455863"/>
          <p14:tracePt t="16526" x="1084263" y="2455863"/>
          <p14:tracePt t="16528" x="1076325" y="2455863"/>
          <p14:tracePt t="16530" x="1068388" y="2455863"/>
          <p14:tracePt t="16532" x="1052513" y="2455863"/>
          <p14:tracePt t="16534" x="1036638" y="2455863"/>
          <p14:tracePt t="16536" x="1028700" y="2455863"/>
          <p14:tracePt t="16538" x="1020763" y="2463800"/>
          <p14:tracePt t="16540" x="1004888" y="2463800"/>
          <p14:tracePt t="16542" x="996950" y="2463800"/>
          <p14:tracePt t="16544" x="989013" y="2463800"/>
          <p14:tracePt t="16546" x="981075" y="2463800"/>
          <p14:tracePt t="16548" x="965200" y="2471738"/>
          <p14:tracePt t="16550" x="957263" y="2471738"/>
          <p14:tracePt t="16552" x="949325" y="2471738"/>
          <p14:tracePt t="16554" x="941388" y="2471738"/>
          <p14:tracePt t="16556" x="933450" y="2471738"/>
          <p14:tracePt t="16558" x="925513" y="2471738"/>
          <p14:tracePt t="16560" x="917575" y="2471738"/>
          <p14:tracePt t="16562" x="909638" y="2471738"/>
          <p14:tracePt t="16564" x="901700" y="2471738"/>
          <p14:tracePt t="16568" x="885825" y="2471738"/>
          <p14:tracePt t="16570" x="885825" y="2479675"/>
          <p14:tracePt t="16572" x="877888" y="2479675"/>
          <p14:tracePt t="16576" x="868363" y="2479675"/>
          <p14:tracePt t="16578" x="860425" y="2487613"/>
          <p14:tracePt t="16580" x="852488" y="2487613"/>
          <p14:tracePt t="16586" x="844550" y="2487613"/>
          <p14:tracePt t="16592" x="836613" y="2487613"/>
          <p14:tracePt t="16704" x="836613" y="2495550"/>
          <p14:tracePt t="16722" x="844550" y="2495550"/>
          <p14:tracePt t="16738" x="852488" y="2495550"/>
          <p14:tracePt t="16748" x="860425" y="2503488"/>
          <p14:tracePt t="16768" x="868363" y="2503488"/>
          <p14:tracePt t="16782" x="877888" y="2511425"/>
          <p14:tracePt t="16792" x="877888" y="2519363"/>
          <p14:tracePt t="16794" x="885825" y="2519363"/>
          <p14:tracePt t="16800" x="893763" y="2519363"/>
          <p14:tracePt t="16806" x="893763" y="2527300"/>
          <p14:tracePt t="16810" x="901700" y="2527300"/>
          <p14:tracePt t="16822" x="909638" y="2527300"/>
          <p14:tracePt t="16824" x="909638" y="2535238"/>
          <p14:tracePt t="16836" x="917575" y="2535238"/>
          <p14:tracePt t="16840" x="917575" y="2543175"/>
          <p14:tracePt t="16842" x="925513" y="2543175"/>
          <p14:tracePt t="16856" x="933450" y="2543175"/>
          <p14:tracePt t="16858" x="933450" y="2551113"/>
          <p14:tracePt t="16866" x="941388" y="2551113"/>
          <p14:tracePt t="16868" x="941388" y="2559050"/>
          <p14:tracePt t="16878" x="949325" y="2559050"/>
          <p14:tracePt t="16880" x="949325" y="2566988"/>
          <p14:tracePt t="16882" x="957263" y="2566988"/>
          <p14:tracePt t="16892" x="957263" y="2576513"/>
          <p14:tracePt t="16894" x="965200" y="2576513"/>
          <p14:tracePt t="16904" x="973138" y="2576513"/>
          <p14:tracePt t="16908" x="973138" y="2584450"/>
          <p14:tracePt t="16916" x="973138" y="2592388"/>
          <p14:tracePt t="16918" x="981075" y="2592388"/>
          <p14:tracePt t="16928" x="989013" y="2592388"/>
          <p14:tracePt t="16934" x="989013" y="2600325"/>
          <p14:tracePt t="16940" x="996950" y="2600325"/>
          <p14:tracePt t="16950" x="996950" y="2608263"/>
          <p14:tracePt t="16952" x="1004888" y="2608263"/>
          <p14:tracePt t="16962" x="1012825" y="2616200"/>
          <p14:tracePt t="16966" x="1012825" y="2624138"/>
          <p14:tracePt t="16970" x="1020763" y="2624138"/>
          <p14:tracePt t="16974" x="1028700" y="2624138"/>
          <p14:tracePt t="16976" x="1028700" y="2632075"/>
          <p14:tracePt t="16980" x="1036638" y="2632075"/>
          <p14:tracePt t="16984" x="1036638" y="2640013"/>
          <p14:tracePt t="16988" x="1044575" y="2640013"/>
          <p14:tracePt t="16992" x="1052513" y="2647950"/>
          <p14:tracePt t="16994" x="1060450" y="2655888"/>
          <p14:tracePt t="17000" x="1068388" y="2655888"/>
          <p14:tracePt t="17002" x="1068388" y="2663825"/>
          <p14:tracePt t="17004" x="1076325" y="2663825"/>
          <p14:tracePt t="17008" x="1084263" y="2663825"/>
          <p14:tracePt t="17010" x="1092200" y="2671763"/>
          <p14:tracePt t="17014" x="1100138" y="2671763"/>
          <p14:tracePt t="17018" x="1108075" y="2679700"/>
          <p14:tracePt t="17022" x="1116013" y="2687638"/>
          <p14:tracePt t="17024" x="1123950" y="2687638"/>
          <p14:tracePt t="17028" x="1131888" y="2695575"/>
          <p14:tracePt t="17032" x="1139825" y="2695575"/>
          <p14:tracePt t="17036" x="1155700" y="2695575"/>
          <p14:tracePt t="17038" x="1155700" y="2703513"/>
          <p14:tracePt t="17040" x="1163638" y="2703513"/>
          <p14:tracePt t="17044" x="1171575" y="2703513"/>
          <p14:tracePt t="17048" x="1179513" y="2711450"/>
          <p14:tracePt t="17050" x="1187450" y="2711450"/>
          <p14:tracePt t="17052" x="1195388" y="2719388"/>
          <p14:tracePt t="17056" x="1203325" y="2719388"/>
          <p14:tracePt t="17058" x="1211263" y="2719388"/>
          <p14:tracePt t="17074" x="1244600" y="2727325"/>
          <p14:tracePt t="17076" x="1252538" y="2727325"/>
          <p14:tracePt t="17080" x="1268413" y="2735263"/>
          <p14:tracePt t="17084" x="1276350" y="2735263"/>
          <p14:tracePt t="17090" x="1284288" y="2743200"/>
          <p14:tracePt t="17092" x="1292225" y="2743200"/>
          <p14:tracePt t="17096" x="1300163" y="2743200"/>
          <p14:tracePt t="17102" x="1308100" y="2743200"/>
          <p14:tracePt t="17106" x="1316038" y="2743200"/>
          <p14:tracePt t="17110" x="1323975" y="2743200"/>
          <p14:tracePt t="17118" x="1331913" y="2743200"/>
          <p14:tracePt t="17124" x="1331913" y="2751138"/>
          <p14:tracePt t="17128" x="1339850" y="2751138"/>
          <p14:tracePt t="17154" x="1347788" y="2751138"/>
          <p14:tracePt t="17170" x="1355725" y="2751138"/>
          <p14:tracePt t="17174" x="1355725" y="2759075"/>
          <p14:tracePt t="17192" x="1363663" y="2767013"/>
          <p14:tracePt t="17198" x="1363663" y="2774950"/>
          <p14:tracePt t="17208" x="1371600" y="2782888"/>
          <p14:tracePt t="17216" x="1371600" y="2790825"/>
          <p14:tracePt t="17226" x="1371600" y="2798763"/>
          <p14:tracePt t="17228" x="1379538" y="2806700"/>
          <p14:tracePt t="17236" x="1379538" y="2814638"/>
          <p14:tracePt t="17244" x="1379538" y="2822575"/>
          <p14:tracePt t="17250" x="1379538" y="2830513"/>
          <p14:tracePt t="17256" x="1379538" y="2838450"/>
          <p14:tracePt t="17258" x="1379538" y="2846388"/>
          <p14:tracePt t="17264" x="1379538" y="2854325"/>
          <p14:tracePt t="17270" x="1379538" y="2862263"/>
          <p14:tracePt t="17276" x="1379538" y="2870200"/>
          <p14:tracePt t="17280" x="1379538" y="2878138"/>
          <p14:tracePt t="17286" x="1379538" y="2886075"/>
          <p14:tracePt t="17292" x="1371600" y="2894013"/>
          <p14:tracePt t="17298" x="1371600" y="2901950"/>
          <p14:tracePt t="17302" x="1371600" y="2909888"/>
          <p14:tracePt t="17306" x="1363663" y="2909888"/>
          <p14:tracePt t="17308" x="1363663" y="2919413"/>
          <p14:tracePt t="17314" x="1355725" y="2927350"/>
          <p14:tracePt t="17320" x="1347788" y="2927350"/>
          <p14:tracePt t="17322" x="1347788" y="2935288"/>
          <p14:tracePt t="17324" x="1347788" y="2943225"/>
          <p14:tracePt t="17328" x="1339850" y="2943225"/>
          <p14:tracePt t="17330" x="1339850" y="2951163"/>
          <p14:tracePt t="17334" x="1331913" y="2951163"/>
          <p14:tracePt t="17338" x="1331913" y="2959100"/>
          <p14:tracePt t="17342" x="1323975" y="2959100"/>
          <p14:tracePt t="17346" x="1316038" y="2959100"/>
          <p14:tracePt t="17348" x="1316038" y="2967038"/>
          <p14:tracePt t="17354" x="1308100" y="2967038"/>
          <p14:tracePt t="17358" x="1308100" y="2974975"/>
          <p14:tracePt t="17366" x="1300163" y="2974975"/>
          <p14:tracePt t="17408" x="1292225" y="2974975"/>
          <p14:tracePt t="17416" x="1284288" y="2974975"/>
          <p14:tracePt t="17426" x="1276350" y="2967038"/>
          <p14:tracePt t="17436" x="1268413" y="2967038"/>
          <p14:tracePt t="17440" x="1268413" y="2959100"/>
          <p14:tracePt t="17444" x="1260475" y="2959100"/>
          <p14:tracePt t="17448" x="1252538" y="2959100"/>
          <p14:tracePt t="17456" x="1244600" y="2959100"/>
          <p14:tracePt t="17460" x="1244600" y="2951163"/>
          <p14:tracePt t="17462" x="1236663" y="2951163"/>
          <p14:tracePt t="17470" x="1228725" y="2951163"/>
          <p14:tracePt t="17474" x="1220788" y="2951163"/>
          <p14:tracePt t="17482" x="1211263" y="2951163"/>
          <p14:tracePt t="17490" x="1203325" y="2943225"/>
          <p14:tracePt t="17498" x="1195388" y="2943225"/>
          <p14:tracePt t="17502" x="1187450" y="2943225"/>
          <p14:tracePt t="17506" x="1187450" y="2935288"/>
          <p14:tracePt t="17508" x="1179513" y="2935288"/>
          <p14:tracePt t="17516" x="1171575" y="2935288"/>
          <p14:tracePt t="17522" x="1163638" y="2935288"/>
          <p14:tracePt t="17524" x="1155700" y="2935288"/>
          <p14:tracePt t="17528" x="1147763" y="2935288"/>
          <p14:tracePt t="17530" x="1147763" y="2927350"/>
          <p14:tracePt t="17534" x="1139825" y="2927350"/>
          <p14:tracePt t="17538" x="1131888" y="2927350"/>
          <p14:tracePt t="17540" x="1123950" y="2927350"/>
          <p14:tracePt t="17544" x="1116013" y="2927350"/>
          <p14:tracePt t="17546" x="1116013" y="2919413"/>
          <p14:tracePt t="17548" x="1108075" y="2919413"/>
          <p14:tracePt t="17550" x="1100138" y="2919413"/>
          <p14:tracePt t="17552" x="1092200" y="2919413"/>
          <p14:tracePt t="17556" x="1084263" y="2919413"/>
          <p14:tracePt t="17558" x="1084263" y="2909888"/>
          <p14:tracePt t="17560" x="1076325" y="2909888"/>
          <p14:tracePt t="17562" x="1068388" y="2909888"/>
          <p14:tracePt t="17564" x="1060450" y="2901950"/>
          <p14:tracePt t="17568" x="1052513" y="2901950"/>
          <p14:tracePt t="17572" x="1044575" y="2901950"/>
          <p14:tracePt t="17574" x="1036638" y="2901950"/>
          <p14:tracePt t="17576" x="1028700" y="2894013"/>
          <p14:tracePt t="17580" x="1020763" y="2894013"/>
          <p14:tracePt t="17584" x="1012825" y="2894013"/>
          <p14:tracePt t="17586" x="1004888" y="2894013"/>
          <p14:tracePt t="17588" x="1004888" y="2886075"/>
          <p14:tracePt t="17590" x="996950" y="2886075"/>
          <p14:tracePt t="17594" x="989013" y="2886075"/>
          <p14:tracePt t="17598" x="981075" y="2878138"/>
          <p14:tracePt t="17602" x="973138" y="2878138"/>
          <p14:tracePt t="17604" x="965200" y="2870200"/>
          <p14:tracePt t="17608" x="957263" y="2870200"/>
          <p14:tracePt t="17612" x="949325" y="2870200"/>
          <p14:tracePt t="17614" x="949325" y="2862263"/>
          <p14:tracePt t="17616" x="941388" y="2862263"/>
          <p14:tracePt t="17618" x="933450" y="2862263"/>
          <p14:tracePt t="17622" x="925513" y="2862263"/>
          <p14:tracePt t="17624" x="925513" y="2854325"/>
          <p14:tracePt t="17626" x="909638" y="2854325"/>
          <p14:tracePt t="17630" x="901700" y="2854325"/>
          <p14:tracePt t="17632" x="901700" y="2846388"/>
          <p14:tracePt t="17634" x="893763" y="2838450"/>
          <p14:tracePt t="17638" x="885825" y="2838450"/>
          <p14:tracePt t="17640" x="877888" y="2838450"/>
          <p14:tracePt t="17642" x="877888" y="2830513"/>
          <p14:tracePt t="17644" x="868363" y="2830513"/>
          <p14:tracePt t="17646" x="860425" y="2822575"/>
          <p14:tracePt t="17648" x="852488" y="2822575"/>
          <p14:tracePt t="17652" x="844550" y="2814638"/>
          <p14:tracePt t="17654" x="844550" y="2806700"/>
          <p14:tracePt t="17656" x="828675" y="2806700"/>
          <p14:tracePt t="17658" x="828675" y="2798763"/>
          <p14:tracePt t="17660" x="820738" y="2798763"/>
          <p14:tracePt t="17662" x="812800" y="2790825"/>
          <p14:tracePt t="17664" x="804863" y="2782888"/>
          <p14:tracePt t="17666" x="804863" y="2774950"/>
          <p14:tracePt t="17668" x="796925" y="2774950"/>
          <p14:tracePt t="17670" x="788988" y="2759075"/>
          <p14:tracePt t="17672" x="781050" y="2751138"/>
          <p14:tracePt t="17674" x="773113" y="2751138"/>
          <p14:tracePt t="17676" x="765175" y="2743200"/>
          <p14:tracePt t="17678" x="757238" y="2735263"/>
          <p14:tracePt t="17680" x="749300" y="2727325"/>
          <p14:tracePt t="17682" x="741363" y="2719388"/>
          <p14:tracePt t="17684" x="733425" y="2711450"/>
          <p14:tracePt t="17686" x="725488" y="2703513"/>
          <p14:tracePt t="17688" x="717550" y="2695575"/>
          <p14:tracePt t="17690" x="709613" y="2687638"/>
          <p14:tracePt t="17692" x="701675" y="2679700"/>
          <p14:tracePt t="17694" x="685800" y="2663825"/>
          <p14:tracePt t="17696" x="685800" y="2655888"/>
          <p14:tracePt t="17698" x="669925" y="2647950"/>
          <p14:tracePt t="17700" x="661988" y="2640013"/>
          <p14:tracePt t="17702" x="654050" y="2632075"/>
          <p14:tracePt t="17704" x="654050" y="2616200"/>
          <p14:tracePt t="17706" x="638175" y="2608263"/>
          <p14:tracePt t="17708" x="638175" y="2592388"/>
          <p14:tracePt t="17710" x="622300" y="2592388"/>
          <p14:tracePt t="17712" x="614363" y="2576513"/>
          <p14:tracePt t="17714" x="614363" y="2566988"/>
          <p14:tracePt t="17716" x="598488" y="2559050"/>
          <p14:tracePt t="17718" x="598488" y="2543175"/>
          <p14:tracePt t="17720" x="590550" y="2535238"/>
          <p14:tracePt t="17722" x="582613" y="2519363"/>
          <p14:tracePt t="17724" x="574675" y="2511425"/>
          <p14:tracePt t="17726" x="566738" y="2503488"/>
          <p14:tracePt t="17728" x="566738" y="2487613"/>
          <p14:tracePt t="17730" x="566738" y="2479675"/>
          <p14:tracePt t="17732" x="558800" y="2471738"/>
          <p14:tracePt t="17734" x="550863" y="2455863"/>
          <p14:tracePt t="17736" x="542925" y="2447925"/>
          <p14:tracePt t="17738" x="542925" y="2439988"/>
          <p14:tracePt t="17740" x="542925" y="2432050"/>
          <p14:tracePt t="17742" x="534988" y="2424113"/>
          <p14:tracePt t="17744" x="534988" y="2408238"/>
          <p14:tracePt t="17746" x="534988" y="2400300"/>
          <p14:tracePt t="17748" x="534988" y="2392363"/>
          <p14:tracePt t="17750" x="534988" y="2384425"/>
          <p14:tracePt t="17752" x="527050" y="2368550"/>
          <p14:tracePt t="17754" x="527050" y="2360613"/>
          <p14:tracePt t="17756" x="527050" y="2352675"/>
          <p14:tracePt t="17758" x="527050" y="2344738"/>
          <p14:tracePt t="17760" x="527050" y="2336800"/>
          <p14:tracePt t="17762" x="527050" y="2328863"/>
          <p14:tracePt t="17764" x="527050" y="2320925"/>
          <p14:tracePt t="17766" x="527050" y="2312988"/>
          <p14:tracePt t="17768" x="527050" y="2305050"/>
          <p14:tracePt t="17770" x="527050" y="2289175"/>
          <p14:tracePt t="17772" x="527050" y="2281238"/>
          <p14:tracePt t="17774" x="527050" y="2273300"/>
          <p14:tracePt t="17776" x="527050" y="2265363"/>
          <p14:tracePt t="17778" x="527050" y="2257425"/>
          <p14:tracePt t="17780" x="527050" y="2249488"/>
          <p14:tracePt t="17782" x="527050" y="2233613"/>
          <p14:tracePt t="17786" x="527050" y="2216150"/>
          <p14:tracePt t="17788" x="527050" y="2208213"/>
          <p14:tracePt t="17790" x="534988" y="2200275"/>
          <p14:tracePt t="17792" x="542925" y="2184400"/>
          <p14:tracePt t="17796" x="542925" y="2176463"/>
          <p14:tracePt t="17798" x="550863" y="2160588"/>
          <p14:tracePt t="17800" x="558800" y="2152650"/>
          <p14:tracePt t="17802" x="558800" y="2144713"/>
          <p14:tracePt t="17804" x="566738" y="2136775"/>
          <p14:tracePt t="17806" x="574675" y="2128838"/>
          <p14:tracePt t="17808" x="582613" y="2112963"/>
          <p14:tracePt t="17810" x="582613" y="2105025"/>
          <p14:tracePt t="17812" x="598488" y="2097088"/>
          <p14:tracePt t="17814" x="598488" y="2089150"/>
          <p14:tracePt t="17816" x="606425" y="2081213"/>
          <p14:tracePt t="17818" x="622300" y="2073275"/>
          <p14:tracePt t="17820" x="622300" y="2057400"/>
          <p14:tracePt t="17822" x="638175" y="2049463"/>
          <p14:tracePt t="17824" x="638175" y="2041525"/>
          <p14:tracePt t="17826" x="654050" y="2033588"/>
          <p14:tracePt t="17828" x="654050" y="2025650"/>
          <p14:tracePt t="17830" x="669925" y="2017713"/>
          <p14:tracePt t="17832" x="677863" y="2009775"/>
          <p14:tracePt t="17834" x="685800" y="2001838"/>
          <p14:tracePt t="17836" x="693738" y="1993900"/>
          <p14:tracePt t="17838" x="701675" y="1993900"/>
          <p14:tracePt t="17840" x="717550" y="1978025"/>
          <p14:tracePt t="17844" x="733425" y="1970088"/>
          <p14:tracePt t="17846" x="741363" y="1962150"/>
          <p14:tracePt t="17848" x="749300" y="1962150"/>
          <p14:tracePt t="17850" x="765175" y="1946275"/>
          <p14:tracePt t="17854" x="781050" y="1946275"/>
          <p14:tracePt t="17856" x="788988" y="1938338"/>
          <p14:tracePt t="17858" x="796925" y="1930400"/>
          <p14:tracePt t="17860" x="812800" y="1930400"/>
          <p14:tracePt t="17862" x="812800" y="1922463"/>
          <p14:tracePt t="17864" x="820738" y="1922463"/>
          <p14:tracePt t="17866" x="836613" y="1914525"/>
          <p14:tracePt t="17868" x="844550" y="1914525"/>
          <p14:tracePt t="17870" x="852488" y="1914525"/>
          <p14:tracePt t="17872" x="868363" y="1906588"/>
          <p14:tracePt t="17876" x="885825" y="1898650"/>
          <p14:tracePt t="17878" x="893763" y="1898650"/>
          <p14:tracePt t="17882" x="909638" y="1898650"/>
          <p14:tracePt t="17884" x="917575" y="1898650"/>
          <p14:tracePt t="17886" x="925513" y="1890713"/>
          <p14:tracePt t="17888" x="941388" y="1890713"/>
          <p14:tracePt t="17890" x="949325" y="1890713"/>
          <p14:tracePt t="17894" x="965200" y="1890713"/>
          <p14:tracePt t="17896" x="973138" y="1890713"/>
          <p14:tracePt t="17898" x="981075" y="1890713"/>
          <p14:tracePt t="17900" x="989013" y="1890713"/>
          <p14:tracePt t="17902" x="1004888" y="1890713"/>
          <p14:tracePt t="17906" x="1020763" y="1890713"/>
          <p14:tracePt t="17908" x="1028700" y="1890713"/>
          <p14:tracePt t="17910" x="1036638" y="1890713"/>
          <p14:tracePt t="17912" x="1044575" y="1890713"/>
          <p14:tracePt t="17914" x="1060450" y="1890713"/>
          <p14:tracePt t="17916" x="1068388" y="1890713"/>
          <p14:tracePt t="17918" x="1076325" y="1890713"/>
          <p14:tracePt t="17920" x="1084263" y="1890713"/>
          <p14:tracePt t="17922" x="1092200" y="1890713"/>
          <p14:tracePt t="17924" x="1100138" y="1890713"/>
          <p14:tracePt t="17926" x="1116013" y="1898650"/>
          <p14:tracePt t="17928" x="1123950" y="1898650"/>
          <p14:tracePt t="17930" x="1131888" y="1898650"/>
          <p14:tracePt t="17932" x="1147763" y="1898650"/>
          <p14:tracePt t="17934" x="1147763" y="1906588"/>
          <p14:tracePt t="17936" x="1155700" y="1906588"/>
          <p14:tracePt t="17938" x="1171575" y="1906588"/>
          <p14:tracePt t="17940" x="1179513" y="1914525"/>
          <p14:tracePt t="17942" x="1187450" y="1914525"/>
          <p14:tracePt t="17944" x="1203325" y="1922463"/>
          <p14:tracePt t="17948" x="1220788" y="1930400"/>
          <p14:tracePt t="17950" x="1228725" y="1938338"/>
          <p14:tracePt t="17952" x="1236663" y="1938338"/>
          <p14:tracePt t="17954" x="1252538" y="1938338"/>
          <p14:tracePt t="17956" x="1260475" y="1946275"/>
          <p14:tracePt t="17958" x="1268413" y="1954213"/>
          <p14:tracePt t="17960" x="1276350" y="1954213"/>
          <p14:tracePt t="17962" x="1284288" y="1962150"/>
          <p14:tracePt t="17964" x="1300163" y="1970088"/>
          <p14:tracePt t="17966" x="1308100" y="1970088"/>
          <p14:tracePt t="17968" x="1308100" y="1978025"/>
          <p14:tracePt t="17970" x="1323975" y="1978025"/>
          <p14:tracePt t="17972" x="1331913" y="1978025"/>
          <p14:tracePt t="17974" x="1339850" y="1985963"/>
          <p14:tracePt t="17976" x="1347788" y="1993900"/>
          <p14:tracePt t="17980" x="1363663" y="2001838"/>
          <p14:tracePt t="17984" x="1371600" y="2001838"/>
          <p14:tracePt t="17986" x="1379538" y="2009775"/>
          <p14:tracePt t="17988" x="1387475" y="2017713"/>
          <p14:tracePt t="17992" x="1395413" y="2025650"/>
          <p14:tracePt t="17994" x="1403350" y="2025650"/>
          <p14:tracePt t="17996" x="1411288" y="2025650"/>
          <p14:tracePt t="17998" x="1411288" y="2033588"/>
          <p14:tracePt t="18000" x="1419225" y="2041525"/>
          <p14:tracePt t="18002" x="1427163" y="2041525"/>
          <p14:tracePt t="18004" x="1435100" y="2049463"/>
          <p14:tracePt t="18008" x="1443038" y="2049463"/>
          <p14:tracePt t="18010" x="1443038" y="2057400"/>
          <p14:tracePt t="18012" x="1450975" y="2057400"/>
          <p14:tracePt t="18014" x="1458913" y="2065338"/>
          <p14:tracePt t="18016" x="1466850" y="2073275"/>
          <p14:tracePt t="18020" x="1474788" y="2081213"/>
          <p14:tracePt t="18022" x="1482725" y="2081213"/>
          <p14:tracePt t="18024" x="1490663" y="2089150"/>
          <p14:tracePt t="18026" x="1498600" y="2097088"/>
          <p14:tracePt t="18030" x="1506538" y="2105025"/>
          <p14:tracePt t="18032" x="1514475" y="2105025"/>
          <p14:tracePt t="18034" x="1522413" y="2105025"/>
          <p14:tracePt t="18036" x="1522413" y="2112963"/>
          <p14:tracePt t="18038" x="1538288" y="2120900"/>
          <p14:tracePt t="18042" x="1546225" y="2128838"/>
          <p14:tracePt t="18046" x="1554163" y="2128838"/>
          <p14:tracePt t="18048" x="1554163" y="2136775"/>
          <p14:tracePt t="18050" x="1562100" y="2136775"/>
          <p14:tracePt t="18052" x="1571625" y="2136775"/>
          <p14:tracePt t="18054" x="1571625" y="2144713"/>
          <p14:tracePt t="18056" x="1579563" y="2152650"/>
          <p14:tracePt t="18074" x="1603375" y="2176463"/>
          <p14:tracePt t="18076" x="1603375" y="2184400"/>
          <p14:tracePt t="18080" x="1611313" y="2192338"/>
          <p14:tracePt t="18084" x="1611313" y="2200275"/>
          <p14:tracePt t="18088" x="1611313" y="2208213"/>
          <p14:tracePt t="18092" x="1619250" y="2216150"/>
          <p14:tracePt t="18094" x="1619250" y="2224088"/>
          <p14:tracePt t="18100" x="1619250" y="2233613"/>
          <p14:tracePt t="18104" x="1619250" y="2241550"/>
          <p14:tracePt t="18108" x="1627188" y="2249488"/>
          <p14:tracePt t="18110" x="1627188" y="2257425"/>
          <p14:tracePt t="18114" x="1627188" y="2265363"/>
          <p14:tracePt t="18118" x="1627188" y="2273300"/>
          <p14:tracePt t="18124" x="1627188" y="2281238"/>
          <p14:tracePt t="18126" x="1627188" y="2289175"/>
          <p14:tracePt t="18128" x="1635125" y="2289175"/>
          <p14:tracePt t="18130" x="1635125" y="2297113"/>
          <p14:tracePt t="18134" x="1635125" y="2305050"/>
          <p14:tracePt t="18140" x="1635125" y="2312988"/>
          <p14:tracePt t="18142" x="1635125" y="2320925"/>
          <p14:tracePt t="18146" x="1635125" y="2328863"/>
          <p14:tracePt t="18152" x="1635125" y="2336800"/>
          <p14:tracePt t="18156" x="1635125" y="2344738"/>
          <p14:tracePt t="18158" x="1635125" y="2352675"/>
          <p14:tracePt t="18164" x="1635125" y="2360613"/>
          <p14:tracePt t="18168" x="1635125" y="2368550"/>
          <p14:tracePt t="18172" x="1635125" y="2376488"/>
          <p14:tracePt t="18176" x="1635125" y="2384425"/>
          <p14:tracePt t="18180" x="1635125" y="2392363"/>
          <p14:tracePt t="18186" x="1635125" y="2400300"/>
          <p14:tracePt t="18190" x="1635125" y="2408238"/>
          <p14:tracePt t="18192" x="1627188" y="2416175"/>
          <p14:tracePt t="18198" x="1627188" y="2424113"/>
          <p14:tracePt t="18202" x="1627188" y="2432050"/>
          <p14:tracePt t="18206" x="1627188" y="2439988"/>
          <p14:tracePt t="18210" x="1619250" y="2447925"/>
          <p14:tracePt t="18212" x="1619250" y="2455863"/>
          <p14:tracePt t="18218" x="1619250" y="2463800"/>
          <p14:tracePt t="18222" x="1619250" y="2471738"/>
          <p14:tracePt t="18226" x="1611313" y="2471738"/>
          <p14:tracePt t="18228" x="1611313" y="2479675"/>
          <p14:tracePt t="18230" x="1611313" y="2487613"/>
          <p14:tracePt t="18236" x="1611313" y="2495550"/>
          <p14:tracePt t="18244" x="1611313" y="2503488"/>
          <p14:tracePt t="18246" x="1603375" y="2503488"/>
          <p14:tracePt t="18254" x="1603375" y="2511425"/>
          <p14:tracePt t="18262" x="1595438" y="2519363"/>
          <p14:tracePt t="18278" x="1595438" y="2527300"/>
          <p14:tracePt t="18292" x="1595438" y="2535238"/>
          <p14:tracePt t="18306" x="1595438" y="2543175"/>
          <p14:tracePt t="18312" x="1595438" y="2551113"/>
          <p14:tracePt t="18324" x="1595438" y="2559050"/>
          <p14:tracePt t="18340" x="1595438" y="2566988"/>
          <p14:tracePt t="18342" x="1587500" y="2566988"/>
          <p14:tracePt t="18358" x="1587500" y="2576513"/>
          <p14:tracePt t="18370" x="1587500" y="2584450"/>
          <p14:tracePt t="18378" x="1579563" y="2584450"/>
          <p14:tracePt t="18390" x="1579563" y="2592388"/>
          <p14:tracePt t="18394" x="1571625" y="2592388"/>
          <p14:tracePt t="18400" x="1562100" y="2592388"/>
          <p14:tracePt t="18404" x="1562100" y="2600325"/>
          <p14:tracePt t="18408" x="1554163" y="2600325"/>
          <p14:tracePt t="18416" x="1546225" y="2608263"/>
          <p14:tracePt t="18422" x="1538288" y="2608263"/>
          <p14:tracePt t="18424" x="1538288" y="2616200"/>
          <p14:tracePt t="18426" x="1530350" y="2616200"/>
          <p14:tracePt t="18430" x="1522413" y="2616200"/>
          <p14:tracePt t="18434" x="1522413" y="2624138"/>
          <p14:tracePt t="18436" x="1514475" y="2624138"/>
          <p14:tracePt t="18440" x="1506538" y="2624138"/>
          <p14:tracePt t="18444" x="1498600" y="2624138"/>
          <p14:tracePt t="18446" x="1498600" y="2632075"/>
          <p14:tracePt t="18448" x="1490663" y="2632075"/>
          <p14:tracePt t="18452" x="1482725" y="2632075"/>
          <p14:tracePt t="18456" x="1474788" y="2632075"/>
          <p14:tracePt t="18458" x="1474788" y="2640013"/>
          <p14:tracePt t="18462" x="1466850" y="2640013"/>
          <p14:tracePt t="18464" x="1458913" y="2647950"/>
          <p14:tracePt t="18468" x="1450975" y="2647950"/>
          <p14:tracePt t="18472" x="1443038" y="2647950"/>
          <p14:tracePt t="18474" x="1443038" y="2655888"/>
          <p14:tracePt t="18476" x="1435100" y="2655888"/>
          <p14:tracePt t="18478" x="1427163" y="2655888"/>
          <p14:tracePt t="18482" x="1419225" y="2655888"/>
          <p14:tracePt t="18486" x="1411288" y="2663825"/>
          <p14:tracePt t="18492" x="1403350" y="2663825"/>
          <p14:tracePt t="18494" x="1395413" y="2663825"/>
          <p14:tracePt t="18498" x="1387475" y="2663825"/>
          <p14:tracePt t="18502" x="1387475" y="2671763"/>
          <p14:tracePt t="18504" x="1379538" y="2671763"/>
          <p14:tracePt t="18510" x="1371600" y="2679700"/>
          <p14:tracePt t="18514" x="1363663" y="2679700"/>
          <p14:tracePt t="18522" x="1355725" y="2679700"/>
          <p14:tracePt t="18530" x="1355725" y="2687638"/>
          <p14:tracePt t="18534" x="1347788" y="2687638"/>
          <p14:tracePt t="18550" x="1339850" y="2687638"/>
          <p14:tracePt t="18562" x="1331913" y="2687638"/>
          <p14:tracePt t="18570" x="1331913" y="2695575"/>
          <p14:tracePt t="18590" x="1323975" y="2695575"/>
          <p14:tracePt t="18608" x="1316038" y="2695575"/>
          <p14:tracePt t="18626" x="1308100" y="2695575"/>
          <p14:tracePt t="18634" x="1300163" y="2695575"/>
          <p14:tracePt t="18642" x="1300163" y="2703513"/>
          <p14:tracePt t="18644" x="1292225" y="2703513"/>
          <p14:tracePt t="18656" x="1284288" y="2703513"/>
          <p14:tracePt t="18666" x="1276350" y="2703513"/>
          <p14:tracePt t="18670" x="1268413" y="2703513"/>
          <p14:tracePt t="18678" x="1260475" y="2703513"/>
          <p14:tracePt t="18688" x="1252538" y="2703513"/>
          <p14:tracePt t="18694" x="1244600" y="2703513"/>
          <p14:tracePt t="18702" x="1236663" y="2703513"/>
          <p14:tracePt t="18706" x="1228725" y="2703513"/>
          <p14:tracePt t="18712" x="1220788" y="2703513"/>
          <p14:tracePt t="18720" x="1211263" y="2703513"/>
          <p14:tracePt t="18726" x="1203325" y="2703513"/>
          <p14:tracePt t="18730" x="1195388" y="2703513"/>
          <p14:tracePt t="18738" x="1187450" y="2703513"/>
          <p14:tracePt t="18746" x="1179513" y="2703513"/>
          <p14:tracePt t="18752" x="1171575" y="2703513"/>
          <p14:tracePt t="18756" x="1163638" y="2703513"/>
          <p14:tracePt t="18762" x="1155700" y="2703513"/>
          <p14:tracePt t="18768" x="1147763" y="2703513"/>
          <p14:tracePt t="18774" x="1139825" y="2703513"/>
          <p14:tracePt t="18776" x="1131888" y="2703513"/>
          <p14:tracePt t="18782" x="1123950" y="2703513"/>
          <p14:tracePt t="18790" x="1116013" y="2703513"/>
          <p14:tracePt t="18796" x="1108075" y="2703513"/>
          <p14:tracePt t="18798" x="1100138" y="2703513"/>
          <p14:tracePt t="18806" x="1092200" y="2703513"/>
          <p14:tracePt t="18812" x="1084263" y="2703513"/>
          <p14:tracePt t="18822" x="1076325" y="2703513"/>
          <p14:tracePt t="18826" x="1068388" y="2703513"/>
          <p14:tracePt t="18838" x="1060450" y="2703513"/>
          <p14:tracePt t="18852" x="1052513" y="2703513"/>
          <p14:tracePt t="18866" x="1044575" y="2703513"/>
          <p14:tracePt t="18872" x="1036638" y="2703513"/>
          <p14:tracePt t="18880" x="1036638" y="2695575"/>
          <p14:tracePt t="18884" x="1028700" y="2695575"/>
          <p14:tracePt t="18904" x="1020763" y="2695575"/>
          <p14:tracePt t="18958" x="1012825" y="2695575"/>
          <p14:tracePt t="18962" x="1012825" y="2687638"/>
          <p14:tracePt t="18980" x="1004888" y="2687638"/>
          <p14:tracePt t="18990" x="1004888" y="2679700"/>
          <p14:tracePt t="18996" x="1004888" y="2671763"/>
          <p14:tracePt t="19000" x="996950" y="2671763"/>
          <p14:tracePt t="19008" x="996950" y="2663825"/>
          <p14:tracePt t="19016" x="989013" y="2655888"/>
          <p14:tracePt t="19028" x="989013" y="2647950"/>
          <p14:tracePt t="19036" x="981075" y="2640013"/>
          <p14:tracePt t="19048" x="981075" y="2632075"/>
          <p14:tracePt t="19060" x="973138" y="2632075"/>
          <p14:tracePt t="19066" x="973138" y="2624138"/>
          <p14:tracePt t="19070" x="965200" y="2624138"/>
          <p14:tracePt t="19090" x="965200" y="2616200"/>
          <p14:tracePt t="19094" x="965200" y="2608263"/>
          <p14:tracePt t="19096" x="957263" y="2608263"/>
          <p14:tracePt t="19118" x="957263" y="2600325"/>
          <p14:tracePt t="19126" x="949325" y="2600325"/>
          <p14:tracePt t="19210" x="949325" y="2592388"/>
          <p14:tracePt t="19222" x="949325" y="2584450"/>
          <p14:tracePt t="19226" x="949325" y="2576513"/>
          <p14:tracePt t="19236" x="949325" y="2566988"/>
          <p14:tracePt t="19244" x="949325" y="2559050"/>
          <p14:tracePt t="19252" x="949325" y="2551113"/>
          <p14:tracePt t="19254" x="949325" y="2543175"/>
          <p14:tracePt t="19262" x="949325" y="2535238"/>
          <p14:tracePt t="19268" x="957263" y="2535238"/>
          <p14:tracePt t="19270" x="957263" y="2527300"/>
          <p14:tracePt t="19276" x="957263" y="2519363"/>
          <p14:tracePt t="19280" x="957263" y="2511425"/>
          <p14:tracePt t="19284" x="965200" y="2511425"/>
          <p14:tracePt t="19290" x="965200" y="2503488"/>
          <p14:tracePt t="19292" x="973138" y="2503488"/>
          <p14:tracePt t="19302" x="973138" y="2495550"/>
          <p14:tracePt t="19308" x="981075" y="2495550"/>
          <p14:tracePt t="19318" x="981075" y="2487613"/>
          <p14:tracePt t="19322" x="989013" y="2487613"/>
          <p14:tracePt t="19328" x="989013" y="2479675"/>
          <p14:tracePt t="19336" x="996950" y="2479675"/>
          <p14:tracePt t="19350" x="1004888" y="2479675"/>
          <p14:tracePt t="19356" x="1004888" y="2471738"/>
          <p14:tracePt t="19358" x="1012825" y="2471738"/>
          <p14:tracePt t="19378" x="1020763" y="2471738"/>
          <p14:tracePt t="19398" x="1028700" y="2471738"/>
          <p14:tracePt t="19400" x="1028700" y="2463800"/>
          <p14:tracePt t="19414" x="1036638" y="2463800"/>
          <p14:tracePt t="19422" x="1044575" y="2463800"/>
          <p14:tracePt t="19430" x="1044575" y="2455863"/>
          <p14:tracePt t="19436" x="1052513" y="2455863"/>
          <p14:tracePt t="19442" x="1052513" y="2447925"/>
          <p14:tracePt t="19448" x="1060450" y="2447925"/>
          <p14:tracePt t="19460" x="1068388" y="2447925"/>
          <p14:tracePt t="19466" x="1076325" y="2447925"/>
          <p14:tracePt t="19470" x="1076325" y="2439988"/>
          <p14:tracePt t="19480" x="1084263" y="2439988"/>
          <p14:tracePt t="19490" x="1092200" y="2439988"/>
          <p14:tracePt t="19498" x="1100138" y="2432050"/>
          <p14:tracePt t="19500" x="1108075" y="2432050"/>
          <p14:tracePt t="19508" x="1116013" y="2432050"/>
          <p14:tracePt t="19512" x="1123950" y="2432050"/>
          <p14:tracePt t="19514" x="1123950" y="2424113"/>
          <p14:tracePt t="19518" x="1131888" y="2424113"/>
          <p14:tracePt t="19520" x="1139825" y="2424113"/>
          <p14:tracePt t="19526" x="1147763" y="2424113"/>
          <p14:tracePt t="19530" x="1155700" y="2424113"/>
          <p14:tracePt t="19536" x="1163638" y="2416175"/>
          <p14:tracePt t="19538" x="1171575" y="2416175"/>
          <p14:tracePt t="19542" x="1179513" y="2416175"/>
          <p14:tracePt t="19548" x="1187450" y="2416175"/>
          <p14:tracePt t="19554" x="1195388" y="2416175"/>
          <p14:tracePt t="19556" x="1203325" y="2416175"/>
          <p14:tracePt t="19564" x="1211263" y="2416175"/>
          <p14:tracePt t="19572" x="1220788" y="2416175"/>
          <p14:tracePt t="19580" x="1228725" y="2416175"/>
          <p14:tracePt t="19584" x="1236663" y="2416175"/>
          <p14:tracePt t="19592" x="1244600" y="2416175"/>
          <p14:tracePt t="19602" x="1252538" y="2416175"/>
          <p14:tracePt t="19604" x="1252538" y="2424113"/>
          <p14:tracePt t="19608" x="1260475" y="2424113"/>
          <p14:tracePt t="19612" x="1268413" y="2432050"/>
          <p14:tracePt t="19614" x="1276350" y="2432050"/>
          <p14:tracePt t="19616" x="1276350" y="2439988"/>
          <p14:tracePt t="19618" x="1284288" y="2439988"/>
          <p14:tracePt t="19620" x="1284288" y="2447925"/>
          <p14:tracePt t="19622" x="1300163" y="2455863"/>
          <p14:tracePt t="19624" x="1300163" y="2463800"/>
          <p14:tracePt t="19626" x="1316038" y="2471738"/>
          <p14:tracePt t="19628" x="1316038" y="2479675"/>
          <p14:tracePt t="19630" x="1331913" y="2495550"/>
          <p14:tracePt t="19632" x="1331913" y="2503488"/>
          <p14:tracePt t="19634" x="1347788" y="2519363"/>
          <p14:tracePt t="19636" x="1355725" y="2535238"/>
          <p14:tracePt t="19638" x="1371600" y="2543175"/>
          <p14:tracePt t="19640" x="1379538" y="2559050"/>
          <p14:tracePt t="19642" x="1395413" y="2576513"/>
          <p14:tracePt t="19644" x="1395413" y="2592388"/>
          <p14:tracePt t="19646" x="1411288" y="2608263"/>
          <p14:tracePt t="19648" x="1419225" y="2624138"/>
          <p14:tracePt t="19650" x="1427163" y="2640013"/>
          <p14:tracePt t="19652" x="1443038" y="2647950"/>
          <p14:tracePt t="19654" x="1443038" y="2663825"/>
          <p14:tracePt t="19656" x="1458913" y="2679700"/>
          <p14:tracePt t="19658" x="1458913" y="2687638"/>
          <p14:tracePt t="19660" x="1466850" y="2703513"/>
          <p14:tracePt t="19662" x="1474788" y="2719388"/>
          <p14:tracePt t="19664" x="1474788" y="2727325"/>
          <p14:tracePt t="19666" x="1482725" y="2735263"/>
          <p14:tracePt t="19668" x="1490663" y="2751138"/>
          <p14:tracePt t="19670" x="1498600" y="2759075"/>
          <p14:tracePt t="19672" x="1498600" y="2767013"/>
          <p14:tracePt t="19674" x="1498600" y="2782888"/>
          <p14:tracePt t="19676" x="1506538" y="2790825"/>
          <p14:tracePt t="19678" x="1506538" y="2798763"/>
          <p14:tracePt t="19680" x="1506538" y="2806700"/>
          <p14:tracePt t="19682" x="1514475" y="2806700"/>
          <p14:tracePt t="19684" x="1514475" y="2822575"/>
          <p14:tracePt t="19686" x="1522413" y="2822575"/>
          <p14:tracePt t="19688" x="1522413" y="2830513"/>
          <p14:tracePt t="19690" x="1522413" y="2838450"/>
          <p14:tracePt t="19692" x="1522413" y="2846388"/>
          <p14:tracePt t="19696" x="1530350" y="2854325"/>
          <p14:tracePt t="19700" x="1530350" y="2862263"/>
          <p14:tracePt t="19702" x="1530350" y="2870200"/>
          <p14:tracePt t="19706" x="1530350" y="2878138"/>
          <p14:tracePt t="19712" x="1530350" y="2886075"/>
          <p14:tracePt t="19720" x="1530350" y="2894013"/>
          <p14:tracePt t="19730" x="1530350" y="2901950"/>
          <p14:tracePt t="19734" x="1530350" y="2909888"/>
          <p14:tracePt t="19746" x="1530350" y="2919413"/>
          <p14:tracePt t="19758" x="1530350" y="2927350"/>
          <p14:tracePt t="19760" x="1522413" y="2927350"/>
          <p14:tracePt t="19764" x="1514475" y="2927350"/>
          <p14:tracePt t="19768" x="1514475" y="2935288"/>
          <p14:tracePt t="19772" x="1506538" y="2935288"/>
          <p14:tracePt t="19774" x="1506538" y="2943225"/>
          <p14:tracePt t="19778" x="1498600" y="2943225"/>
          <p14:tracePt t="19784" x="1490663" y="2951163"/>
          <p14:tracePt t="19790" x="1482725" y="2951163"/>
          <p14:tracePt t="19792" x="1474788" y="2951163"/>
          <p14:tracePt t="19796" x="1474788" y="2959100"/>
          <p14:tracePt t="19798" x="1466850" y="2959100"/>
          <p14:tracePt t="19804" x="1458913" y="2959100"/>
          <p14:tracePt t="19810" x="1450975" y="2967038"/>
          <p14:tracePt t="19812" x="1443038" y="2967038"/>
          <p14:tracePt t="19816" x="1435100" y="2974975"/>
          <p14:tracePt t="19822" x="1427163" y="2974975"/>
          <p14:tracePt t="19826" x="1419225" y="2974975"/>
          <p14:tracePt t="19828" x="1411288" y="2974975"/>
          <p14:tracePt t="19832" x="1411288" y="2982913"/>
          <p14:tracePt t="19834" x="1403350" y="2982913"/>
          <p14:tracePt t="19838" x="1395413" y="2982913"/>
          <p14:tracePt t="19842" x="1387475" y="2982913"/>
          <p14:tracePt t="19844" x="1379538" y="2982913"/>
          <p14:tracePt t="19848" x="1371600" y="2982913"/>
          <p14:tracePt t="19852" x="1363663" y="2982913"/>
          <p14:tracePt t="19856" x="1355725" y="2982913"/>
          <p14:tracePt t="19858" x="1347788" y="2982913"/>
          <p14:tracePt t="19860" x="1339850" y="2982913"/>
          <p14:tracePt t="19864" x="1331913" y="2982913"/>
          <p14:tracePt t="19868" x="1316038" y="2982913"/>
          <p14:tracePt t="19872" x="1308100" y="2982913"/>
          <p14:tracePt t="19876" x="1292225" y="2982913"/>
          <p14:tracePt t="19880" x="1284288" y="2982913"/>
          <p14:tracePt t="19884" x="1268413" y="2982913"/>
          <p14:tracePt t="19888" x="1260475" y="2982913"/>
          <p14:tracePt t="19890" x="1252538" y="2982913"/>
          <p14:tracePt t="19894" x="1244600" y="2982913"/>
          <p14:tracePt t="19896" x="1236663" y="2982913"/>
          <p14:tracePt t="19898" x="1228725" y="2982913"/>
          <p14:tracePt t="19902" x="1220788" y="2982913"/>
          <p14:tracePt t="19904" x="1211263" y="2982913"/>
          <p14:tracePt t="19906" x="1203325" y="2982913"/>
          <p14:tracePt t="19910" x="1187450" y="2982913"/>
          <p14:tracePt t="19914" x="1179513" y="2982913"/>
          <p14:tracePt t="19916" x="1171575" y="2982913"/>
          <p14:tracePt t="19920" x="1155700" y="2974975"/>
          <p14:tracePt t="19924" x="1147763" y="2974975"/>
          <p14:tracePt t="19926" x="1139825" y="2974975"/>
          <p14:tracePt t="19928" x="1131888" y="2967038"/>
          <p14:tracePt t="19930" x="1123950" y="2967038"/>
          <p14:tracePt t="19932" x="1116013" y="2967038"/>
          <p14:tracePt t="19934" x="1108075" y="2967038"/>
          <p14:tracePt t="19936" x="1100138" y="2967038"/>
          <p14:tracePt t="19940" x="1084263" y="2967038"/>
          <p14:tracePt t="19944" x="1076325" y="2967038"/>
          <p14:tracePt t="19946" x="1068388" y="2967038"/>
          <p14:tracePt t="19948" x="1060450" y="2967038"/>
          <p14:tracePt t="19950" x="1052513" y="2967038"/>
          <p14:tracePt t="19952" x="1044575" y="2967038"/>
          <p14:tracePt t="19954" x="1036638" y="2967038"/>
          <p14:tracePt t="19956" x="1028700" y="2967038"/>
          <p14:tracePt t="19958" x="1020763" y="2967038"/>
          <p14:tracePt t="19960" x="1012825" y="2967038"/>
          <p14:tracePt t="19962" x="996950" y="2967038"/>
          <p14:tracePt t="19966" x="989013" y="2967038"/>
          <p14:tracePt t="19968" x="973138" y="2967038"/>
          <p14:tracePt t="19970" x="965200" y="2967038"/>
          <p14:tracePt t="19972" x="949325" y="2967038"/>
          <p14:tracePt t="19974" x="941388" y="2967038"/>
          <p14:tracePt t="19976" x="925513" y="2967038"/>
          <p14:tracePt t="19978" x="909638" y="2974975"/>
          <p14:tracePt t="19980" x="901700" y="2974975"/>
          <p14:tracePt t="19982" x="885825" y="2982913"/>
          <p14:tracePt t="19984" x="868363" y="2982913"/>
          <p14:tracePt t="19986" x="852488" y="2982913"/>
          <p14:tracePt t="19988" x="836613" y="2982913"/>
          <p14:tracePt t="19990" x="820738" y="2990850"/>
          <p14:tracePt t="19992" x="804863" y="2990850"/>
          <p14:tracePt t="19994" x="781050" y="2998788"/>
          <p14:tracePt t="19996" x="773113" y="2998788"/>
          <p14:tracePt t="19998" x="765175" y="2998788"/>
          <p14:tracePt t="20000" x="757238" y="2998788"/>
          <p14:tracePt t="20002" x="733425" y="2998788"/>
          <p14:tracePt t="20004" x="725488" y="2998788"/>
          <p14:tracePt t="20006" x="709613" y="2998788"/>
          <p14:tracePt t="20008" x="693738" y="3006725"/>
          <p14:tracePt t="20010" x="677863" y="3006725"/>
          <p14:tracePt t="20012" x="654050" y="3014663"/>
          <p14:tracePt t="20014" x="638175" y="3014663"/>
          <p14:tracePt t="20016" x="622300" y="3022600"/>
          <p14:tracePt t="20018" x="606425" y="3022600"/>
          <p14:tracePt t="20020" x="598488" y="3022600"/>
          <p14:tracePt t="20022" x="574675" y="3022600"/>
          <p14:tracePt t="20024" x="558800" y="3022600"/>
          <p14:tracePt t="20026" x="550863" y="3022600"/>
          <p14:tracePt t="20028" x="534988" y="3022600"/>
          <p14:tracePt t="20030" x="527050" y="3022600"/>
          <p14:tracePt t="20032" x="501650" y="3030538"/>
          <p14:tracePt t="20034" x="493713" y="3030538"/>
          <p14:tracePt t="20036" x="477838" y="3030538"/>
          <p14:tracePt t="20038" x="469900" y="3030538"/>
          <p14:tracePt t="20040" x="454025" y="3030538"/>
          <p14:tracePt t="20042" x="446088" y="3030538"/>
          <p14:tracePt t="20044" x="438150" y="3038475"/>
          <p14:tracePt t="20046" x="430213" y="3038475"/>
          <p14:tracePt t="20048" x="414338" y="3038475"/>
          <p14:tracePt t="20050" x="406400" y="3038475"/>
          <p14:tracePt t="20052" x="398463" y="3038475"/>
          <p14:tracePt t="20054" x="382588" y="3038475"/>
          <p14:tracePt t="20058" x="374650" y="3038475"/>
          <p14:tracePt t="20060" x="366713" y="3038475"/>
          <p14:tracePt t="20064" x="350838" y="3038475"/>
          <p14:tracePt t="20068" x="342900" y="3038475"/>
          <p14:tracePt t="20070" x="334963" y="3038475"/>
          <p14:tracePt t="20076" x="327025" y="3038475"/>
          <p14:tracePt t="20084" x="319088" y="3038475"/>
          <p14:tracePt t="20160" x="311150" y="3038475"/>
          <p14:tracePt t="20172" x="303213" y="3038475"/>
          <p14:tracePt t="20188" x="303213" y="3030538"/>
          <p14:tracePt t="20190" x="295275" y="3030538"/>
          <p14:tracePt t="20200" x="295275" y="3022600"/>
          <p14:tracePt t="20206" x="295275" y="3014663"/>
          <p14:tracePt t="20208" x="287338" y="3014663"/>
          <p14:tracePt t="20214" x="287338" y="3006725"/>
          <p14:tracePt t="20222" x="287338" y="2998788"/>
          <p14:tracePt t="20224" x="279400" y="2998788"/>
          <p14:tracePt t="20228" x="279400" y="2990850"/>
          <p14:tracePt t="20230" x="279400" y="2982913"/>
          <p14:tracePt t="20234" x="279400" y="2974975"/>
          <p14:tracePt t="20236" x="271463" y="2974975"/>
          <p14:tracePt t="20238" x="271463" y="2967038"/>
          <p14:tracePt t="20242" x="271463" y="2959100"/>
          <p14:tracePt t="20244" x="263525" y="2951163"/>
          <p14:tracePt t="20248" x="263525" y="2943225"/>
          <p14:tracePt t="20252" x="263525" y="2935288"/>
          <p14:tracePt t="20254" x="263525" y="2927350"/>
          <p14:tracePt t="20256" x="263525" y="2919413"/>
          <p14:tracePt t="20258" x="255588" y="2919413"/>
          <p14:tracePt t="20260" x="255588" y="2909888"/>
          <p14:tracePt t="20264" x="255588" y="2894013"/>
          <p14:tracePt t="20268" x="255588" y="2886075"/>
          <p14:tracePt t="20270" x="247650" y="2878138"/>
          <p14:tracePt t="20274" x="247650" y="2862263"/>
          <p14:tracePt t="20276" x="239713" y="2862263"/>
          <p14:tracePt t="20278" x="239713" y="2854325"/>
          <p14:tracePt t="20280" x="239713" y="2846388"/>
          <p14:tracePt t="20282" x="239713" y="2838450"/>
          <p14:tracePt t="20284" x="239713" y="2830513"/>
          <p14:tracePt t="20286" x="231775" y="2822575"/>
          <p14:tracePt t="20288" x="231775" y="2814638"/>
          <p14:tracePt t="20290" x="231775" y="2806700"/>
          <p14:tracePt t="20292" x="231775" y="2798763"/>
          <p14:tracePt t="20294" x="231775" y="2790825"/>
          <p14:tracePt t="20296" x="231775" y="2774950"/>
          <p14:tracePt t="20298" x="223838" y="2767013"/>
          <p14:tracePt t="20300" x="223838" y="2759075"/>
          <p14:tracePt t="20302" x="223838" y="2751138"/>
          <p14:tracePt t="20304" x="215900" y="2743200"/>
          <p14:tracePt t="20306" x="215900" y="2727325"/>
          <p14:tracePt t="20308" x="215900" y="2719388"/>
          <p14:tracePt t="20310" x="215900" y="2711450"/>
          <p14:tracePt t="20312" x="215900" y="2703513"/>
          <p14:tracePt t="20314" x="215900" y="2695575"/>
          <p14:tracePt t="20316" x="215900" y="2687638"/>
          <p14:tracePt t="20318" x="215900" y="2679700"/>
          <p14:tracePt t="20320" x="215900" y="2671763"/>
          <p14:tracePt t="20322" x="215900" y="2663825"/>
          <p14:tracePt t="20324" x="215900" y="2655888"/>
          <p14:tracePt t="20328" x="215900" y="2640013"/>
          <p14:tracePt t="20332" x="215900" y="2632075"/>
          <p14:tracePt t="20336" x="215900" y="2624138"/>
          <p14:tracePt t="20340" x="215900" y="2616200"/>
          <p14:tracePt t="20342" x="215900" y="2608263"/>
          <p14:tracePt t="20346" x="215900" y="2600325"/>
          <p14:tracePt t="20350" x="215900" y="2592388"/>
          <p14:tracePt t="20352" x="223838" y="2592388"/>
          <p14:tracePt t="20356" x="231775" y="2584450"/>
          <p14:tracePt t="20358" x="231775" y="2576513"/>
          <p14:tracePt t="20364" x="239713" y="2566988"/>
          <p14:tracePt t="20370" x="247650" y="2566988"/>
          <p14:tracePt t="20372" x="247650" y="2559050"/>
          <p14:tracePt t="20376" x="255588" y="2559050"/>
          <p14:tracePt t="20378" x="263525" y="2551113"/>
          <p14:tracePt t="20382" x="271463" y="2551113"/>
          <p14:tracePt t="20386" x="279400" y="2543175"/>
          <p14:tracePt t="20390" x="287338" y="2543175"/>
          <p14:tracePt t="20392" x="295275" y="2535238"/>
          <p14:tracePt t="20394" x="303213" y="2535238"/>
          <p14:tracePt t="20396" x="311150" y="2535238"/>
          <p14:tracePt t="20398" x="319088" y="2535238"/>
          <p14:tracePt t="20400" x="327025" y="2527300"/>
          <p14:tracePt t="20402" x="334963" y="2527300"/>
          <p14:tracePt t="20404" x="350838" y="2519363"/>
          <p14:tracePt t="20406" x="366713" y="2519363"/>
          <p14:tracePt t="20408" x="374650" y="2519363"/>
          <p14:tracePt t="20410" x="390525" y="2519363"/>
          <p14:tracePt t="20412" x="406400" y="2511425"/>
          <p14:tracePt t="20414" x="430213" y="2511425"/>
          <p14:tracePt t="20416" x="446088" y="2511425"/>
          <p14:tracePt t="20418" x="461963" y="2503488"/>
          <p14:tracePt t="20420" x="469900" y="2503488"/>
          <p14:tracePt t="20422" x="477838" y="2503488"/>
          <p14:tracePt t="20424" x="501650" y="2503488"/>
          <p14:tracePt t="20426" x="527050" y="2495550"/>
          <p14:tracePt t="20428" x="550863" y="2495550"/>
          <p14:tracePt t="20430" x="574675" y="2495550"/>
          <p14:tracePt t="20432" x="598488" y="2495550"/>
          <p14:tracePt t="20434" x="622300" y="2495550"/>
          <p14:tracePt t="20436" x="646113" y="2487613"/>
          <p14:tracePt t="20438" x="669925" y="2487613"/>
          <p14:tracePt t="20440" x="701675" y="2487613"/>
          <p14:tracePt t="20442" x="725488" y="2479675"/>
          <p14:tracePt t="20444" x="757238" y="2479675"/>
          <p14:tracePt t="20446" x="788988" y="2479675"/>
          <p14:tracePt t="20448" x="820738" y="2479675"/>
          <p14:tracePt t="20450" x="844550" y="2471738"/>
          <p14:tracePt t="20452" x="877888" y="2471738"/>
          <p14:tracePt t="20454" x="909638" y="2471738"/>
          <p14:tracePt t="20456" x="949325" y="2471738"/>
          <p14:tracePt t="20458" x="973138" y="2471738"/>
          <p14:tracePt t="20460" x="1004888" y="2471738"/>
          <p14:tracePt t="20462" x="1028700" y="2471738"/>
          <p14:tracePt t="20464" x="1060450" y="2471738"/>
          <p14:tracePt t="20466" x="1084263" y="2471738"/>
          <p14:tracePt t="20468" x="1108075" y="2471738"/>
          <p14:tracePt t="20470" x="1139825" y="2471738"/>
          <p14:tracePt t="20472" x="1163638" y="2471738"/>
          <p14:tracePt t="20474" x="1187450" y="2471738"/>
          <p14:tracePt t="20476" x="1211263" y="2463800"/>
          <p14:tracePt t="20478" x="1236663" y="2463800"/>
          <p14:tracePt t="20480" x="1260475" y="2463800"/>
          <p14:tracePt t="20482" x="1284288" y="2463800"/>
          <p14:tracePt t="20484" x="1300163" y="2463800"/>
          <p14:tracePt t="20486" x="1316038" y="2463800"/>
          <p14:tracePt t="20488" x="1331913" y="2463800"/>
          <p14:tracePt t="20490" x="1347788" y="2463800"/>
          <p14:tracePt t="20492" x="1363663" y="2463800"/>
          <p14:tracePt t="20494" x="1379538" y="2463800"/>
          <p14:tracePt t="20496" x="1403350" y="2463800"/>
          <p14:tracePt t="20498" x="1411288" y="2463800"/>
          <p14:tracePt t="20500" x="1419225" y="2463800"/>
          <p14:tracePt t="20502" x="1427163" y="2463800"/>
          <p14:tracePt t="20504" x="1443038" y="2463800"/>
          <p14:tracePt t="20508" x="1450975" y="2463800"/>
          <p14:tracePt t="20512" x="1458913" y="2463800"/>
          <p14:tracePt t="20514" x="1466850" y="2463800"/>
          <p14:tracePt t="20664" x="1466850" y="2471738"/>
          <p14:tracePt t="20668" x="1474788" y="2471738"/>
          <p14:tracePt t="20670" x="1474788" y="2479675"/>
          <p14:tracePt t="20674" x="1482725" y="2479675"/>
          <p14:tracePt t="20678" x="1490663" y="2479675"/>
          <p14:tracePt t="20680" x="1498600" y="2479675"/>
          <p14:tracePt t="20684" x="1506538" y="2479675"/>
          <p14:tracePt t="20686" x="1506538" y="2487613"/>
          <p14:tracePt t="20688" x="1514475" y="2487613"/>
          <p14:tracePt t="20690" x="1522413" y="2487613"/>
          <p14:tracePt t="20692" x="1530350" y="2487613"/>
          <p14:tracePt t="20696" x="1538288" y="2487613"/>
          <p14:tracePt t="20698" x="1546225" y="2487613"/>
          <p14:tracePt t="20700" x="1554163" y="2487613"/>
          <p14:tracePt t="20704" x="1562100" y="2487613"/>
          <p14:tracePt t="20708" x="1571625" y="2487613"/>
          <p14:tracePt t="20714" x="1579563" y="2487613"/>
          <p14:tracePt t="20716" x="1587500" y="2487613"/>
          <p14:tracePt t="20720" x="1595438" y="2487613"/>
          <p14:tracePt t="20726" x="1603375" y="2487613"/>
          <p14:tracePt t="20732" x="1611313" y="2487613"/>
          <p14:tracePt t="20734" x="1619250" y="2487613"/>
          <p14:tracePt t="20740" x="1627188" y="2487613"/>
          <p14:tracePt t="20744" x="1635125" y="2487613"/>
          <p14:tracePt t="20750" x="1651000" y="2487613"/>
          <p14:tracePt t="20754" x="1658938" y="2487613"/>
          <p14:tracePt t="20758" x="1666875" y="2487613"/>
          <p14:tracePt t="20760" x="1666875" y="2479675"/>
          <p14:tracePt t="20762" x="1682750" y="2479675"/>
          <p14:tracePt t="20764" x="1682750" y="2471738"/>
          <p14:tracePt t="20766" x="1690688" y="2471738"/>
          <p14:tracePt t="20768" x="1698625" y="2471738"/>
          <p14:tracePt t="20770" x="1706563" y="2471738"/>
          <p14:tracePt t="20772" x="1714500" y="2471738"/>
          <p14:tracePt t="20774" x="1714500" y="2463800"/>
          <p14:tracePt t="20776" x="1730375" y="2463800"/>
          <p14:tracePt t="20778" x="1738313" y="2463800"/>
          <p14:tracePt t="20780" x="1738313" y="2455863"/>
          <p14:tracePt t="20782" x="1754188" y="2455863"/>
          <p14:tracePt t="20784" x="1762125" y="2447925"/>
          <p14:tracePt t="20786" x="1770063" y="2447925"/>
          <p14:tracePt t="20788" x="1785938" y="2447925"/>
          <p14:tracePt t="20792" x="1793875" y="2439988"/>
          <p14:tracePt t="20794" x="1809750" y="2432050"/>
          <p14:tracePt t="20796" x="1817688" y="2432050"/>
          <p14:tracePt t="20798" x="1825625" y="2432050"/>
          <p14:tracePt t="20800" x="1833563" y="2424113"/>
          <p14:tracePt t="20802" x="1841500" y="2416175"/>
          <p14:tracePt t="20804" x="1849438" y="2416175"/>
          <p14:tracePt t="20806" x="1857375" y="2416175"/>
          <p14:tracePt t="20808" x="1865313" y="2408238"/>
          <p14:tracePt t="20812" x="1873250" y="2408238"/>
          <p14:tracePt t="20816" x="1881188" y="2408238"/>
          <p14:tracePt t="20818" x="1881188" y="2400300"/>
          <p14:tracePt t="20824" x="1889125" y="2400300"/>
          <p14:tracePt t="21046" x="1897063" y="2400300"/>
          <p14:tracePt t="21054" x="1905000" y="2400300"/>
          <p14:tracePt t="21058" x="1912938" y="2400300"/>
          <p14:tracePt t="21060" x="1922463" y="2400300"/>
          <p14:tracePt t="21064" x="1930400" y="2400300"/>
          <p14:tracePt t="21074" x="1954213" y="2408238"/>
          <p14:tracePt t="21078" x="1962150" y="2408238"/>
          <p14:tracePt t="21080" x="1970088" y="2408238"/>
          <p14:tracePt t="21084" x="1985963" y="2408238"/>
          <p14:tracePt t="21088" x="1993900" y="2408238"/>
          <p14:tracePt t="21090" x="2001838" y="2408238"/>
          <p14:tracePt t="21092" x="2009775" y="2408238"/>
          <p14:tracePt t="21094" x="2017713" y="2408238"/>
          <p14:tracePt t="21098" x="2025650" y="2416175"/>
          <p14:tracePt t="21100" x="2033588" y="2416175"/>
          <p14:tracePt t="21102" x="2041525" y="2416175"/>
          <p14:tracePt t="21104" x="2049463" y="2416175"/>
          <p14:tracePt t="21106" x="2057400" y="2416175"/>
          <p14:tracePt t="21108" x="2065338" y="2416175"/>
          <p14:tracePt t="21112" x="2081213" y="2416175"/>
          <p14:tracePt t="21116" x="2089150" y="2416175"/>
          <p14:tracePt t="21120" x="2097088" y="2424113"/>
          <p14:tracePt t="21122" x="2105025" y="2424113"/>
          <p14:tracePt t="21126" x="2112963" y="2424113"/>
          <p14:tracePt t="21132" x="2120900" y="2424113"/>
          <p14:tracePt t="21200" x="2112963" y="2424113"/>
          <p14:tracePt t="21202" x="2105025" y="2416175"/>
          <p14:tracePt t="21206" x="2097088" y="2416175"/>
          <p14:tracePt t="21210" x="2089150" y="2408238"/>
          <p14:tracePt t="21214" x="2081213" y="2408238"/>
          <p14:tracePt t="21216" x="2073275" y="2408238"/>
          <p14:tracePt t="21218" x="2065338" y="2400300"/>
          <p14:tracePt t="21222" x="2049463" y="2400300"/>
          <p14:tracePt t="21224" x="2049463" y="2392363"/>
          <p14:tracePt t="21226" x="2041525" y="2384425"/>
          <p14:tracePt t="21228" x="2033588" y="2384425"/>
          <p14:tracePt t="21230" x="2025650" y="2384425"/>
          <p14:tracePt t="21232" x="2017713" y="2376488"/>
          <p14:tracePt t="21234" x="2009775" y="2376488"/>
          <p14:tracePt t="21236" x="2001838" y="2368550"/>
          <p14:tracePt t="21238" x="1985963" y="2360613"/>
          <p14:tracePt t="21242" x="1970088" y="2352675"/>
          <p14:tracePt t="21244" x="1962150" y="2344738"/>
          <p14:tracePt t="21246" x="1954213" y="2344738"/>
          <p14:tracePt t="21248" x="1946275" y="2344738"/>
          <p14:tracePt t="21250" x="1938338" y="2336800"/>
          <p14:tracePt t="21252" x="1922463" y="2328863"/>
          <p14:tracePt t="21254" x="1912938" y="2328863"/>
          <p14:tracePt t="21256" x="1912938" y="2320925"/>
          <p14:tracePt t="21258" x="1897063" y="2312988"/>
          <p14:tracePt t="21260" x="1889125" y="2312988"/>
          <p14:tracePt t="21262" x="1881188" y="2312988"/>
          <p14:tracePt t="21264" x="1881188" y="2305050"/>
          <p14:tracePt t="21266" x="1873250" y="2305050"/>
          <p14:tracePt t="21268" x="1865313" y="2305050"/>
          <p14:tracePt t="21270" x="1857375" y="2297113"/>
          <p14:tracePt t="21272" x="1857375" y="2289175"/>
          <p14:tracePt t="21274" x="1849438" y="2289175"/>
          <p14:tracePt t="21278" x="1841500" y="2289175"/>
          <p14:tracePt t="21280" x="1841500" y="2281238"/>
          <p14:tracePt t="21282" x="1833563" y="2281238"/>
          <p14:tracePt t="21286" x="1825625" y="2281238"/>
          <p14:tracePt t="21288" x="1825625" y="2273300"/>
          <p14:tracePt t="21292" x="1817688" y="2273300"/>
          <p14:tracePt t="21296" x="1817688" y="2265363"/>
          <p14:tracePt t="21302" x="1809750" y="2257425"/>
          <p14:tracePt t="21310" x="1809750" y="2249488"/>
          <p14:tracePt t="21314" x="1801813" y="2249488"/>
          <p14:tracePt t="21318" x="1801813" y="2241550"/>
          <p14:tracePt t="21326" x="1801813" y="2233613"/>
          <p14:tracePt t="21328" x="1793875" y="2233613"/>
          <p14:tracePt t="21334" x="1793875" y="2224088"/>
          <p14:tracePt t="21336" x="1793875" y="2216150"/>
          <p14:tracePt t="21342" x="1793875" y="2208213"/>
          <p14:tracePt t="21348" x="1793875" y="2200275"/>
          <p14:tracePt t="21354" x="1793875" y="2192338"/>
          <p14:tracePt t="21356" x="1793875" y="2184400"/>
          <p14:tracePt t="21362" x="1793875" y="2176463"/>
          <p14:tracePt t="21368" x="1801813" y="2168525"/>
          <p14:tracePt t="21372" x="1801813" y="2160588"/>
          <p14:tracePt t="21376" x="1801813" y="2152650"/>
          <p14:tracePt t="21380" x="1809750" y="2144713"/>
          <p14:tracePt t="21386" x="1809750" y="2136775"/>
          <p14:tracePt t="21390" x="1817688" y="2128838"/>
          <p14:tracePt t="21392" x="1817688" y="2120900"/>
          <p14:tracePt t="21396" x="1825625" y="2112963"/>
          <p14:tracePt t="21400" x="1833563" y="2112963"/>
          <p14:tracePt t="21402" x="1833563" y="2105025"/>
          <p14:tracePt t="21406" x="1841500" y="2097088"/>
          <p14:tracePt t="21408" x="1841500" y="2089150"/>
          <p14:tracePt t="21412" x="1849438" y="2081213"/>
          <p14:tracePt t="21416" x="1857375" y="2073275"/>
          <p14:tracePt t="21418" x="1865313" y="2073275"/>
          <p14:tracePt t="21422" x="1873250" y="2065338"/>
          <p14:tracePt t="21424" x="1873250" y="2057400"/>
          <p14:tracePt t="21428" x="1881188" y="2049463"/>
          <p14:tracePt t="21432" x="1889125" y="2049463"/>
          <p14:tracePt t="21434" x="1897063" y="2041525"/>
          <p14:tracePt t="21438" x="1905000" y="2033588"/>
          <p14:tracePt t="21440" x="1905000" y="2025650"/>
          <p14:tracePt t="21442" x="1912938" y="2025650"/>
          <p14:tracePt t="21446" x="1912938" y="2017713"/>
          <p14:tracePt t="21448" x="1922463" y="2017713"/>
          <p14:tracePt t="21450" x="1930400" y="2017713"/>
          <p14:tracePt t="21452" x="1930400" y="2009775"/>
          <p14:tracePt t="21456" x="1938338" y="2009775"/>
          <p14:tracePt t="21458" x="1938338" y="2001838"/>
          <p14:tracePt t="21460" x="1946275" y="1993900"/>
          <p14:tracePt t="21464" x="1954213" y="1993900"/>
          <p14:tracePt t="21466" x="1962150" y="1985963"/>
          <p14:tracePt t="21470" x="1962150" y="1978025"/>
          <p14:tracePt t="21472" x="1970088" y="1978025"/>
          <p14:tracePt t="21474" x="1970088" y="1970088"/>
          <p14:tracePt t="21476" x="1978025" y="1970088"/>
          <p14:tracePt t="21478" x="1978025" y="1962150"/>
          <p14:tracePt t="21480" x="1985963" y="1954213"/>
          <p14:tracePt t="21482" x="1993900" y="1954213"/>
          <p14:tracePt t="21484" x="1993900" y="1946275"/>
          <p14:tracePt t="21486" x="2001838" y="1946275"/>
          <p14:tracePt t="21488" x="2001838" y="1938338"/>
          <p14:tracePt t="21492" x="2009775" y="1930400"/>
          <p14:tracePt t="21494" x="2009775" y="1922463"/>
          <p14:tracePt t="21496" x="2017713" y="1914525"/>
          <p14:tracePt t="21498" x="2025650" y="1914525"/>
          <p14:tracePt t="21500" x="2025650" y="1906588"/>
          <p14:tracePt t="21502" x="2033588" y="1898650"/>
          <p14:tracePt t="21506" x="2041525" y="1890713"/>
          <p14:tracePt t="21508" x="2041525" y="1881188"/>
          <p14:tracePt t="21510" x="2049463" y="1873250"/>
          <p14:tracePt t="21512" x="2057400" y="1873250"/>
          <p14:tracePt t="21514" x="2057400" y="1865313"/>
          <p14:tracePt t="21516" x="2065338" y="1865313"/>
          <p14:tracePt t="21518" x="2065338" y="1857375"/>
          <p14:tracePt t="21520" x="2073275" y="1857375"/>
          <p14:tracePt t="21522" x="2073275" y="1849438"/>
          <p14:tracePt t="21524" x="2081213" y="1841500"/>
          <p14:tracePt t="21526" x="2089150" y="1841500"/>
          <p14:tracePt t="21528" x="2089150" y="1833563"/>
          <p14:tracePt t="21530" x="2097088" y="1833563"/>
          <p14:tracePt t="21532" x="2097088" y="1825625"/>
          <p14:tracePt t="21536" x="2105025" y="1825625"/>
          <p14:tracePt t="21538" x="2105025" y="1817688"/>
          <p14:tracePt t="21540" x="2112963" y="1817688"/>
          <p14:tracePt t="21542" x="2120900" y="1809750"/>
          <p14:tracePt t="21544" x="2120900" y="1801813"/>
          <p14:tracePt t="21546" x="2128838" y="1801813"/>
          <p14:tracePt t="21548" x="2128838" y="1793875"/>
          <p14:tracePt t="21550" x="2136775" y="1793875"/>
          <p14:tracePt t="21554" x="2144713" y="1785938"/>
          <p14:tracePt t="21556" x="2152650" y="1785938"/>
          <p14:tracePt t="21558" x="2152650" y="1778000"/>
          <p14:tracePt t="21560" x="2160588" y="1770063"/>
          <p14:tracePt t="21566" x="2168525" y="1762125"/>
          <p14:tracePt t="21568" x="2176463" y="1762125"/>
          <p14:tracePt t="21570" x="2176463" y="1754188"/>
          <p14:tracePt t="21572" x="2184400" y="1746250"/>
          <p14:tracePt t="21578" x="2192338" y="1738313"/>
          <p14:tracePt t="21582" x="2200275" y="1730375"/>
          <p14:tracePt t="21584" x="2208213" y="1730375"/>
          <p14:tracePt t="21586" x="2208213" y="1722438"/>
          <p14:tracePt t="21590" x="2216150" y="1722438"/>
          <p14:tracePt t="21592" x="2216150" y="1714500"/>
          <p14:tracePt t="21594" x="2224088" y="1706563"/>
          <p14:tracePt t="21598" x="2232025" y="1698625"/>
          <p14:tracePt t="21600" x="2239963" y="1698625"/>
          <p14:tracePt t="21604" x="2239963" y="1690688"/>
          <p14:tracePt t="21606" x="2247900" y="1690688"/>
          <p14:tracePt t="21608" x="2247900" y="1682750"/>
          <p14:tracePt t="21610" x="2255838" y="1682750"/>
          <p14:tracePt t="21612" x="2255838" y="1674813"/>
          <p14:tracePt t="21614" x="2265363" y="1674813"/>
          <p14:tracePt t="21616" x="2273300" y="1674813"/>
          <p14:tracePt t="21618" x="2273300" y="1666875"/>
          <p14:tracePt t="21620" x="2281238" y="1666875"/>
          <p14:tracePt t="21622" x="2281238" y="1658938"/>
          <p14:tracePt t="21624" x="2289175" y="1658938"/>
          <p14:tracePt t="21626" x="2297113" y="1658938"/>
          <p14:tracePt t="21628" x="2305050" y="1651000"/>
          <p14:tracePt t="21630" x="2312988" y="1643063"/>
          <p14:tracePt t="21634" x="2328863" y="1643063"/>
          <p14:tracePt t="21636" x="2336800" y="1635125"/>
          <p14:tracePt t="21638" x="2344738" y="1635125"/>
          <p14:tracePt t="21640" x="2360613" y="1627188"/>
          <p14:tracePt t="21644" x="2376488" y="1627188"/>
          <p14:tracePt t="21646" x="2384425" y="1619250"/>
          <p14:tracePt t="21648" x="2400300" y="1619250"/>
          <p14:tracePt t="21650" x="2408238" y="1619250"/>
          <p14:tracePt t="21652" x="2416175" y="1611313"/>
          <p14:tracePt t="21654" x="2439988" y="1603375"/>
          <p14:tracePt t="21656" x="2447925" y="1603375"/>
          <p14:tracePt t="21658" x="2463800" y="1595438"/>
          <p14:tracePt t="21660" x="2471738" y="1595438"/>
          <p14:tracePt t="21662" x="2487613" y="1595438"/>
          <p14:tracePt t="21664" x="2511425" y="1587500"/>
          <p14:tracePt t="21666" x="2527300" y="1587500"/>
          <p14:tracePt t="21668" x="2543175" y="1579563"/>
          <p14:tracePt t="21670" x="2559050" y="1579563"/>
          <p14:tracePt t="21672" x="2574925" y="1571625"/>
          <p14:tracePt t="21674" x="2590800" y="1571625"/>
          <p14:tracePt t="21676" x="2606675" y="1571625"/>
          <p14:tracePt t="21678" x="2624138" y="1571625"/>
          <p14:tracePt t="21680" x="2640013" y="1571625"/>
          <p14:tracePt t="21682" x="2655888" y="1571625"/>
          <p14:tracePt t="21684" x="2679700" y="1563688"/>
          <p14:tracePt t="21686" x="2695575" y="1563688"/>
          <p14:tracePt t="21688" x="2719388" y="1563688"/>
          <p14:tracePt t="21690" x="2743200" y="1555750"/>
          <p14:tracePt t="21692" x="2767013" y="1555750"/>
          <p14:tracePt t="21694" x="2790825" y="1555750"/>
          <p14:tracePt t="21696" x="2822575" y="1547813"/>
          <p14:tracePt t="21698" x="2846388" y="1547813"/>
          <p14:tracePt t="21700" x="2870200" y="1547813"/>
          <p14:tracePt t="21702" x="2886075" y="1547813"/>
          <p14:tracePt t="21704" x="2909888" y="1547813"/>
          <p14:tracePt t="21706" x="2933700" y="1547813"/>
          <p14:tracePt t="21708" x="2957513" y="1547813"/>
          <p14:tracePt t="21710" x="2990850" y="1547813"/>
          <p14:tracePt t="21712" x="3014663" y="1547813"/>
          <p14:tracePt t="21714" x="3038475" y="1547813"/>
          <p14:tracePt t="21716" x="3062288" y="1547813"/>
          <p14:tracePt t="21718" x="3078163" y="1547813"/>
          <p14:tracePt t="21720" x="3101975" y="1547813"/>
          <p14:tracePt t="21722" x="3125788" y="1547813"/>
          <p14:tracePt t="21724" x="3149600" y="1547813"/>
          <p14:tracePt t="21726" x="3173413" y="1547813"/>
          <p14:tracePt t="21728" x="3197225" y="1547813"/>
          <p14:tracePt t="21730" x="3221038" y="1547813"/>
          <p14:tracePt t="21732" x="3236913" y="1547813"/>
          <p14:tracePt t="21734" x="3252788" y="1547813"/>
          <p14:tracePt t="21736" x="3276600" y="1547813"/>
          <p14:tracePt t="21738" x="3292475" y="1547813"/>
          <p14:tracePt t="21740" x="3308350" y="1547813"/>
          <p14:tracePt t="21742" x="3325813" y="1547813"/>
          <p14:tracePt t="21744" x="3349625" y="1555750"/>
          <p14:tracePt t="21746" x="3365500" y="1555750"/>
          <p14:tracePt t="21748" x="3381375" y="1563688"/>
          <p14:tracePt t="21750" x="3389313" y="1563688"/>
          <p14:tracePt t="21752" x="3405188" y="1563688"/>
          <p14:tracePt t="21754" x="3421063" y="1571625"/>
          <p14:tracePt t="21756" x="3429000" y="1579563"/>
          <p14:tracePt t="21758" x="3444875" y="1579563"/>
          <p14:tracePt t="21760" x="3452813" y="1579563"/>
          <p14:tracePt t="21762" x="3460750" y="1587500"/>
          <p14:tracePt t="21764" x="3476625" y="1595438"/>
          <p14:tracePt t="21766" x="3492500" y="1595438"/>
          <p14:tracePt t="21768" x="3500438" y="1603375"/>
          <p14:tracePt t="21770" x="3508375" y="1603375"/>
          <p14:tracePt t="21772" x="3524250" y="1611313"/>
          <p14:tracePt t="21774" x="3532188" y="1619250"/>
          <p14:tracePt t="21776" x="3540125" y="1619250"/>
          <p14:tracePt t="21778" x="3556000" y="1627188"/>
          <p14:tracePt t="21780" x="3563938" y="1635125"/>
          <p14:tracePt t="21782" x="3579813" y="1635125"/>
          <p14:tracePt t="21784" x="3587750" y="1643063"/>
          <p14:tracePt t="21786" x="3595688" y="1643063"/>
          <p14:tracePt t="21788" x="3611563" y="1651000"/>
          <p14:tracePt t="21790" x="3619500" y="1651000"/>
          <p14:tracePt t="21792" x="3627438" y="1658938"/>
          <p14:tracePt t="21794" x="3643313" y="1666875"/>
          <p14:tracePt t="21796" x="3651250" y="1666875"/>
          <p14:tracePt t="21798" x="3660775" y="1666875"/>
          <p14:tracePt t="21800" x="3668713" y="1674813"/>
          <p14:tracePt t="21802" x="3676650" y="1682750"/>
          <p14:tracePt t="21804" x="3692525" y="1682750"/>
          <p14:tracePt t="21806" x="3700463" y="1690688"/>
          <p14:tracePt t="21810" x="3716338" y="1698625"/>
          <p14:tracePt t="21812" x="3724275" y="1698625"/>
          <p14:tracePt t="21814" x="3732213" y="1698625"/>
          <p14:tracePt t="21816" x="3740150" y="1706563"/>
          <p14:tracePt t="21820" x="3756025" y="1706563"/>
          <p14:tracePt t="21822" x="3756025" y="1714500"/>
          <p14:tracePt t="21824" x="3763963" y="1714500"/>
          <p14:tracePt t="21828" x="3771900" y="1714500"/>
          <p14:tracePt t="21830" x="3779838" y="1722438"/>
          <p14:tracePt t="21834" x="3787775" y="1730375"/>
          <p14:tracePt t="21838" x="3795713" y="1730375"/>
          <p14:tracePt t="21842" x="3795713" y="1738313"/>
          <p14:tracePt t="21846" x="3803650" y="1738313"/>
          <p14:tracePt t="21848" x="3803650" y="1746250"/>
          <p14:tracePt t="21854" x="3811588" y="1746250"/>
          <p14:tracePt t="21856" x="3811588" y="1754188"/>
          <p14:tracePt t="21858" x="3811588" y="1762125"/>
          <p14:tracePt t="21864" x="3811588" y="1770063"/>
          <p14:tracePt t="21868" x="3811588" y="1778000"/>
          <p14:tracePt t="21872" x="3811588" y="1785938"/>
          <p14:tracePt t="21876" x="3811588" y="1793875"/>
          <p14:tracePt t="21878" x="3811588" y="1801813"/>
          <p14:tracePt t="21882" x="3811588" y="1809750"/>
          <p14:tracePt t="21886" x="3811588" y="1825625"/>
          <p14:tracePt t="21890" x="3811588" y="1833563"/>
          <p14:tracePt t="21892" x="3811588" y="1841500"/>
          <p14:tracePt t="21894" x="3811588" y="1849438"/>
          <p14:tracePt t="21896" x="3811588" y="1857375"/>
          <p14:tracePt t="21900" x="3811588" y="1865313"/>
          <p14:tracePt t="21902" x="3811588" y="1873250"/>
          <p14:tracePt t="21904" x="3811588" y="1881188"/>
          <p14:tracePt t="21906" x="3811588" y="1890713"/>
          <p14:tracePt t="21908" x="3811588" y="1898650"/>
          <p14:tracePt t="21912" x="3811588" y="1906588"/>
          <p14:tracePt t="21914" x="3811588" y="1914525"/>
          <p14:tracePt t="21918" x="3811588" y="1930400"/>
          <p14:tracePt t="21922" x="3811588" y="1938338"/>
          <p14:tracePt t="21924" x="3811588" y="1946275"/>
          <p14:tracePt t="21926" x="3811588" y="1954213"/>
          <p14:tracePt t="21930" x="3811588" y="1962150"/>
          <p14:tracePt t="21932" x="3811588" y="1970088"/>
          <p14:tracePt t="21936" x="3811588" y="1985963"/>
          <p14:tracePt t="21940" x="3811588" y="1993900"/>
          <p14:tracePt t="21942" x="3811588" y="2001838"/>
          <p14:tracePt t="21944" x="3811588" y="2009775"/>
          <p14:tracePt t="21946" x="3819525" y="2009775"/>
          <p14:tracePt t="21948" x="3819525" y="2017713"/>
          <p14:tracePt t="21950" x="3819525" y="2025650"/>
          <p14:tracePt t="21952" x="3819525" y="2033588"/>
          <p14:tracePt t="21956" x="3819525" y="2041525"/>
          <p14:tracePt t="21958" x="3819525" y="2049463"/>
          <p14:tracePt t="21962" x="3827463" y="2057400"/>
          <p14:tracePt t="21964" x="3827463" y="2065338"/>
          <p14:tracePt t="21966" x="3827463" y="2073275"/>
          <p14:tracePt t="21970" x="3827463" y="2081213"/>
          <p14:tracePt t="21974" x="3827463" y="2089150"/>
          <p14:tracePt t="21976" x="3835400" y="2097088"/>
          <p14:tracePt t="21980" x="3835400" y="2105025"/>
          <p14:tracePt t="21984" x="3843338" y="2120900"/>
          <p14:tracePt t="21988" x="3843338" y="2128838"/>
          <p14:tracePt t="21992" x="3843338" y="2136775"/>
          <p14:tracePt t="21996" x="3843338" y="2144713"/>
          <p14:tracePt t="22000" x="3843338" y="2152650"/>
          <p14:tracePt t="22004" x="3851275" y="2160588"/>
          <p14:tracePt t="22008" x="3851275" y="2168525"/>
          <p14:tracePt t="22012" x="3851275" y="2176463"/>
          <p14:tracePt t="22016" x="3851275" y="2184400"/>
          <p14:tracePt t="22020" x="3851275" y="2192338"/>
          <p14:tracePt t="22026" x="3851275" y="2200275"/>
          <p14:tracePt t="22028" x="3851275" y="2208213"/>
          <p14:tracePt t="22032" x="3851275" y="2216150"/>
          <p14:tracePt t="22036" x="3851275" y="2224088"/>
          <p14:tracePt t="22042" x="3851275" y="2233613"/>
          <p14:tracePt t="22044" x="3851275" y="2241550"/>
          <p14:tracePt t="22048" x="3851275" y="2249488"/>
          <p14:tracePt t="22052" x="3851275" y="2257425"/>
          <p14:tracePt t="22056" x="3843338" y="2257425"/>
          <p14:tracePt t="22058" x="3843338" y="2265363"/>
          <p14:tracePt t="22060" x="3843338" y="2273300"/>
          <p14:tracePt t="22062" x="3835400" y="2273300"/>
          <p14:tracePt t="22064" x="3835400" y="2281238"/>
          <p14:tracePt t="22070" x="3827463" y="2289175"/>
          <p14:tracePt t="22074" x="3827463" y="2297113"/>
          <p14:tracePt t="22076" x="3827463" y="2305050"/>
          <p14:tracePt t="22091" x="3803650" y="2328863"/>
          <p14:tracePt t="22092" x="3803650" y="2336800"/>
          <p14:tracePt t="22094" x="3795713" y="2336800"/>
          <p14:tracePt t="22096" x="3795713" y="2344738"/>
          <p14:tracePt t="22100" x="3787775" y="2344738"/>
          <p14:tracePt t="22102" x="3787775" y="2352675"/>
          <p14:tracePt t="22104" x="3779838" y="2352675"/>
          <p14:tracePt t="22106" x="3771900" y="2360613"/>
          <p14:tracePt t="22108" x="3771900" y="2368550"/>
          <p14:tracePt t="22112" x="3763963" y="2376488"/>
          <p14:tracePt t="22114" x="3756025" y="2376488"/>
          <p14:tracePt t="22116" x="3748088" y="2384425"/>
          <p14:tracePt t="22120" x="3740150" y="2392363"/>
          <p14:tracePt t="22124" x="3732213" y="2400300"/>
          <p14:tracePt t="22126" x="3732213" y="2408238"/>
          <p14:tracePt t="22128" x="3724275" y="2408238"/>
          <p14:tracePt t="22130" x="3716338" y="2408238"/>
          <p14:tracePt t="22132" x="3708400" y="2416175"/>
          <p14:tracePt t="22134" x="3708400" y="2424113"/>
          <p14:tracePt t="22136" x="3692525" y="2424113"/>
          <p14:tracePt t="22138" x="3692525" y="2432050"/>
          <p14:tracePt t="22140" x="3684588" y="2432050"/>
          <p14:tracePt t="22142" x="3676650" y="2439988"/>
          <p14:tracePt t="22144" x="3668713" y="2439988"/>
          <p14:tracePt t="22146" x="3660775" y="2447925"/>
          <p14:tracePt t="22150" x="3651250" y="2455863"/>
          <p14:tracePt t="22152" x="3643313" y="2455863"/>
          <p14:tracePt t="22154" x="3635375" y="2455863"/>
          <p14:tracePt t="22156" x="3627438" y="2463800"/>
          <p14:tracePt t="22158" x="3619500" y="2463800"/>
          <p14:tracePt t="22160" x="3611563" y="2471738"/>
          <p14:tracePt t="22162" x="3611563" y="2479675"/>
          <p14:tracePt t="22164" x="3603625" y="2479675"/>
          <p14:tracePt t="22166" x="3595688" y="2479675"/>
          <p14:tracePt t="22168" x="3587750" y="2487613"/>
          <p14:tracePt t="22170" x="3579813" y="2487613"/>
          <p14:tracePt t="22172" x="3571875" y="2487613"/>
          <p14:tracePt t="22174" x="3571875" y="2495550"/>
          <p14:tracePt t="22176" x="3563938" y="2503488"/>
          <p14:tracePt t="22178" x="3556000" y="2503488"/>
          <p14:tracePt t="22180" x="3548063" y="2503488"/>
          <p14:tracePt t="22182" x="3548063" y="2511425"/>
          <p14:tracePt t="22184" x="3540125" y="2511425"/>
          <p14:tracePt t="22186" x="3532188" y="2511425"/>
          <p14:tracePt t="22188" x="3524250" y="2519363"/>
          <p14:tracePt t="22190" x="3524250" y="2527300"/>
          <p14:tracePt t="22192" x="3516313" y="2527300"/>
          <p14:tracePt t="22194" x="3508375" y="2527300"/>
          <p14:tracePt t="22196" x="3508375" y="2535238"/>
          <p14:tracePt t="22198" x="3500438" y="2535238"/>
          <p14:tracePt t="22200" x="3492500" y="2535238"/>
          <p14:tracePt t="22204" x="3484563" y="2543175"/>
          <p14:tracePt t="22206" x="3476625" y="2551113"/>
          <p14:tracePt t="22208" x="3468688" y="2551113"/>
          <p14:tracePt t="22212" x="3460750" y="2551113"/>
          <p14:tracePt t="22214" x="3460750" y="2559050"/>
          <p14:tracePt t="22216" x="3452813" y="2559050"/>
          <p14:tracePt t="22218" x="3444875" y="2559050"/>
          <p14:tracePt t="22220" x="3436938" y="2559050"/>
          <p14:tracePt t="22222" x="3436938" y="2566988"/>
          <p14:tracePt t="22224" x="3429000" y="2566988"/>
          <p14:tracePt t="22228" x="3421063" y="2566988"/>
          <p14:tracePt t="22230" x="3413125" y="2576513"/>
          <p14:tracePt t="22232" x="3405188" y="2576513"/>
          <p14:tracePt t="22234" x="3405188" y="2584450"/>
          <p14:tracePt t="22236" x="3397250" y="2584450"/>
          <p14:tracePt t="22240" x="3389313" y="2584450"/>
          <p14:tracePt t="22242" x="3381375" y="2584450"/>
          <p14:tracePt t="22244" x="3373438" y="2592388"/>
          <p14:tracePt t="22248" x="3365500" y="2592388"/>
          <p14:tracePt t="22250" x="3357563" y="2592388"/>
          <p14:tracePt t="22254" x="3349625" y="2600325"/>
          <p14:tracePt t="22256" x="3341688" y="2600325"/>
          <p14:tracePt t="22258" x="3333750" y="2608263"/>
          <p14:tracePt t="22262" x="3325813" y="2608263"/>
          <p14:tracePt t="22264" x="3317875" y="2608263"/>
          <p14:tracePt t="22266" x="3317875" y="2616200"/>
          <p14:tracePt t="22268" x="3308350" y="2616200"/>
          <p14:tracePt t="22270" x="3300413" y="2616200"/>
          <p14:tracePt t="22272" x="3292475" y="2616200"/>
          <p14:tracePt t="22274" x="3292475" y="2624138"/>
          <p14:tracePt t="22276" x="3284538" y="2624138"/>
          <p14:tracePt t="22280" x="3268663" y="2624138"/>
          <p14:tracePt t="22282" x="3268663" y="2632075"/>
          <p14:tracePt t="22284" x="3260725" y="2632075"/>
          <p14:tracePt t="22286" x="3260725" y="2640013"/>
          <p14:tracePt t="22288" x="3252788" y="2640013"/>
          <p14:tracePt t="22290" x="3244850" y="2640013"/>
          <p14:tracePt t="22292" x="3236913" y="2640013"/>
          <p14:tracePt t="22294" x="3236913" y="2647950"/>
          <p14:tracePt t="22296" x="3228975" y="2647950"/>
          <p14:tracePt t="22298" x="3221038" y="2647950"/>
          <p14:tracePt t="22302" x="3213100" y="2655888"/>
          <p14:tracePt t="22306" x="3205163" y="2655888"/>
          <p14:tracePt t="22310" x="3197225" y="2663825"/>
          <p14:tracePt t="22312" x="3189288" y="2663825"/>
          <p14:tracePt t="22316" x="3181350" y="2671763"/>
          <p14:tracePt t="22320" x="3173413" y="2671763"/>
          <p14:tracePt t="22324" x="3157538" y="2671763"/>
          <p14:tracePt t="22326" x="3157538" y="2679700"/>
          <p14:tracePt t="22328" x="3149600" y="2679700"/>
          <p14:tracePt t="22332" x="3141663" y="2679700"/>
          <p14:tracePt t="22336" x="3133725" y="2687638"/>
          <p14:tracePt t="22338" x="3125788" y="2687638"/>
          <p14:tracePt t="22340" x="3117850" y="2687638"/>
          <p14:tracePt t="22344" x="3101975" y="2687638"/>
          <p14:tracePt t="22346" x="3101975" y="2695575"/>
          <p14:tracePt t="22348" x="3094038" y="2695575"/>
          <p14:tracePt t="22350" x="3086100" y="2695575"/>
          <p14:tracePt t="22352" x="3078163" y="2703513"/>
          <p14:tracePt t="22354" x="3070225" y="2703513"/>
          <p14:tracePt t="22356" x="3062288" y="2703513"/>
          <p14:tracePt t="22360" x="3046413" y="2703513"/>
          <p14:tracePt t="22362" x="3038475" y="2703513"/>
          <p14:tracePt t="22364" x="3030538" y="2703513"/>
          <p14:tracePt t="22366" x="3022600" y="2703513"/>
          <p14:tracePt t="22368" x="3014663" y="2711450"/>
          <p14:tracePt t="22370" x="3006725" y="2711450"/>
          <p14:tracePt t="22372" x="2998788" y="2711450"/>
          <p14:tracePt t="22374" x="2990850" y="2711450"/>
          <p14:tracePt t="22376" x="2982913" y="2711450"/>
          <p14:tracePt t="22378" x="2967038" y="2711450"/>
          <p14:tracePt t="22382" x="2957513" y="2711450"/>
          <p14:tracePt t="22384" x="2941638" y="2711450"/>
          <p14:tracePt t="22386" x="2933700" y="2711450"/>
          <p14:tracePt t="22388" x="2925763" y="2711450"/>
          <p14:tracePt t="22390" x="2909888" y="2711450"/>
          <p14:tracePt t="22392" x="2901950" y="2711450"/>
          <p14:tracePt t="22396" x="2886075" y="2711450"/>
          <p14:tracePt t="22398" x="2878138" y="2711450"/>
          <p14:tracePt t="22400" x="2870200" y="2711450"/>
          <p14:tracePt t="22402" x="2862263" y="2711450"/>
          <p14:tracePt t="22404" x="2846388" y="2711450"/>
          <p14:tracePt t="22408" x="2830513" y="2711450"/>
          <p14:tracePt t="22410" x="2822575" y="2711450"/>
          <p14:tracePt t="22412" x="2814638" y="2711450"/>
          <p14:tracePt t="22414" x="2798763" y="2711450"/>
          <p14:tracePt t="22416" x="2790825" y="2711450"/>
          <p14:tracePt t="22418" x="2782888" y="2711450"/>
          <p14:tracePt t="22420" x="2774950" y="2703513"/>
          <p14:tracePt t="22422" x="2767013" y="2703513"/>
          <p14:tracePt t="22424" x="2759075" y="2703513"/>
          <p14:tracePt t="22426" x="2751138" y="2703513"/>
          <p14:tracePt t="22428" x="2735263" y="2695575"/>
          <p14:tracePt t="22430" x="2727325" y="2695575"/>
          <p14:tracePt t="22432" x="2719388" y="2695575"/>
          <p14:tracePt t="22434" x="2711450" y="2695575"/>
          <p14:tracePt t="22436" x="2703513" y="2695575"/>
          <p14:tracePt t="22438" x="2695575" y="2695575"/>
          <p14:tracePt t="22440" x="2679700" y="2695575"/>
          <p14:tracePt t="22442" x="2671763" y="2687638"/>
          <p14:tracePt t="22444" x="2663825" y="2687638"/>
          <p14:tracePt t="22446" x="2655888" y="2679700"/>
          <p14:tracePt t="22448" x="2647950" y="2679700"/>
          <p14:tracePt t="22450" x="2632075" y="2679700"/>
          <p14:tracePt t="22452" x="2624138" y="2679700"/>
          <p14:tracePt t="22454" x="2616200" y="2671763"/>
          <p14:tracePt t="22456" x="2606675" y="2671763"/>
          <p14:tracePt t="22458" x="2598738" y="2663825"/>
          <p14:tracePt t="22460" x="2590800" y="2663825"/>
          <p14:tracePt t="22462" x="2574925" y="2663825"/>
          <p14:tracePt t="22464" x="2566988" y="2655888"/>
          <p14:tracePt t="22466" x="2559050" y="2655888"/>
          <p14:tracePt t="22468" x="2551113" y="2647950"/>
          <p14:tracePt t="22470" x="2543175" y="2647950"/>
          <p14:tracePt t="22472" x="2535238" y="2640013"/>
          <p14:tracePt t="22474" x="2527300" y="2640013"/>
          <p14:tracePt t="22476" x="2519363" y="2640013"/>
          <p14:tracePt t="22478" x="2503488" y="2632075"/>
          <p14:tracePt t="22480" x="2503488" y="2624138"/>
          <p14:tracePt t="22482" x="2495550" y="2624138"/>
          <p14:tracePt t="22484" x="2487613" y="2616200"/>
          <p14:tracePt t="22486" x="2479675" y="2616200"/>
          <p14:tracePt t="22488" x="2471738" y="2608263"/>
          <p14:tracePt t="22490" x="2463800" y="2608263"/>
          <p14:tracePt t="22492" x="2455863" y="2600325"/>
          <p14:tracePt t="22496" x="2439988" y="2592388"/>
          <p14:tracePt t="22498" x="2439988" y="2584450"/>
          <p14:tracePt t="22500" x="2432050" y="2584450"/>
          <p14:tracePt t="22502" x="2424113" y="2576513"/>
          <p14:tracePt t="22506" x="2416175" y="2566988"/>
          <p14:tracePt t="22508" x="2408238" y="2559050"/>
          <p14:tracePt t="22510" x="2400300" y="2559050"/>
          <p14:tracePt t="22512" x="2400300" y="2551113"/>
          <p14:tracePt t="22514" x="2392363" y="2551113"/>
          <p14:tracePt t="22516" x="2384425" y="2543175"/>
          <p14:tracePt t="22518" x="2384425" y="2535238"/>
          <p14:tracePt t="22520" x="2376488" y="2527300"/>
          <p14:tracePt t="22524" x="2368550" y="2519363"/>
          <p14:tracePt t="22528" x="2360613" y="2503488"/>
          <p14:tracePt t="22530" x="2352675" y="2503488"/>
          <p14:tracePt t="22532" x="2352675" y="2495550"/>
          <p14:tracePt t="22534" x="2344738" y="2495550"/>
          <p14:tracePt t="22536" x="2344738" y="2487613"/>
          <p14:tracePt t="22540" x="2336800" y="2479675"/>
          <p14:tracePt t="22542" x="2328863" y="2471738"/>
          <p14:tracePt t="22544" x="2328863" y="2463800"/>
          <p14:tracePt t="22548" x="2320925" y="2455863"/>
          <p14:tracePt t="22550" x="2320925" y="2447925"/>
          <p14:tracePt t="22554" x="2312988" y="2439988"/>
          <p14:tracePt t="22556" x="2312988" y="2432050"/>
          <p14:tracePt t="22560" x="2312988" y="2424113"/>
          <p14:tracePt t="22562" x="2305050" y="2416175"/>
          <p14:tracePt t="22564" x="2305050" y="2408238"/>
          <p14:tracePt t="22566" x="2297113" y="2400300"/>
          <p14:tracePt t="22568" x="2297113" y="2392363"/>
          <p14:tracePt t="22572" x="2297113" y="2384425"/>
          <p14:tracePt t="22574" x="2297113" y="2376488"/>
          <p14:tracePt t="22576" x="2289175" y="2368550"/>
          <p14:tracePt t="22578" x="2289175" y="2360613"/>
          <p14:tracePt t="22582" x="2281238" y="2344738"/>
          <p14:tracePt t="22586" x="2281238" y="2336800"/>
          <p14:tracePt t="22588" x="2281238" y="2328863"/>
          <p14:tracePt t="22590" x="2281238" y="2320925"/>
          <p14:tracePt t="22594" x="2281238" y="2312988"/>
          <p14:tracePt t="22596" x="2281238" y="2305050"/>
          <p14:tracePt t="22598" x="2281238" y="2297113"/>
          <p14:tracePt t="22602" x="2281238" y="2289175"/>
          <p14:tracePt t="22604" x="2281238" y="2281238"/>
          <p14:tracePt t="22608" x="2281238" y="2273300"/>
          <p14:tracePt t="22610" x="2281238" y="2265363"/>
          <p14:tracePt t="22614" x="2281238" y="2257425"/>
          <p14:tracePt t="22616" x="2281238" y="2249488"/>
          <p14:tracePt t="22620" x="2281238" y="2241550"/>
          <p14:tracePt t="22622" x="2281238" y="2233613"/>
          <p14:tracePt t="22626" x="2281238" y="2224088"/>
          <p14:tracePt t="22628" x="2281238" y="2216150"/>
          <p14:tracePt t="22630" x="2289175" y="2208213"/>
          <p14:tracePt t="22634" x="2289175" y="2200275"/>
          <p14:tracePt t="22636" x="2289175" y="2192338"/>
          <p14:tracePt t="22640" x="2297113" y="2184400"/>
          <p14:tracePt t="22642" x="2297113" y="2176463"/>
          <p14:tracePt t="22646" x="2297113" y="2168525"/>
          <p14:tracePt t="22648" x="2305050" y="2160588"/>
          <p14:tracePt t="22650" x="2305050" y="2152650"/>
          <p14:tracePt t="22654" x="2305050" y="2144713"/>
          <p14:tracePt t="22658" x="2305050" y="2136775"/>
          <p14:tracePt t="22660" x="2312988" y="2136775"/>
          <p14:tracePt t="22662" x="2312988" y="2128838"/>
          <p14:tracePt t="22664" x="2320925" y="2120900"/>
          <p14:tracePt t="22668" x="2320925" y="2112963"/>
          <p14:tracePt t="22672" x="2320925" y="2097088"/>
          <p14:tracePt t="22674" x="2328863" y="2097088"/>
          <p14:tracePt t="22676" x="2328863" y="2089150"/>
          <p14:tracePt t="22680" x="2328863" y="2081213"/>
          <p14:tracePt t="22684" x="2336800" y="2065338"/>
          <p14:tracePt t="22688" x="2344738" y="2057400"/>
          <p14:tracePt t="22692" x="2344738" y="2049463"/>
          <p14:tracePt t="22694" x="2344738" y="2041525"/>
          <p14:tracePt t="22696" x="2344738" y="2033588"/>
          <p14:tracePt t="22698" x="2352675" y="2033588"/>
          <p14:tracePt t="22700" x="2352675" y="2025650"/>
          <p14:tracePt t="22704" x="2352675" y="2017713"/>
          <p14:tracePt t="22706" x="2360613" y="2009775"/>
          <p14:tracePt t="22710" x="2360613" y="2001838"/>
          <p14:tracePt t="22714" x="2360613" y="1993900"/>
          <p14:tracePt t="22716" x="2368550" y="1993900"/>
          <p14:tracePt t="22718" x="2368550" y="1985963"/>
          <p14:tracePt t="22724" x="2376488" y="1978025"/>
          <p14:tracePt t="22726" x="2376488" y="1970088"/>
          <p14:tracePt t="22730" x="2384425" y="1970088"/>
          <p14:tracePt t="22732" x="2384425" y="1962150"/>
          <p14:tracePt t="22740" x="2392363" y="1954213"/>
          <p14:tracePt t="22748" x="2400300" y="1946275"/>
          <p14:tracePt t="22752" x="2400300" y="1938338"/>
          <p14:tracePt t="22760" x="2408238" y="1938338"/>
          <p14:tracePt t="22766" x="2416175" y="1930400"/>
          <p14:tracePt t="22778" x="2424113" y="1930400"/>
          <p14:tracePt t="22790" x="2432050" y="1922463"/>
          <p14:tracePt t="22796" x="2439988" y="1922463"/>
          <p14:tracePt t="22800" x="2447925" y="1922463"/>
          <p14:tracePt t="22804" x="2455863" y="1922463"/>
          <p14:tracePt t="22808" x="2463800" y="1922463"/>
          <p14:tracePt t="22812" x="2479675" y="1922463"/>
          <p14:tracePt t="22814" x="2479675" y="1914525"/>
          <p14:tracePt t="22816" x="2487613" y="1914525"/>
          <p14:tracePt t="22818" x="2495550" y="1914525"/>
          <p14:tracePt t="22820" x="2503488" y="1914525"/>
          <p14:tracePt t="22824" x="2511425" y="1914525"/>
          <p14:tracePt t="22826" x="2527300" y="1914525"/>
          <p14:tracePt t="22828" x="2527300" y="1906588"/>
          <p14:tracePt t="22830" x="2535238" y="1906588"/>
          <p14:tracePt t="22832" x="2543175" y="1906588"/>
          <p14:tracePt t="22834" x="2551113" y="1906588"/>
          <p14:tracePt t="22836" x="2559050" y="1906588"/>
          <p14:tracePt t="22838" x="2566988" y="1906588"/>
          <p14:tracePt t="22840" x="2574925" y="1906588"/>
          <p14:tracePt t="22842" x="2590800" y="1906588"/>
          <p14:tracePt t="22844" x="2598738" y="1906588"/>
          <p14:tracePt t="22848" x="2616200" y="1906588"/>
          <p14:tracePt t="22850" x="2624138" y="1906588"/>
          <p14:tracePt t="22852" x="2632075" y="1906588"/>
          <p14:tracePt t="22854" x="2640013" y="1906588"/>
          <p14:tracePt t="22856" x="2655888" y="1906588"/>
          <p14:tracePt t="22858" x="2663825" y="1906588"/>
          <p14:tracePt t="22860" x="2671763" y="1906588"/>
          <p14:tracePt t="22862" x="2687638" y="1906588"/>
          <p14:tracePt t="22864" x="2695575" y="1906588"/>
          <p14:tracePt t="22868" x="2711450" y="1906588"/>
          <p14:tracePt t="22870" x="2719388" y="1906588"/>
          <p14:tracePt t="22872" x="2727325" y="1906588"/>
          <p14:tracePt t="22874" x="2735263" y="1906588"/>
          <p14:tracePt t="22876" x="2751138" y="1906588"/>
          <p14:tracePt t="22878" x="2759075" y="1906588"/>
          <p14:tracePt t="22880" x="2767013" y="1906588"/>
          <p14:tracePt t="22882" x="2774950" y="1906588"/>
          <p14:tracePt t="22884" x="2790825" y="1906588"/>
          <p14:tracePt t="22888" x="2806700" y="1906588"/>
          <p14:tracePt t="22890" x="2814638" y="1906588"/>
          <p14:tracePt t="22894" x="2830513" y="1906588"/>
          <p14:tracePt t="22896" x="2838450" y="1906588"/>
          <p14:tracePt t="22898" x="2846388" y="1906588"/>
          <p14:tracePt t="22900" x="2854325" y="1906588"/>
          <p14:tracePt t="22902" x="2862263" y="1906588"/>
          <p14:tracePt t="22904" x="2870200" y="1906588"/>
          <p14:tracePt t="22906" x="2878138" y="1906588"/>
          <p14:tracePt t="22910" x="2886075" y="1906588"/>
          <p14:tracePt t="22912" x="2894013" y="1906588"/>
          <p14:tracePt t="22914" x="2901950" y="1906588"/>
          <p14:tracePt t="22916" x="2909888" y="1906588"/>
          <p14:tracePt t="22918" x="2917825" y="1906588"/>
          <p14:tracePt t="22920" x="2925763" y="1906588"/>
          <p14:tracePt t="22922" x="2933700" y="1906588"/>
          <p14:tracePt t="22926" x="2941638" y="1906588"/>
          <p14:tracePt t="22928" x="2949575" y="1906588"/>
          <p14:tracePt t="22930" x="2957513" y="1906588"/>
          <p14:tracePt t="22932" x="2967038" y="1906588"/>
          <p14:tracePt t="22934" x="2974975" y="1914525"/>
          <p14:tracePt t="22938" x="2982913" y="1914525"/>
          <p14:tracePt t="22940" x="2990850" y="1914525"/>
          <p14:tracePt t="22942" x="2998788" y="1914525"/>
          <p14:tracePt t="22944" x="3006725" y="1914525"/>
          <p14:tracePt t="22946" x="3014663" y="1914525"/>
          <p14:tracePt t="22950" x="3030538" y="1914525"/>
          <p14:tracePt t="22952" x="3030538" y="1922463"/>
          <p14:tracePt t="22954" x="3038475" y="1922463"/>
          <p14:tracePt t="22956" x="3046413" y="1922463"/>
          <p14:tracePt t="22958" x="3054350" y="1922463"/>
          <p14:tracePt t="22960" x="3062288" y="1922463"/>
          <p14:tracePt t="22962" x="3070225" y="1922463"/>
          <p14:tracePt t="22964" x="3078163" y="1922463"/>
          <p14:tracePt t="22966" x="3086100" y="1922463"/>
          <p14:tracePt t="22970" x="3101975" y="1930400"/>
          <p14:tracePt t="22974" x="3109913" y="1930400"/>
          <p14:tracePt t="22978" x="3125788" y="1938338"/>
          <p14:tracePt t="22982" x="3133725" y="1938338"/>
          <p14:tracePt t="22986" x="3149600" y="1938338"/>
          <p14:tracePt t="22990" x="3157538" y="1938338"/>
          <p14:tracePt t="22994" x="3165475" y="1938338"/>
          <p14:tracePt t="23000" x="3173413" y="1938338"/>
          <p14:tracePt t="23006" x="3181350" y="1938338"/>
          <p14:tracePt t="23008" x="3189288" y="1938338"/>
          <p14:tracePt t="23010" x="3189288" y="1946275"/>
          <p14:tracePt t="23016" x="3197225" y="1946275"/>
          <p14:tracePt t="23034" x="3205163" y="1946275"/>
          <p14:tracePt t="23052" x="3213100" y="1946275"/>
          <p14:tracePt t="23056" x="3213100" y="1954213"/>
          <p14:tracePt t="23058" x="3221038" y="1954213"/>
          <p14:tracePt t="23074" x="3236913" y="1962150"/>
          <p14:tracePt t="23080" x="3244850" y="1962150"/>
          <p14:tracePt t="23082" x="3252788" y="1970088"/>
          <p14:tracePt t="23086" x="3260725" y="1970088"/>
          <p14:tracePt t="23092" x="3268663" y="1970088"/>
          <p14:tracePt t="23094" x="3268663" y="1978025"/>
          <p14:tracePt t="23096" x="3276600" y="1978025"/>
          <p14:tracePt t="23098" x="3284538" y="1978025"/>
          <p14:tracePt t="23102" x="3292475" y="1978025"/>
          <p14:tracePt t="23104" x="3292475" y="1985963"/>
          <p14:tracePt t="23106" x="3300413" y="1985963"/>
          <p14:tracePt t="23110" x="3308350" y="1985963"/>
          <p14:tracePt t="23112" x="3317875" y="1985963"/>
          <p14:tracePt t="23114" x="3317875" y="1993900"/>
          <p14:tracePt t="23116" x="3325813" y="1993900"/>
          <p14:tracePt t="23120" x="3325813" y="2001838"/>
          <p14:tracePt t="23122" x="3333750" y="2001838"/>
          <p14:tracePt t="23126" x="3341688" y="2001838"/>
          <p14:tracePt t="23128" x="3349625" y="2009775"/>
          <p14:tracePt t="23132" x="3357563" y="2009775"/>
          <p14:tracePt t="23136" x="3357563" y="2017713"/>
          <p14:tracePt t="23138" x="3365500" y="2017713"/>
          <p14:tracePt t="23142" x="3373438" y="2025650"/>
          <p14:tracePt t="23144" x="3381375" y="2025650"/>
          <p14:tracePt t="23146" x="3381375" y="2033588"/>
          <p14:tracePt t="23150" x="3389313" y="2033588"/>
          <p14:tracePt t="23152" x="3389313" y="2041525"/>
          <p14:tracePt t="23156" x="3397250" y="2049463"/>
          <p14:tracePt t="23162" x="3405188" y="2057400"/>
          <p14:tracePt t="23164" x="3413125" y="2065338"/>
          <p14:tracePt t="23170" x="3421063" y="2073275"/>
          <p14:tracePt t="23176" x="3421063" y="2081213"/>
          <p14:tracePt t="23178" x="3429000" y="2081213"/>
          <p14:tracePt t="23180" x="3429000" y="2089150"/>
          <p14:tracePt t="23184" x="3436938" y="2097088"/>
          <p14:tracePt t="23190" x="3436938" y="2105025"/>
          <p14:tracePt t="23194" x="3444875" y="2112963"/>
          <p14:tracePt t="23198" x="3452813" y="2112963"/>
          <p14:tracePt t="23200" x="3452813" y="2120900"/>
          <p14:tracePt t="23204" x="3460750" y="2128838"/>
          <p14:tracePt t="23210" x="3460750" y="2136775"/>
          <p14:tracePt t="23212" x="3468688" y="2136775"/>
          <p14:tracePt t="23216" x="3468688" y="2144713"/>
          <p14:tracePt t="23220" x="3476625" y="2152650"/>
          <p14:tracePt t="23224" x="3484563" y="2152650"/>
          <p14:tracePt t="23226" x="3484563" y="2160588"/>
          <p14:tracePt t="23230" x="3484563" y="2168525"/>
          <p14:tracePt t="23236" x="3492500" y="2176463"/>
          <p14:tracePt t="23240" x="3492500" y="2184400"/>
          <p14:tracePt t="23246" x="3492500" y="2192338"/>
          <p14:tracePt t="23248" x="3500438" y="2200275"/>
          <p14:tracePt t="23254" x="3500438" y="2208213"/>
          <p14:tracePt t="23258" x="3500438" y="2216150"/>
          <p14:tracePt t="23262" x="3500438" y="2224088"/>
          <p14:tracePt t="23264" x="3500438" y="2233613"/>
          <p14:tracePt t="23266" x="3500438" y="2241550"/>
          <p14:tracePt t="23270" x="3500438" y="2257425"/>
          <p14:tracePt t="23274" x="3500438" y="2265363"/>
          <p14:tracePt t="23276" x="3500438" y="2281238"/>
          <p14:tracePt t="23280" x="3500438" y="2289175"/>
          <p14:tracePt t="23282" x="3500438" y="2305050"/>
          <p14:tracePt t="23284" x="3500438" y="2312988"/>
          <p14:tracePt t="23286" x="3500438" y="2320925"/>
          <p14:tracePt t="23288" x="3500438" y="2328863"/>
          <p14:tracePt t="23290" x="3500438" y="2336800"/>
          <p14:tracePt t="23292" x="3500438" y="2344738"/>
          <p14:tracePt t="23294" x="3492500" y="2360613"/>
          <p14:tracePt t="23296" x="3484563" y="2368550"/>
          <p14:tracePt t="23298" x="3484563" y="2376488"/>
          <p14:tracePt t="23300" x="3484563" y="2392363"/>
          <p14:tracePt t="23302" x="3476625" y="2400300"/>
          <p14:tracePt t="23304" x="3476625" y="2408238"/>
          <p14:tracePt t="23306" x="3468688" y="2416175"/>
          <p14:tracePt t="23308" x="3468688" y="2424113"/>
          <p14:tracePt t="23310" x="3460750" y="2439988"/>
          <p14:tracePt t="23312" x="3452813" y="2447925"/>
          <p14:tracePt t="23314" x="3452813" y="2455863"/>
          <p14:tracePt t="23316" x="3452813" y="2463800"/>
          <p14:tracePt t="23318" x="3444875" y="2471738"/>
          <p14:tracePt t="23320" x="3436938" y="2479675"/>
          <p14:tracePt t="23322" x="3436938" y="2487613"/>
          <p14:tracePt t="23324" x="3429000" y="2495550"/>
          <p14:tracePt t="23326" x="3429000" y="2503488"/>
          <p14:tracePt t="23328" x="3421063" y="2503488"/>
          <p14:tracePt t="23330" x="3413125" y="2519363"/>
          <p14:tracePt t="23334" x="3405188" y="2527300"/>
          <p14:tracePt t="23336" x="3405188" y="2535238"/>
          <p14:tracePt t="23338" x="3405188" y="2543175"/>
          <p14:tracePt t="23340" x="3397250" y="2551113"/>
          <p14:tracePt t="23344" x="3389313" y="2566988"/>
          <p14:tracePt t="23348" x="3389313" y="2584450"/>
          <p14:tracePt t="23352" x="3389313" y="2592388"/>
          <p14:tracePt t="23354" x="3389313" y="2600325"/>
          <p14:tracePt t="23356" x="3381375" y="2600325"/>
          <p14:tracePt t="23358" x="3381375" y="2608263"/>
          <p14:tracePt t="23360" x="3381375" y="2616200"/>
          <p14:tracePt t="23362" x="3381375" y="2624138"/>
          <p14:tracePt t="23364" x="3381375" y="2632075"/>
          <p14:tracePt t="23366" x="3381375" y="2640013"/>
          <p14:tracePt t="23370" x="3381375" y="2647950"/>
          <p14:tracePt t="23372" x="3381375" y="2655888"/>
          <p14:tracePt t="23376" x="3381375" y="2663825"/>
          <p14:tracePt t="23378" x="3381375" y="2671763"/>
          <p14:tracePt t="23382" x="3381375" y="2679700"/>
          <p14:tracePt t="23386" x="3381375" y="2687638"/>
          <p14:tracePt t="23390" x="3381375" y="2695575"/>
          <p14:tracePt t="23392" x="3381375" y="2703513"/>
          <p14:tracePt t="23396" x="3381375" y="2711450"/>
          <p14:tracePt t="23400" x="3381375" y="2719388"/>
          <p14:tracePt t="23406" x="3381375" y="2727325"/>
          <p14:tracePt t="23408" x="3381375" y="2735263"/>
          <p14:tracePt t="23414" x="3381375" y="2743200"/>
          <p14:tracePt t="23422" x="3381375" y="2751138"/>
          <p14:tracePt t="23430" x="3381375" y="2759075"/>
          <p14:tracePt t="23434" x="3381375" y="2767013"/>
          <p14:tracePt t="23436" x="3373438" y="2767013"/>
          <p14:tracePt t="23442" x="3365500" y="2767013"/>
          <p14:tracePt t="23444" x="3365500" y="2774950"/>
          <p14:tracePt t="23450" x="3357563" y="2774950"/>
          <p14:tracePt t="23454" x="3357563" y="2782888"/>
          <p14:tracePt t="23458" x="3349625" y="2782888"/>
          <p14:tracePt t="23464" x="3341688" y="2790825"/>
          <p14:tracePt t="23468" x="3333750" y="2790825"/>
          <p14:tracePt t="23470" x="3333750" y="2798763"/>
          <p14:tracePt t="23474" x="3325813" y="2798763"/>
          <p14:tracePt t="23480" x="3317875" y="2798763"/>
          <p14:tracePt t="23486" x="3317875" y="2806700"/>
          <p14:tracePt t="23488" x="3308350" y="2806700"/>
          <p14:tracePt t="23492" x="3300413" y="2806700"/>
          <p14:tracePt t="23496" x="3292475" y="2806700"/>
          <p14:tracePt t="23502" x="3284538" y="2806700"/>
          <p14:tracePt t="23506" x="3284538" y="2814638"/>
          <p14:tracePt t="23508" x="3276600" y="2814638"/>
          <p14:tracePt t="23514" x="3268663" y="2814638"/>
          <p14:tracePt t="23516" x="3260725" y="2814638"/>
          <p14:tracePt t="23522" x="3252788" y="2814638"/>
          <p14:tracePt t="23524" x="3252788" y="2822575"/>
          <p14:tracePt t="23528" x="3244850" y="2822575"/>
          <p14:tracePt t="23534" x="3236913" y="2822575"/>
          <p14:tracePt t="23536" x="3228975" y="2830513"/>
          <p14:tracePt t="23542" x="3221038" y="2830513"/>
          <p14:tracePt t="23548" x="3213100" y="2830513"/>
          <p14:tracePt t="23552" x="3205163" y="2830513"/>
          <p14:tracePt t="23556" x="3197225" y="2838450"/>
          <p14:tracePt t="23560" x="3189288" y="2838450"/>
          <p14:tracePt t="23566" x="3181350" y="2838450"/>
          <p14:tracePt t="23572" x="3173413" y="2838450"/>
          <p14:tracePt t="23574" x="3165475" y="2838450"/>
          <p14:tracePt t="23576" x="3165475" y="2846388"/>
          <p14:tracePt t="23580" x="3157538" y="2846388"/>
          <p14:tracePt t="23586" x="3149600" y="2846388"/>
          <p14:tracePt t="23592" x="3141663" y="2846388"/>
          <p14:tracePt t="23596" x="3133725" y="2846388"/>
          <p14:tracePt t="23602" x="3125788" y="2854325"/>
          <p14:tracePt t="23610" x="3117850" y="2854325"/>
          <p14:tracePt t="23618" x="3109913" y="2854325"/>
          <p14:tracePt t="23620" x="3101975" y="2854325"/>
          <p14:tracePt t="23622" x="3101975" y="2862263"/>
          <p14:tracePt t="23628" x="3094038" y="2862263"/>
          <p14:tracePt t="23636" x="3086100" y="2862263"/>
          <p14:tracePt t="23642" x="3078163" y="2862263"/>
          <p14:tracePt t="23646" x="3070225" y="2862263"/>
          <p14:tracePt t="23654" x="3062288" y="2862263"/>
          <p14:tracePt t="23664" x="3054350" y="2862263"/>
          <p14:tracePt t="23674" x="3046413" y="2862263"/>
          <p14:tracePt t="23684" x="3038475" y="2862263"/>
          <p14:tracePt t="23690" x="3030538" y="2862263"/>
          <p14:tracePt t="23694" x="3030538" y="2854325"/>
          <p14:tracePt t="23698" x="3022600" y="2854325"/>
          <p14:tracePt t="23708" x="3014663" y="2854325"/>
          <p14:tracePt t="23712" x="3014663" y="2846388"/>
          <p14:tracePt t="23718" x="3006725" y="2846388"/>
          <p14:tracePt t="23722" x="2998788" y="2846388"/>
          <p14:tracePt t="23732" x="2990850" y="2846388"/>
          <p14:tracePt t="23734" x="2990850" y="2838450"/>
          <p14:tracePt t="23742" x="2982913" y="2838450"/>
          <p14:tracePt t="23752" x="2974975" y="2838450"/>
          <p14:tracePt t="23756" x="2967038" y="2838450"/>
          <p14:tracePt t="23760" x="2967038" y="2830513"/>
          <p14:tracePt t="23770" x="2957513" y="2830513"/>
          <p14:tracePt t="23840" x="2949575" y="2830513"/>
          <p14:tracePt t="23846" x="2949575" y="2822575"/>
          <p14:tracePt t="23946" x="2941638" y="2822575"/>
          <p14:tracePt t="23954" x="2941638" y="2814638"/>
          <p14:tracePt t="23964" x="2941638" y="2806700"/>
          <p14:tracePt t="23972" x="2933700" y="2798763"/>
          <p14:tracePt t="23974" x="2933700" y="2790825"/>
          <p14:tracePt t="23978" x="2933700" y="2782888"/>
          <p14:tracePt t="23984" x="2933700" y="2774950"/>
          <p14:tracePt t="23988" x="2933700" y="2759075"/>
          <p14:tracePt t="23992" x="2933700" y="2751138"/>
          <p14:tracePt t="23996" x="2933700" y="2735263"/>
          <p14:tracePt t="24000" x="2933700" y="2727325"/>
          <p14:tracePt t="24002" x="2933700" y="2719388"/>
          <p14:tracePt t="24006" x="2933700" y="2703513"/>
          <p14:tracePt t="24010" x="2933700" y="2687638"/>
          <p14:tracePt t="24014" x="2941638" y="2679700"/>
          <p14:tracePt t="24016" x="2941638" y="2671763"/>
          <p14:tracePt t="24018" x="2941638" y="2663825"/>
          <p14:tracePt t="24020" x="2941638" y="2655888"/>
          <p14:tracePt t="24022" x="2941638" y="2647950"/>
          <p14:tracePt t="24024" x="2941638" y="2640013"/>
          <p14:tracePt t="24026" x="2941638" y="2632075"/>
          <p14:tracePt t="24028" x="2949575" y="2632075"/>
          <p14:tracePt t="24030" x="2949575" y="2616200"/>
          <p14:tracePt t="24034" x="2949575" y="2608263"/>
          <p14:tracePt t="24038" x="2949575" y="2600325"/>
          <p14:tracePt t="24040" x="2957513" y="2592388"/>
          <p14:tracePt t="24042" x="2957513" y="2584450"/>
          <p14:tracePt t="24046" x="2967038" y="2576513"/>
          <p14:tracePt t="24050" x="2967038" y="2566988"/>
          <p14:tracePt t="24054" x="2967038" y="2559050"/>
          <p14:tracePt t="24056" x="2967038" y="2551113"/>
          <p14:tracePt t="24058" x="2974975" y="2551113"/>
          <p14:tracePt t="24060" x="2974975" y="2543175"/>
          <p14:tracePt t="24074" x="2982913" y="2511425"/>
          <p14:tracePt t="24078" x="2982913" y="2503488"/>
          <p14:tracePt t="24082" x="2990850" y="2495550"/>
          <p14:tracePt t="24084" x="2990850" y="2487613"/>
          <p14:tracePt t="24086" x="2998788" y="2487613"/>
          <p14:tracePt t="24088" x="2998788" y="2479675"/>
          <p14:tracePt t="24090" x="2998788" y="2471738"/>
          <p14:tracePt t="24092" x="2998788" y="2463800"/>
          <p14:tracePt t="24096" x="3006725" y="2455863"/>
          <p14:tracePt t="24100" x="3006725" y="2447925"/>
          <p14:tracePt t="24104" x="3014663" y="2432050"/>
          <p14:tracePt t="24108" x="3022600" y="2424113"/>
          <p14:tracePt t="24112" x="3022600" y="2416175"/>
          <p14:tracePt t="24116" x="3030538" y="2408238"/>
          <p14:tracePt t="24118" x="3030538" y="2400300"/>
          <p14:tracePt t="24122" x="3030538" y="2392363"/>
          <p14:tracePt t="24124" x="3038475" y="2392363"/>
          <p14:tracePt t="24126" x="3038475" y="2384425"/>
          <p14:tracePt t="24130" x="3038475" y="2376488"/>
          <p14:tracePt t="24132" x="3046413" y="2368550"/>
          <p14:tracePt t="24136" x="3054350" y="2368550"/>
          <p14:tracePt t="24138" x="3054350" y="2360613"/>
          <p14:tracePt t="24144" x="3054350" y="2352675"/>
          <p14:tracePt t="24146" x="3062288" y="2352675"/>
          <p14:tracePt t="24150" x="3062288" y="2344738"/>
          <p14:tracePt t="24154" x="3062288" y="2336800"/>
          <p14:tracePt t="24158" x="3070225" y="2336800"/>
          <p14:tracePt t="24160" x="3070225" y="2328863"/>
          <p14:tracePt t="24172" x="3078163" y="2320925"/>
          <p14:tracePt t="24184" x="3078163" y="2312988"/>
          <p14:tracePt t="24186" x="3086100" y="2312988"/>
          <p14:tracePt t="24188" x="3086100" y="2305050"/>
          <p14:tracePt t="24194" x="3094038" y="2305050"/>
          <p14:tracePt t="24200" x="3094038" y="2297113"/>
          <p14:tracePt t="24208" x="3101975" y="2297113"/>
          <p14:tracePt t="24214" x="3101975" y="2289175"/>
          <p14:tracePt t="24220" x="3109913" y="2289175"/>
          <p14:tracePt t="24224" x="3109913" y="2281238"/>
          <p14:tracePt t="24228" x="3109913" y="2273300"/>
          <p14:tracePt t="24234" x="3117850" y="2273300"/>
          <p14:tracePt t="24238" x="3125788" y="2265363"/>
          <p14:tracePt t="24248" x="3125788" y="2257425"/>
          <p14:tracePt t="24250" x="3133725" y="2257425"/>
          <p14:tracePt t="24254" x="3133725" y="2249488"/>
          <p14:tracePt t="24260" x="3141663" y="2241550"/>
          <p14:tracePt t="24268" x="3141663" y="2233613"/>
          <p14:tracePt t="24270" x="3149600" y="2233613"/>
          <p14:tracePt t="24276" x="3157538" y="2224088"/>
          <p14:tracePt t="24286" x="3157538" y="2216150"/>
          <p14:tracePt t="24288" x="3165475" y="2216150"/>
          <p14:tracePt t="24298" x="3165475" y="2208213"/>
          <p14:tracePt t="24302" x="3173413" y="2208213"/>
          <p14:tracePt t="24304" x="3173413" y="2200275"/>
          <p14:tracePt t="24316" x="3181350" y="2192338"/>
          <p14:tracePt t="24322" x="3189288" y="2192338"/>
          <p14:tracePt t="24328" x="3189288" y="2184400"/>
          <p14:tracePt t="24336" x="3197225" y="2184400"/>
          <p14:tracePt t="24340" x="3197225" y="2176463"/>
          <p14:tracePt t="24346" x="3197225" y="2168525"/>
          <p14:tracePt t="24348" x="3205163" y="2168525"/>
          <p14:tracePt t="24358" x="3205163" y="2160588"/>
          <p14:tracePt t="24360" x="3213100" y="2160588"/>
          <p14:tracePt t="24368" x="3221038" y="2160588"/>
          <p14:tracePt t="24374" x="3221038" y="2152650"/>
          <p14:tracePt t="24378" x="3228975" y="2152650"/>
          <p14:tracePt t="24388" x="3236913" y="2152650"/>
          <p14:tracePt t="24398" x="3236913" y="2144713"/>
          <p14:tracePt t="24400" x="3244850" y="2144713"/>
          <p14:tracePt t="24406" x="3252788" y="2144713"/>
          <p14:tracePt t="24414" x="3252788" y="2136775"/>
          <p14:tracePt t="24420" x="3260725" y="2136775"/>
          <p14:tracePt t="24432" x="3268663" y="2136775"/>
          <p14:tracePt t="24440" x="3276600" y="2136775"/>
          <p14:tracePt t="24446" x="3284538" y="2136775"/>
          <p14:tracePt t="24452" x="3292475" y="2136775"/>
          <p14:tracePt t="24458" x="3300413" y="2136775"/>
          <p14:tracePt t="24464" x="3308350" y="2128838"/>
          <p14:tracePt t="24466" x="3317875" y="2128838"/>
          <p14:tracePt t="24470" x="3325813" y="2128838"/>
          <p14:tracePt t="24474" x="3333750" y="2128838"/>
          <p14:tracePt t="24476" x="3341688" y="2128838"/>
          <p14:tracePt t="24478" x="3349625" y="2128838"/>
          <p14:tracePt t="24482" x="3357563" y="2128838"/>
          <p14:tracePt t="24484" x="3365500" y="2128838"/>
          <p14:tracePt t="24488" x="3373438" y="2128838"/>
          <p14:tracePt t="24490" x="3381375" y="2128838"/>
          <p14:tracePt t="24492" x="3389313" y="2128838"/>
          <p14:tracePt t="24496" x="3397250" y="2128838"/>
          <p14:tracePt t="24498" x="3405188" y="2128838"/>
          <p14:tracePt t="24500" x="3413125" y="2128838"/>
          <p14:tracePt t="24504" x="3429000" y="2128838"/>
          <p14:tracePt t="24508" x="3436938" y="2128838"/>
          <p14:tracePt t="24510" x="3444875" y="2128838"/>
          <p14:tracePt t="24514" x="3452813" y="2128838"/>
          <p14:tracePt t="24516" x="3460750" y="2128838"/>
          <p14:tracePt t="24518" x="3468688" y="2128838"/>
          <p14:tracePt t="24522" x="3476625" y="2128838"/>
          <p14:tracePt t="24528" x="3484563" y="2128838"/>
          <p14:tracePt t="24530" x="3492500" y="2128838"/>
          <p14:tracePt t="24534" x="3500438" y="2128838"/>
          <p14:tracePt t="24544" x="3508375" y="2128838"/>
          <p14:tracePt t="24562" x="3516313" y="2128838"/>
          <p14:tracePt t="24576" x="3524250" y="2128838"/>
          <p14:tracePt t="24596" x="3524250" y="2136775"/>
          <p14:tracePt t="24602" x="3532188" y="2136775"/>
          <p14:tracePt t="24612" x="3532188" y="2144713"/>
          <p14:tracePt t="24626" x="3540125" y="2144713"/>
          <p14:tracePt t="24644" x="3548063" y="2144713"/>
          <p14:tracePt t="24652" x="3548063" y="2152650"/>
          <p14:tracePt t="24654" x="3556000" y="2152650"/>
          <p14:tracePt t="24666" x="3563938" y="2152650"/>
          <p14:tracePt t="24672" x="3571875" y="2160588"/>
          <p14:tracePt t="24680" x="3579813" y="2160588"/>
          <p14:tracePt t="24682" x="3587750" y="2160588"/>
          <p14:tracePt t="24686" x="3587750" y="2168525"/>
          <p14:tracePt t="24688" x="3595688" y="2168525"/>
          <p14:tracePt t="24692" x="3595688" y="2176463"/>
          <p14:tracePt t="24694" x="3603625" y="2176463"/>
          <p14:tracePt t="24698" x="3611563" y="2176463"/>
          <p14:tracePt t="24702" x="3619500" y="2176463"/>
          <p14:tracePt t="24704" x="3619500" y="2184400"/>
          <p14:tracePt t="24706" x="3627438" y="2184400"/>
          <p14:tracePt t="24712" x="3635375" y="2184400"/>
          <p14:tracePt t="24716" x="3643313" y="2192338"/>
          <p14:tracePt t="24720" x="3651250" y="2192338"/>
          <p14:tracePt t="24724" x="3660775" y="2192338"/>
          <p14:tracePt t="24726" x="3660775" y="2200275"/>
          <p14:tracePt t="24728" x="3668713" y="2200275"/>
          <p14:tracePt t="24732" x="3668713" y="2208213"/>
          <p14:tracePt t="24734" x="3676650" y="2208213"/>
          <p14:tracePt t="24736" x="3684588" y="2208213"/>
          <p14:tracePt t="24740" x="3692525" y="2208213"/>
          <p14:tracePt t="24744" x="3700463" y="2208213"/>
          <p14:tracePt t="24746" x="3700463" y="2216150"/>
          <p14:tracePt t="24750" x="3708400" y="2216150"/>
          <p14:tracePt t="24754" x="3716338" y="2216150"/>
          <p14:tracePt t="24756" x="3724275" y="2224088"/>
          <p14:tracePt t="24762" x="3732213" y="2224088"/>
          <p14:tracePt t="24766" x="3740150" y="2233613"/>
          <p14:tracePt t="24772" x="3748088" y="2233613"/>
          <p14:tracePt t="24776" x="3756025" y="2233613"/>
          <p14:tracePt t="24778" x="3756025" y="2241550"/>
          <p14:tracePt t="24780" x="3763963" y="2241550"/>
          <p14:tracePt t="24784" x="3763963" y="2249488"/>
          <p14:tracePt t="24786" x="3771900" y="2249488"/>
          <p14:tracePt t="24792" x="3779838" y="2249488"/>
          <p14:tracePt t="24794" x="3787775" y="2249488"/>
          <p14:tracePt t="24796" x="3787775" y="2257425"/>
          <p14:tracePt t="24800" x="3795713" y="2257425"/>
          <p14:tracePt t="24806" x="3803650" y="2257425"/>
          <p14:tracePt t="24810" x="3803650" y="2265363"/>
          <p14:tracePt t="24812" x="3811588" y="2265363"/>
          <p14:tracePt t="24816" x="3819525" y="2265363"/>
          <p14:tracePt t="24822" x="3827463" y="2265363"/>
          <p14:tracePt t="24826" x="3827463" y="2273300"/>
          <p14:tracePt t="24830" x="3835400" y="2273300"/>
          <p14:tracePt t="24836" x="3835400" y="2281238"/>
          <p14:tracePt t="24840" x="3843338" y="2281238"/>
          <p14:tracePt t="24846" x="3851275" y="2281238"/>
          <p14:tracePt t="24856" x="3851275" y="2289175"/>
          <p14:tracePt t="24862" x="3859213" y="2289175"/>
          <p14:tracePt t="24872" x="3859213" y="2297113"/>
          <p14:tracePt t="24882" x="3867150" y="2305050"/>
          <p14:tracePt t="24886" x="3867150" y="2312988"/>
          <p14:tracePt t="24892" x="3867150" y="2320925"/>
          <p14:tracePt t="24898" x="3867150" y="2328863"/>
          <p14:tracePt t="24904" x="3867150" y="2336800"/>
          <p14:tracePt t="24906" x="3867150" y="2344738"/>
          <p14:tracePt t="24908" x="3875088" y="2344738"/>
          <p14:tracePt t="24912" x="3875088" y="2352675"/>
          <p14:tracePt t="24918" x="3875088" y="2360613"/>
          <p14:tracePt t="24920" x="3883025" y="2360613"/>
          <p14:tracePt t="24924" x="3883025" y="2368550"/>
          <p14:tracePt t="24928" x="3883025" y="2376488"/>
          <p14:tracePt t="24934" x="3883025" y="2384425"/>
          <p14:tracePt t="24940" x="3890963" y="2384425"/>
          <p14:tracePt t="24942" x="3890963" y="2392363"/>
          <p14:tracePt t="24950" x="3890963" y="2400300"/>
          <p14:tracePt t="24952" x="3890963" y="2408238"/>
          <p14:tracePt t="24964" x="3890963" y="2416175"/>
          <p14:tracePt t="24976" x="3890963" y="2424113"/>
          <p14:tracePt t="24986" x="3890963" y="2432050"/>
          <p14:tracePt t="24992" x="3898900" y="2439988"/>
          <p14:tracePt t="25002" x="3898900" y="2447925"/>
          <p14:tracePt t="25010" x="3898900" y="2455863"/>
          <p14:tracePt t="25018" x="3898900" y="2463800"/>
          <p14:tracePt t="25022" x="3898900" y="2471738"/>
          <p14:tracePt t="25028" x="3898900" y="2479675"/>
          <p14:tracePt t="25030" x="3906838" y="2479675"/>
          <p14:tracePt t="25038" x="3906838" y="2487613"/>
          <p14:tracePt t="25050" x="3906838" y="2495550"/>
          <p14:tracePt t="25052" x="3914775" y="2495550"/>
          <p14:tracePt t="25062" x="3914775" y="2503488"/>
          <p14:tracePt t="25074" x="3914775" y="2511425"/>
          <p14:tracePt t="25082" x="3914775" y="2519363"/>
          <p14:tracePt t="25094" x="3914775" y="2527300"/>
          <p14:tracePt t="25102" x="3914775" y="2535238"/>
          <p14:tracePt t="25106" x="3914775" y="2543175"/>
          <p14:tracePt t="25112" x="3922713" y="2543175"/>
          <p14:tracePt t="25114" x="3922713" y="2551113"/>
          <p14:tracePt t="25120" x="3922713" y="2559050"/>
          <p14:tracePt t="25126" x="3922713" y="2566988"/>
          <p14:tracePt t="25128" x="3930650" y="2566988"/>
          <p14:tracePt t="25132" x="3930650" y="2576513"/>
          <p14:tracePt t="25140" x="3930650" y="2584450"/>
          <p14:tracePt t="25150" x="3938588" y="2592388"/>
          <p14:tracePt t="25170" x="3946525" y="2592388"/>
          <p14:tracePt t="25174" x="3946525" y="2600325"/>
          <p14:tracePt t="25186" x="3946525" y="2608263"/>
          <p14:tracePt t="25210" x="3946525" y="2616200"/>
          <p14:tracePt t="25226" x="3946525" y="2624138"/>
          <p14:tracePt t="25238" x="3946525" y="2632075"/>
          <p14:tracePt t="25244" x="3946525" y="2640013"/>
          <p14:tracePt t="25256" x="3946525" y="2647950"/>
          <p14:tracePt t="25264" x="3946525" y="2655888"/>
          <p14:tracePt t="25266" x="3938588" y="2655888"/>
          <p14:tracePt t="25276" x="3938588" y="2663825"/>
          <p14:tracePt t="25282" x="3938588" y="2671763"/>
          <p14:tracePt t="25288" x="3930650" y="2671763"/>
          <p14:tracePt t="25296" x="3930650" y="2679700"/>
          <p14:tracePt t="25306" x="3922713" y="2679700"/>
          <p14:tracePt t="25314" x="3922713" y="2687638"/>
          <p14:tracePt t="25320" x="3914775" y="2687638"/>
          <p14:tracePt t="25326" x="3906838" y="2687638"/>
          <p14:tracePt t="25334" x="3898900" y="2695575"/>
          <p14:tracePt t="25340" x="3890963" y="2695575"/>
          <p14:tracePt t="25348" x="3883025" y="2703513"/>
          <p14:tracePt t="25350" x="3875088" y="2703513"/>
          <p14:tracePt t="25356" x="3867150" y="2703513"/>
          <p14:tracePt t="25360" x="3859213" y="2703513"/>
          <p14:tracePt t="25364" x="3851275" y="2703513"/>
          <p14:tracePt t="25366" x="3843338" y="2703513"/>
          <p14:tracePt t="25370" x="3835400" y="2703513"/>
          <p14:tracePt t="25374" x="3827463" y="2711450"/>
          <p14:tracePt t="25378" x="3819525" y="2711450"/>
          <p14:tracePt t="25380" x="3811588" y="2711450"/>
          <p14:tracePt t="25384" x="3803650" y="2711450"/>
          <p14:tracePt t="25386" x="3795713" y="2711450"/>
          <p14:tracePt t="25390" x="3787775" y="2711450"/>
          <p14:tracePt t="25392" x="3779838" y="2711450"/>
          <p14:tracePt t="25396" x="3771900" y="2711450"/>
          <p14:tracePt t="25398" x="3763963" y="2711450"/>
          <p14:tracePt t="25400" x="3756025" y="2711450"/>
          <p14:tracePt t="25404" x="3748088" y="2711450"/>
          <p14:tracePt t="25406" x="3740150" y="2711450"/>
          <p14:tracePt t="25410" x="3732213" y="2719388"/>
          <p14:tracePt t="25412" x="3724275" y="2719388"/>
          <p14:tracePt t="25416" x="3716338" y="2719388"/>
          <p14:tracePt t="25420" x="3708400" y="2719388"/>
          <p14:tracePt t="25424" x="3700463" y="2719388"/>
          <p14:tracePt t="25426" x="3692525" y="2719388"/>
          <p14:tracePt t="25430" x="3684588" y="2719388"/>
          <p14:tracePt t="25434" x="3676650" y="2719388"/>
          <p14:tracePt t="25438" x="3668713" y="2719388"/>
          <p14:tracePt t="25440" x="3660775" y="2719388"/>
          <p14:tracePt t="25444" x="3651250" y="2719388"/>
          <p14:tracePt t="25450" x="3643313" y="2719388"/>
          <p14:tracePt t="25454" x="3635375" y="2719388"/>
          <p14:tracePt t="25456" x="3627438" y="2719388"/>
          <p14:tracePt t="25460" x="3619500" y="2719388"/>
          <p14:tracePt t="25464" x="3611563" y="2719388"/>
          <p14:tracePt t="25470" x="3603625" y="2719388"/>
          <p14:tracePt t="25472" x="3595688" y="2719388"/>
          <p14:tracePt t="25478" x="3587750" y="2719388"/>
          <p14:tracePt t="25484" x="3579813" y="2719388"/>
          <p14:tracePt t="25488" x="3571875" y="2719388"/>
          <p14:tracePt t="25496" x="3563938" y="2719388"/>
          <p14:tracePt t="25498" x="3556000" y="2719388"/>
          <p14:tracePt t="25506" x="3548063" y="2719388"/>
          <p14:tracePt t="25512" x="3540125" y="2719388"/>
          <p14:tracePt t="25520" x="3532188" y="2719388"/>
          <p14:tracePt t="25526" x="3524250" y="2719388"/>
          <p14:tracePt t="25534" x="3516313" y="2719388"/>
          <p14:tracePt t="25542" x="3508375" y="2719388"/>
          <p14:tracePt t="25548" x="3500438" y="2719388"/>
          <p14:tracePt t="25550" x="3500438" y="2711450"/>
          <p14:tracePt t="25554" x="3492500" y="2711450"/>
          <p14:tracePt t="25560" x="3484563" y="2711450"/>
          <p14:tracePt t="25568" x="3476625" y="2711450"/>
          <p14:tracePt t="25574" x="3476625" y="2703513"/>
          <p14:tracePt t="25576" x="3468688" y="2703513"/>
          <p14:tracePt t="25578" x="3460750" y="2703513"/>
          <p14:tracePt t="25586" x="3452813" y="2703513"/>
          <p14:tracePt t="25588" x="3452813" y="2695575"/>
          <p14:tracePt t="25594" x="3444875" y="2695575"/>
          <p14:tracePt t="25602" x="3436938" y="2695575"/>
          <p14:tracePt t="25606" x="3429000" y="2695575"/>
          <p14:tracePt t="25618" x="3421063" y="2687638"/>
          <p14:tracePt t="25632" x="3413125" y="2687638"/>
          <p14:tracePt t="25652" x="3405188" y="2687638"/>
          <p14:tracePt t="25662" x="3405188" y="2679700"/>
          <p14:tracePt t="25664" x="3397250" y="2679700"/>
          <p14:tracePt t="25684" x="3389313" y="2679700"/>
          <p14:tracePt t="25690" x="3389313" y="2671763"/>
          <p14:tracePt t="25698" x="3389313" y="2663825"/>
          <p14:tracePt t="25708" x="3389313" y="2655888"/>
          <p14:tracePt t="25710" x="3381375" y="2655888"/>
          <p14:tracePt t="25716" x="3381375" y="2647950"/>
          <p14:tracePt t="25724" x="3381375" y="2640013"/>
          <p14:tracePt t="25726" x="3381375" y="2632075"/>
          <p14:tracePt t="25734" x="3381375" y="2624138"/>
          <p14:tracePt t="25740" x="3381375" y="2616200"/>
          <p14:tracePt t="25748" x="3381375" y="2608263"/>
          <p14:tracePt t="25752" x="3381375" y="2600325"/>
          <p14:tracePt t="25760" x="3381375" y="2592388"/>
          <p14:tracePt t="25770" x="3381375" y="2584450"/>
          <p14:tracePt t="25784" x="3381375" y="2576513"/>
          <p14:tracePt t="25786" x="3389313" y="2576513"/>
          <p14:tracePt t="25790" x="3389313" y="2566988"/>
          <p14:tracePt t="25804" x="3389313" y="2559050"/>
          <p14:tracePt t="25810" x="3397250" y="2559050"/>
          <p14:tracePt t="25816" x="3397250" y="2551113"/>
          <p14:tracePt t="25818" x="3405188" y="2551113"/>
          <p14:tracePt t="25830" x="3405188" y="2543175"/>
          <p14:tracePt t="25834" x="3413125" y="2543175"/>
          <p14:tracePt t="25836" x="3413125" y="2535238"/>
          <p14:tracePt t="25856" x="3421063" y="2535238"/>
          <p14:tracePt t="25864" x="3421063" y="2527300"/>
          <p14:tracePt t="25884" x="3429000" y="2527300"/>
          <p14:tracePt t="25892" x="3436938" y="2519363"/>
          <p14:tracePt t="25902" x="3444875" y="2519363"/>
          <p14:tracePt t="25906" x="3444875" y="2511425"/>
          <p14:tracePt t="25910" x="3452813" y="2511425"/>
          <p14:tracePt t="25914" x="3452813" y="2503488"/>
          <p14:tracePt t="25920" x="3460750" y="2503488"/>
          <p14:tracePt t="25924" x="3468688" y="2503488"/>
          <p14:tracePt t="25928" x="3468688" y="2495550"/>
          <p14:tracePt t="25934" x="3476625" y="2495550"/>
          <p14:tracePt t="25944" x="3484563" y="2495550"/>
          <p14:tracePt t="25946" x="3484563" y="2487613"/>
          <p14:tracePt t="25958" x="3492500" y="2487613"/>
          <p14:tracePt t="25964" x="3500438" y="2487613"/>
          <p14:tracePt t="25966" x="3500438" y="2479675"/>
          <p14:tracePt t="25982" x="3508375" y="2479675"/>
          <p14:tracePt t="25998" x="3516313" y="2479675"/>
          <p14:tracePt t="26000" x="3516313" y="2471738"/>
          <p14:tracePt t="26010" x="3524250" y="2471738"/>
          <p14:tracePt t="26014" x="3532188" y="2471738"/>
          <p14:tracePt t="26016" x="3532188" y="2463800"/>
          <p14:tracePt t="26024" x="3540125" y="2463800"/>
          <p14:tracePt t="26030" x="3548063" y="2463800"/>
          <p14:tracePt t="26040" x="3556000" y="2463800"/>
          <p14:tracePt t="26042" x="3563938" y="2463800"/>
          <p14:tracePt t="26050" x="3563938" y="2455863"/>
          <p14:tracePt t="26052" x="3571875" y="2455863"/>
          <p14:tracePt t="26062" x="3579813" y="2455863"/>
          <p14:tracePt t="26078" x="3587750" y="2455863"/>
          <p14:tracePt t="26098" x="3595688" y="2455863"/>
          <p14:tracePt t="26108" x="3603625" y="2455863"/>
          <p14:tracePt t="26126" x="3611563" y="2455863"/>
          <p14:tracePt t="26156" x="3619500" y="2455863"/>
          <p14:tracePt t="26220" x="3627438" y="2455863"/>
          <p14:tracePt t="26228" x="3635375" y="2455863"/>
          <p14:tracePt t="26238" x="3643313" y="2455863"/>
          <p14:tracePt t="26244" x="3651250" y="2455863"/>
          <p14:tracePt t="26250" x="3660775" y="2455863"/>
          <p14:tracePt t="26252" x="3668713" y="2455863"/>
          <p14:tracePt t="26256" x="3676650" y="2455863"/>
          <p14:tracePt t="26260" x="3684588" y="2463800"/>
          <p14:tracePt t="26266" x="3692525" y="2463800"/>
          <p14:tracePt t="26268" x="3700463" y="2471738"/>
          <p14:tracePt t="26272" x="3708400" y="2471738"/>
          <p14:tracePt t="26276" x="3716338" y="2471738"/>
          <p14:tracePt t="26278" x="3724275" y="2471738"/>
          <p14:tracePt t="26282" x="3732213" y="2471738"/>
          <p14:tracePt t="26286" x="3740150" y="2471738"/>
          <p14:tracePt t="26288" x="3740150" y="2479675"/>
          <p14:tracePt t="26290" x="3748088" y="2479675"/>
          <p14:tracePt t="26294" x="3756025" y="2479675"/>
          <p14:tracePt t="26298" x="3763963" y="2479675"/>
          <p14:tracePt t="26304" x="3771900" y="2479675"/>
          <p14:tracePt t="26308" x="3779838" y="2479675"/>
          <p14:tracePt t="26314" x="3787775" y="2487613"/>
          <p14:tracePt t="26316" x="3795713" y="2487613"/>
          <p14:tracePt t="26322" x="3803650" y="2487613"/>
          <p14:tracePt t="26328" x="3811588" y="2487613"/>
          <p14:tracePt t="26332" x="3819525" y="2487613"/>
          <p14:tracePt t="26336" x="3827463" y="2487613"/>
          <p14:tracePt t="26342" x="3835400" y="2495550"/>
          <p14:tracePt t="26348" x="3843338" y="2495550"/>
          <p14:tracePt t="26352" x="3843338" y="2503488"/>
          <p14:tracePt t="26354" x="3851275" y="2503488"/>
          <p14:tracePt t="26358" x="3859213" y="2503488"/>
          <p14:tracePt t="26364" x="3867150" y="2503488"/>
          <p14:tracePt t="26366" x="3867150" y="2511425"/>
          <p14:tracePt t="26372" x="3875088" y="2511425"/>
          <p14:tracePt t="26380" x="3875088" y="2519363"/>
          <p14:tracePt t="26384" x="3883025" y="2519363"/>
          <p14:tracePt t="26390" x="3883025" y="2527300"/>
          <p14:tracePt t="26392" x="3890963" y="2527300"/>
          <p14:tracePt t="26394" x="3890963" y="2535238"/>
          <p14:tracePt t="26400" x="3890963" y="2543175"/>
          <p14:tracePt t="26406" x="3890963" y="2551113"/>
          <p14:tracePt t="26412" x="3890963" y="2559050"/>
          <p14:tracePt t="26414" x="3890963" y="2566988"/>
          <p14:tracePt t="26418" x="3890963" y="2576513"/>
          <p14:tracePt t="26422" x="3890963" y="2584450"/>
          <p14:tracePt t="26426" x="3890963" y="2592388"/>
          <p14:tracePt t="26432" x="3890963" y="2600325"/>
          <p14:tracePt t="26434" x="3890963" y="2608263"/>
          <p14:tracePt t="26438" x="3890963" y="2616200"/>
          <p14:tracePt t="26442" x="3890963" y="2624138"/>
          <p14:tracePt t="26446" x="3890963" y="2632075"/>
          <p14:tracePt t="26448" x="3883025" y="2640013"/>
          <p14:tracePt t="26452" x="3883025" y="2647950"/>
          <p14:tracePt t="26456" x="3883025" y="2655888"/>
          <p14:tracePt t="26458" x="3875088" y="2655888"/>
          <p14:tracePt t="26460" x="3875088" y="2663825"/>
          <p14:tracePt t="26462" x="3875088" y="2671763"/>
          <p14:tracePt t="26466" x="3867150" y="2679700"/>
          <p14:tracePt t="26470" x="3867150" y="2687638"/>
          <p14:tracePt t="26472" x="3867150" y="2695575"/>
          <p14:tracePt t="26476" x="3859213" y="2703513"/>
          <p14:tracePt t="26478" x="3859213" y="2711450"/>
          <p14:tracePt t="26480" x="3851275" y="2711450"/>
          <p14:tracePt t="26482" x="3851275" y="2719388"/>
          <p14:tracePt t="26486" x="3851275" y="2727325"/>
          <p14:tracePt t="26490" x="3851275" y="2735263"/>
          <p14:tracePt t="26492" x="3843338" y="2735263"/>
          <p14:tracePt t="26494" x="3843338" y="2743200"/>
          <p14:tracePt t="26498" x="3843338" y="2751138"/>
          <p14:tracePt t="26502" x="3835400" y="2759075"/>
          <p14:tracePt t="26506" x="3835400" y="2767013"/>
          <p14:tracePt t="26510" x="3827463" y="2774950"/>
          <p14:tracePt t="26516" x="3819525" y="2782888"/>
          <p14:tracePt t="26518" x="3819525" y="2790825"/>
          <p14:tracePt t="26522" x="3811588" y="2790825"/>
          <p14:tracePt t="26524" x="3811588" y="2798763"/>
          <p14:tracePt t="26530" x="3803650" y="2806700"/>
          <p14:tracePt t="26536" x="3795713" y="2806700"/>
          <p14:tracePt t="26538" x="3787775" y="2814638"/>
          <p14:tracePt t="26542" x="3787775" y="2822575"/>
          <p14:tracePt t="26544" x="3779838" y="2822575"/>
          <p14:tracePt t="26550" x="3771900" y="2822575"/>
          <p14:tracePt t="26554" x="3763963" y="2822575"/>
          <p14:tracePt t="26556" x="3756025" y="2830513"/>
          <p14:tracePt t="26560" x="3748088" y="2830513"/>
          <p14:tracePt t="26566" x="3740150" y="2830513"/>
          <p14:tracePt t="26570" x="3732213" y="2830513"/>
          <p14:tracePt t="26572" x="3724275" y="2830513"/>
          <p14:tracePt t="26578" x="3716338" y="2830513"/>
          <p14:tracePt t="26584" x="3708400" y="2830513"/>
          <p14:tracePt t="26590" x="3700463" y="2830513"/>
          <p14:tracePt t="26594" x="3692525" y="2830513"/>
          <p14:tracePt t="26602" x="3684588" y="2830513"/>
          <p14:tracePt t="26612" x="3676650" y="2830513"/>
          <p14:tracePt t="26624" x="3668713" y="2830513"/>
          <p14:tracePt t="26628" x="3660775" y="2830513"/>
          <p14:tracePt t="26638" x="3651250" y="2822575"/>
          <p14:tracePt t="26642" x="3651250" y="2814638"/>
          <p14:tracePt t="26646" x="3643313" y="2814638"/>
          <p14:tracePt t="26650" x="3643313" y="2806700"/>
          <p14:tracePt t="26654" x="3635375" y="2806700"/>
          <p14:tracePt t="26658" x="3627438" y="2798763"/>
          <p14:tracePt t="26670" x="3619500" y="2798763"/>
          <p14:tracePt t="26674" x="3619500" y="2790825"/>
          <p14:tracePt t="26692" x="3619500" y="2782888"/>
          <p14:tracePt t="26856" x="3611563" y="2782888"/>
          <p14:tracePt t="26872" x="3611563" y="2774950"/>
          <p14:tracePt t="26876" x="3603625" y="2774950"/>
          <p14:tracePt t="26886" x="3595688" y="2767013"/>
          <p14:tracePt t="26898" x="3595688" y="2759075"/>
          <p14:tracePt t="26906" x="3587750" y="2759075"/>
          <p14:tracePt t="26908" x="3587750" y="2751138"/>
          <p14:tracePt t="26928" x="3587750" y="2743200"/>
          <p14:tracePt t="27412" x="3579813" y="2743200"/>
          <p14:tracePt t="27450" x="3579813" y="2735263"/>
          <p14:tracePt t="27456" x="3571875" y="2735263"/>
          <p14:tracePt t="27564" x="3571875" y="2727325"/>
          <p14:tracePt t="27600" x="3571875" y="2719388"/>
          <p14:tracePt t="27618" x="3571875" y="2711450"/>
          <p14:tracePt t="27626" x="3563938" y="2711450"/>
          <p14:tracePt t="27670" x="3556000" y="2711450"/>
          <p14:tracePt t="27700" x="3556000" y="2703513"/>
          <p14:tracePt t="27818" x="3556000" y="2695575"/>
          <p14:tracePt t="27854" x="3556000" y="2687638"/>
          <p14:tracePt t="27874" x="3556000" y="2679700"/>
          <p14:tracePt t="27906" x="3556000" y="2671763"/>
          <p14:tracePt t="27988" x="3556000" y="2663825"/>
          <p14:tracePt t="28030" x="3556000" y="2655888"/>
          <p14:tracePt t="28040" x="3556000" y="2647950"/>
          <p14:tracePt t="28056" x="3556000" y="2640013"/>
          <p14:tracePt t="28068" x="3556000" y="2632075"/>
          <p14:tracePt t="28080" x="3556000" y="2624138"/>
          <p14:tracePt t="28086" x="3556000" y="2616200"/>
          <p14:tracePt t="28094" x="3563938" y="2616200"/>
          <p14:tracePt t="28100" x="3563938" y="2608263"/>
          <p14:tracePt t="28116" x="3563938" y="2600325"/>
          <p14:tracePt t="28140" x="3563938" y="2592388"/>
          <p14:tracePt t="28214" x="3571875" y="2592388"/>
          <p14:tracePt t="28218" x="3579813" y="2592388"/>
          <p14:tracePt t="28220" x="3579813" y="2584450"/>
          <p14:tracePt t="28222" x="3587750" y="2584450"/>
          <p14:tracePt t="28226" x="3595688" y="2584450"/>
          <p14:tracePt t="28228" x="3603625" y="2584450"/>
          <p14:tracePt t="28230" x="3611563" y="2584450"/>
          <p14:tracePt t="28234" x="3619500" y="2584450"/>
          <p14:tracePt t="28236" x="3627438" y="2584450"/>
          <p14:tracePt t="28238" x="3635375" y="2584450"/>
          <p14:tracePt t="28241" x="3643313" y="2584450"/>
          <p14:tracePt t="28242" x="3651250" y="2576513"/>
          <p14:tracePt t="28244" x="3660775" y="2576513"/>
          <p14:tracePt t="28248" x="3676650" y="2576513"/>
          <p14:tracePt t="28252" x="3684588" y="2576513"/>
          <p14:tracePt t="28254" x="3692525" y="2576513"/>
          <p14:tracePt t="28256" x="3700463" y="2576513"/>
          <p14:tracePt t="28258" x="3708400" y="2576513"/>
          <p14:tracePt t="28260" x="3716338" y="2576513"/>
          <p14:tracePt t="28262" x="3724275" y="2576513"/>
          <p14:tracePt t="28264" x="3732213" y="2576513"/>
          <p14:tracePt t="28268" x="3740150" y="2576513"/>
          <p14:tracePt t="28272" x="3756025" y="2576513"/>
          <p14:tracePt t="28276" x="3763963" y="2576513"/>
          <p14:tracePt t="28282" x="3771900" y="2576513"/>
          <p14:tracePt t="28284" x="3779838" y="2576513"/>
          <p14:tracePt t="28291" x="3787775" y="2576513"/>
          <p14:tracePt t="28298" x="3795713" y="2576513"/>
          <p14:tracePt t="28302" x="3803650" y="2576513"/>
          <p14:tracePt t="28306" x="3811588" y="2576513"/>
          <p14:tracePt t="28312" x="3819525" y="2576513"/>
          <p14:tracePt t="28316" x="3827463" y="2576513"/>
          <p14:tracePt t="28320" x="3835400" y="2576513"/>
          <p14:tracePt t="28322" x="3843338" y="2576513"/>
          <p14:tracePt t="28324" x="3843338" y="2584450"/>
          <p14:tracePt t="28326" x="3851275" y="2584450"/>
          <p14:tracePt t="28332" x="3859213" y="2584450"/>
          <p14:tracePt t="28336" x="3867150" y="2584450"/>
          <p14:tracePt t="28342" x="3875088" y="2592388"/>
          <p14:tracePt t="28346" x="3883025" y="2592388"/>
          <p14:tracePt t="28354" x="3890963" y="2592388"/>
          <p14:tracePt t="28382" x="3898900" y="2592388"/>
          <p14:tracePt t="28394" x="3906838" y="2592388"/>
          <p14:tracePt t="28398" x="3914775" y="2592388"/>
          <p14:tracePt t="28404" x="3922713" y="2592388"/>
          <p14:tracePt t="28410" x="3930650" y="2592388"/>
          <p14:tracePt t="28416" x="3938588" y="2592388"/>
          <p14:tracePt t="28418" x="3946525" y="2592388"/>
          <p14:tracePt t="28426" x="3954463" y="2592388"/>
          <p14:tracePt t="28434" x="3962400" y="2592388"/>
          <p14:tracePt t="28444" x="3970338" y="2592388"/>
          <p14:tracePt t="28454" x="3978275" y="2592388"/>
          <p14:tracePt t="28522" x="3986213" y="2592388"/>
          <p14:tracePt t="28524" x="3986213" y="2584450"/>
          <p14:tracePt t="28542" x="3994150" y="2584450"/>
          <p14:tracePt t="28544" x="3994150" y="2576513"/>
          <p14:tracePt t="28552" x="4002088" y="2576513"/>
          <p14:tracePt t="28554" x="4002088" y="2566988"/>
          <p14:tracePt t="28556" x="4011613" y="2559050"/>
          <p14:tracePt t="28562" x="4011613" y="2551113"/>
          <p14:tracePt t="28564" x="4019550" y="2551113"/>
          <p14:tracePt t="28566" x="4019550" y="2543175"/>
          <p14:tracePt t="28570" x="4027488" y="2535238"/>
          <p14:tracePt t="28572" x="4027488" y="2527300"/>
          <p14:tracePt t="28576" x="4035425" y="2519363"/>
          <p14:tracePt t="28578" x="4035425" y="2511425"/>
          <p14:tracePt t="28580" x="4043363" y="2503488"/>
          <p14:tracePt t="28584" x="4043363" y="2495550"/>
          <p14:tracePt t="28586" x="4051300" y="2479675"/>
          <p14:tracePt t="28590" x="4051300" y="2471738"/>
          <p14:tracePt t="28592" x="4059238" y="2463800"/>
          <p14:tracePt t="28594" x="4059238" y="2455863"/>
          <p14:tracePt t="28596" x="4067175" y="2447925"/>
          <p14:tracePt t="28598" x="4067175" y="2439988"/>
          <p14:tracePt t="28600" x="4067175" y="2432050"/>
          <p14:tracePt t="28602" x="4067175" y="2416175"/>
          <p14:tracePt t="28604" x="4075113" y="2416175"/>
          <p14:tracePt t="28606" x="4075113" y="2400300"/>
          <p14:tracePt t="28608" x="4075113" y="2392363"/>
          <p14:tracePt t="28610" x="4083050" y="2384425"/>
          <p14:tracePt t="28612" x="4090988" y="2368550"/>
          <p14:tracePt t="28616" x="4090988" y="2360613"/>
          <p14:tracePt t="28618" x="4090988" y="2344738"/>
          <p14:tracePt t="28620" x="4098925" y="2336800"/>
          <p14:tracePt t="28622" x="4098925" y="2328863"/>
          <p14:tracePt t="28624" x="4106863" y="2312988"/>
          <p14:tracePt t="28626" x="4106863" y="2305050"/>
          <p14:tracePt t="28628" x="4114800" y="2297113"/>
          <p14:tracePt t="28630" x="4114800" y="2281238"/>
          <p14:tracePt t="28632" x="4114800" y="2273300"/>
          <p14:tracePt t="28634" x="4114800" y="2265363"/>
          <p14:tracePt t="28636" x="4122738" y="2249488"/>
          <p14:tracePt t="28638" x="4122738" y="2241550"/>
          <p14:tracePt t="28640" x="4122738" y="2233613"/>
          <p14:tracePt t="28642" x="4122738" y="2224088"/>
          <p14:tracePt t="28644" x="4122738" y="2216150"/>
          <p14:tracePt t="28646" x="4122738" y="2208213"/>
          <p14:tracePt t="28648" x="4122738" y="2200275"/>
          <p14:tracePt t="28650" x="4130675" y="2184400"/>
          <p14:tracePt t="28652" x="4130675" y="2176463"/>
          <p14:tracePt t="28654" x="4130675" y="2168525"/>
          <p14:tracePt t="28656" x="4130675" y="2152650"/>
          <p14:tracePt t="28660" x="4138613" y="2144713"/>
          <p14:tracePt t="28662" x="4138613" y="2128838"/>
          <p14:tracePt t="28664" x="4138613" y="2120900"/>
          <p14:tracePt t="28666" x="4138613" y="2112963"/>
          <p14:tracePt t="28668" x="4138613" y="2105025"/>
          <p14:tracePt t="28670" x="4138613" y="2097088"/>
          <p14:tracePt t="28672" x="4138613" y="2089150"/>
          <p14:tracePt t="28674" x="4138613" y="2081213"/>
          <p14:tracePt t="28676" x="4138613" y="2073275"/>
          <p14:tracePt t="28678" x="4138613" y="2065338"/>
          <p14:tracePt t="28680" x="4146550" y="2065338"/>
          <p14:tracePt t="28682" x="4146550" y="2057400"/>
          <p14:tracePt t="28684" x="4146550" y="2049463"/>
          <p14:tracePt t="28686" x="4154488" y="2041525"/>
          <p14:tracePt t="28690" x="4154488" y="2033588"/>
          <p14:tracePt t="28694" x="4154488" y="2025650"/>
          <p14:tracePt t="28696" x="4154488" y="2017713"/>
          <p14:tracePt t="28698" x="4162425" y="2017713"/>
          <p14:tracePt t="28700" x="4162425" y="2009775"/>
          <p14:tracePt t="28704" x="4162425" y="2001838"/>
          <p14:tracePt t="28708" x="4170363" y="1993900"/>
          <p14:tracePt t="28714" x="4170363" y="1985963"/>
          <p14:tracePt t="28716" x="4170363" y="1978025"/>
          <p14:tracePt t="28718" x="4178300" y="1978025"/>
          <p14:tracePt t="28722" x="4186238" y="1970088"/>
          <p14:tracePt t="28728" x="4186238" y="1962150"/>
          <p14:tracePt t="28730" x="4194175" y="1962150"/>
          <p14:tracePt t="28736" x="4194175" y="1954213"/>
          <p14:tracePt t="28740" x="4202113" y="1946275"/>
          <p14:tracePt t="28748" x="4202113" y="1938338"/>
          <p14:tracePt t="28750" x="4210050" y="1938338"/>
          <p14:tracePt t="28756" x="4217988" y="1938338"/>
          <p14:tracePt t="28760" x="4217988" y="1930400"/>
          <p14:tracePt t="28762" x="4225925" y="1930400"/>
          <p14:tracePt t="28770" x="4233863" y="1930400"/>
          <p14:tracePt t="28772" x="4233863" y="1922463"/>
          <p14:tracePt t="28774" x="4241800" y="1922463"/>
          <p14:tracePt t="28776" x="4249738" y="1914525"/>
          <p14:tracePt t="28780" x="4257675" y="1914525"/>
          <p14:tracePt t="28784" x="4265613" y="1914525"/>
          <p14:tracePt t="28786" x="4265613" y="1906588"/>
          <p14:tracePt t="28788" x="4281488" y="1906588"/>
          <p14:tracePt t="28792" x="4289425" y="1906588"/>
          <p14:tracePt t="28794" x="4297363" y="1906588"/>
          <p14:tracePt t="28796" x="4305300" y="1898650"/>
          <p14:tracePt t="28798" x="4321175" y="1898650"/>
          <p14:tracePt t="28800" x="4329113" y="1890713"/>
          <p14:tracePt t="28802" x="4337050" y="1890713"/>
          <p14:tracePt t="28804" x="4344988" y="1890713"/>
          <p14:tracePt t="28806" x="4362450" y="1890713"/>
          <p14:tracePt t="28808" x="4370388" y="1890713"/>
          <p14:tracePt t="28810" x="4378325" y="1890713"/>
          <p14:tracePt t="28812" x="4394200" y="1881188"/>
          <p14:tracePt t="28814" x="4410075" y="1881188"/>
          <p14:tracePt t="28816" x="4418013" y="1881188"/>
          <p14:tracePt t="28818" x="4433888" y="1873250"/>
          <p14:tracePt t="28820" x="4449763" y="1873250"/>
          <p14:tracePt t="28822" x="4465638" y="1873250"/>
          <p14:tracePt t="28824" x="4473575" y="1873250"/>
          <p14:tracePt t="28826" x="4489450" y="1873250"/>
          <p14:tracePt t="28828" x="4505325" y="1873250"/>
          <p14:tracePt t="28830" x="4521200" y="1873250"/>
          <p14:tracePt t="28832" x="4537075" y="1865313"/>
          <p14:tracePt t="28834" x="4552950" y="1865313"/>
          <p14:tracePt t="28836" x="4568825" y="1865313"/>
          <p14:tracePt t="28838" x="4584700" y="1865313"/>
          <p14:tracePt t="28841" x="4600575" y="1857375"/>
          <p14:tracePt t="28842" x="4616450" y="1857375"/>
          <p14:tracePt t="28844" x="4624388" y="1857375"/>
          <p14:tracePt t="28846" x="4632325" y="1857375"/>
          <p14:tracePt t="28848" x="4648200" y="1857375"/>
          <p14:tracePt t="28850" x="4664075" y="1857375"/>
          <p14:tracePt t="28852" x="4679950" y="1849438"/>
          <p14:tracePt t="28854" x="4695825" y="1849438"/>
          <p14:tracePt t="28856" x="4713288" y="1849438"/>
          <p14:tracePt t="28858" x="4729163" y="1849438"/>
          <p14:tracePt t="28860" x="4752975" y="1849438"/>
          <p14:tracePt t="28862" x="4768850" y="1841500"/>
          <p14:tracePt t="28864" x="4784725" y="1833563"/>
          <p14:tracePt t="28866" x="4808538" y="1833563"/>
          <p14:tracePt t="28868" x="4824413" y="1825625"/>
          <p14:tracePt t="28870" x="4840288" y="1825625"/>
          <p14:tracePt t="28872" x="4856163" y="1825625"/>
          <p14:tracePt t="28874" x="4879975" y="1825625"/>
          <p14:tracePt t="28876" x="4895850" y="1817688"/>
          <p14:tracePt t="28878" x="4911725" y="1809750"/>
          <p14:tracePt t="28880" x="4927600" y="1809750"/>
          <p14:tracePt t="28882" x="4943475" y="1809750"/>
          <p14:tracePt t="28884" x="4967288" y="1801813"/>
          <p14:tracePt t="28886" x="4983163" y="1801813"/>
          <p14:tracePt t="28888" x="4999038" y="1793875"/>
          <p14:tracePt t="28890" x="5006975" y="1785938"/>
          <p14:tracePt t="28892" x="5022850" y="1785938"/>
          <p14:tracePt t="28894" x="5038725" y="1785938"/>
          <p14:tracePt t="28896" x="5056188" y="1778000"/>
          <p14:tracePt t="28898" x="5064125" y="1770063"/>
          <p14:tracePt t="28900" x="5080000" y="1770063"/>
          <p14:tracePt t="28902" x="5087938" y="1770063"/>
          <p14:tracePt t="28904" x="5095875" y="1762125"/>
          <p14:tracePt t="28906" x="5111750" y="1754188"/>
          <p14:tracePt t="28908" x="5119688" y="1754188"/>
          <p14:tracePt t="28910" x="5127625" y="1754188"/>
          <p14:tracePt t="28912" x="5135563" y="1754188"/>
          <p14:tracePt t="28914" x="5143500" y="1746250"/>
          <p14:tracePt t="28916" x="5151438" y="1738313"/>
          <p14:tracePt t="28918" x="5159375" y="1738313"/>
          <p14:tracePt t="28920" x="5167313" y="1738313"/>
          <p14:tracePt t="28922" x="5175250" y="1730375"/>
          <p14:tracePt t="28924" x="5175250" y="1722438"/>
          <p14:tracePt t="28926" x="5191125" y="1722438"/>
          <p14:tracePt t="28930" x="5199063" y="1714500"/>
          <p14:tracePt t="28932" x="5207000" y="1714500"/>
          <p14:tracePt t="28934" x="5214938" y="1714500"/>
          <p14:tracePt t="28936" x="5214938" y="1706563"/>
          <p14:tracePt t="28938" x="5222875" y="1706563"/>
          <p14:tracePt t="28940" x="5222875" y="1698625"/>
          <p14:tracePt t="28942" x="5230813" y="1698625"/>
          <p14:tracePt t="28944" x="5230813" y="1690688"/>
          <p14:tracePt t="28946" x="5238750" y="1690688"/>
          <p14:tracePt t="28948" x="5246688" y="1690688"/>
          <p14:tracePt t="28950" x="5254625" y="1682750"/>
          <p14:tracePt t="28954" x="5262563" y="1682750"/>
          <p14:tracePt t="28956" x="5262563" y="1674813"/>
          <p14:tracePt t="28960" x="5270500" y="1666875"/>
          <p14:tracePt t="28962" x="5278438" y="1666875"/>
          <p14:tracePt t="28966" x="5286375" y="1666875"/>
          <p14:tracePt t="28968" x="5286375" y="1658938"/>
          <p14:tracePt t="28970" x="5294313" y="1658938"/>
          <p14:tracePt t="28972" x="5302250" y="1658938"/>
          <p14:tracePt t="28974" x="5310188" y="1658938"/>
          <p14:tracePt t="28978" x="5326063" y="1651000"/>
          <p14:tracePt t="28982" x="5334000" y="1651000"/>
          <p14:tracePt t="28984" x="5341938" y="1651000"/>
          <p14:tracePt t="28986" x="5349875" y="1651000"/>
          <p14:tracePt t="28988" x="5365750" y="1643063"/>
          <p14:tracePt t="28990" x="5373688" y="1643063"/>
          <p14:tracePt t="28992" x="5381625" y="1643063"/>
          <p14:tracePt t="28994" x="5397500" y="1643063"/>
          <p14:tracePt t="28996" x="5414963" y="1643063"/>
          <p14:tracePt t="28998" x="5422900" y="1643063"/>
          <p14:tracePt t="29000" x="5438775" y="1643063"/>
          <p14:tracePt t="29002" x="5454650" y="1643063"/>
          <p14:tracePt t="29004" x="5470525" y="1643063"/>
          <p14:tracePt t="29006" x="5486400" y="1643063"/>
          <p14:tracePt t="29008" x="5502275" y="1643063"/>
          <p14:tracePt t="29010" x="5518150" y="1643063"/>
          <p14:tracePt t="29012" x="5526088" y="1643063"/>
          <p14:tracePt t="29014" x="5534025" y="1643063"/>
          <p14:tracePt t="29016" x="5557838" y="1651000"/>
          <p14:tracePt t="29018" x="5573713" y="1658938"/>
          <p14:tracePt t="29020" x="5589588" y="1658938"/>
          <p14:tracePt t="29022" x="5605463" y="1658938"/>
          <p14:tracePt t="29024" x="5621338" y="1658938"/>
          <p14:tracePt t="29026" x="5637213" y="1666875"/>
          <p14:tracePt t="29028" x="5661025" y="1666875"/>
          <p14:tracePt t="29030" x="5684838" y="1674813"/>
          <p14:tracePt t="29032" x="5700713" y="1682750"/>
          <p14:tracePt t="29034" x="5716588" y="1682750"/>
          <p14:tracePt t="29036" x="5732463" y="1682750"/>
          <p14:tracePt t="29038" x="5757863" y="1690688"/>
          <p14:tracePt t="29040" x="5773738" y="1698625"/>
          <p14:tracePt t="29042" x="5797550" y="1706563"/>
          <p14:tracePt t="29044" x="5813425" y="1706563"/>
          <p14:tracePt t="29046" x="5829300" y="1714500"/>
          <p14:tracePt t="29048" x="5845175" y="1714500"/>
          <p14:tracePt t="29050" x="5861050" y="1722438"/>
          <p14:tracePt t="29052" x="5884863" y="1722438"/>
          <p14:tracePt t="29054" x="5900738" y="1730375"/>
          <p14:tracePt t="29056" x="5916613" y="1738313"/>
          <p14:tracePt t="29058" x="5932488" y="1746250"/>
          <p14:tracePt t="29060" x="5948363" y="1746250"/>
          <p14:tracePt t="29074" x="6035675" y="1785938"/>
          <p14:tracePt t="29076" x="6043613" y="1785938"/>
          <p14:tracePt t="29078" x="6051550" y="1793875"/>
          <p14:tracePt t="29080" x="6059488" y="1793875"/>
          <p14:tracePt t="29082" x="6059488" y="1801813"/>
          <p14:tracePt t="29084" x="6075363" y="1809750"/>
          <p14:tracePt t="29088" x="6083300" y="1817688"/>
          <p14:tracePt t="29092" x="6091238" y="1817688"/>
          <p14:tracePt t="29094" x="6091238" y="1825625"/>
          <p14:tracePt t="29098" x="6100763" y="1833563"/>
          <p14:tracePt t="29100" x="6108700" y="1841500"/>
          <p14:tracePt t="29104" x="6108700" y="1849438"/>
          <p14:tracePt t="29108" x="6116638" y="1857375"/>
          <p14:tracePt t="29112" x="6116638" y="1865313"/>
          <p14:tracePt t="29114" x="6116638" y="1873250"/>
          <p14:tracePt t="29118" x="6124575" y="1881188"/>
          <p14:tracePt t="29120" x="6124575" y="1890713"/>
          <p14:tracePt t="29124" x="6132513" y="1898650"/>
          <p14:tracePt t="29126" x="6132513" y="1906588"/>
          <p14:tracePt t="29128" x="6132513" y="1914525"/>
          <p14:tracePt t="29130" x="6132513" y="1922463"/>
          <p14:tracePt t="29134" x="6140450" y="1930400"/>
          <p14:tracePt t="29136" x="6140450" y="1938338"/>
          <p14:tracePt t="29138" x="6140450" y="1946275"/>
          <p14:tracePt t="29140" x="6140450" y="1954213"/>
          <p14:tracePt t="29142" x="6140450" y="1962150"/>
          <p14:tracePt t="29144" x="6148388" y="1970088"/>
          <p14:tracePt t="29146" x="6148388" y="1978025"/>
          <p14:tracePt t="29148" x="6156325" y="1985963"/>
          <p14:tracePt t="29150" x="6156325" y="1993900"/>
          <p14:tracePt t="29154" x="6156325" y="2009775"/>
          <p14:tracePt t="29156" x="6164263" y="2009775"/>
          <p14:tracePt t="29158" x="6164263" y="2017713"/>
          <p14:tracePt t="29160" x="6164263" y="2025650"/>
          <p14:tracePt t="29162" x="6164263" y="2033588"/>
          <p14:tracePt t="29164" x="6172200" y="2041525"/>
          <p14:tracePt t="29166" x="6172200" y="2049463"/>
          <p14:tracePt t="29168" x="6180138" y="2057400"/>
          <p14:tracePt t="29172" x="6180138" y="2065338"/>
          <p14:tracePt t="29174" x="6180138" y="2073275"/>
          <p14:tracePt t="29178" x="6188075" y="2081213"/>
          <p14:tracePt t="29180" x="6188075" y="2089150"/>
          <p14:tracePt t="29182" x="6188075" y="2097088"/>
          <p14:tracePt t="29186" x="6188075" y="2105025"/>
          <p14:tracePt t="29188" x="6188075" y="2112963"/>
          <p14:tracePt t="29190" x="6188075" y="2120900"/>
          <p14:tracePt t="29192" x="6196013" y="2120900"/>
          <p14:tracePt t="29194" x="6196013" y="2128838"/>
          <p14:tracePt t="29198" x="6196013" y="2136775"/>
          <p14:tracePt t="29200" x="6196013" y="2144713"/>
          <p14:tracePt t="29202" x="6196013" y="2152650"/>
          <p14:tracePt t="29206" x="6196013" y="2160588"/>
          <p14:tracePt t="29208" x="6196013" y="2168525"/>
          <p14:tracePt t="29212" x="6203950" y="2176463"/>
          <p14:tracePt t="29214" x="6203950" y="2184400"/>
          <p14:tracePt t="29218" x="6203950" y="2192338"/>
          <p14:tracePt t="29220" x="6203950" y="2200275"/>
          <p14:tracePt t="29222" x="6203950" y="2208213"/>
          <p14:tracePt t="29226" x="6203950" y="2216150"/>
          <p14:tracePt t="29228" x="6203950" y="2224088"/>
          <p14:tracePt t="29230" x="6203950" y="2233613"/>
          <p14:tracePt t="29234" x="6203950" y="2249488"/>
          <p14:tracePt t="29238" x="6203950" y="2257425"/>
          <p14:tracePt t="29241" x="6203950" y="2265363"/>
          <p14:tracePt t="29244" x="6203950" y="2281238"/>
          <p14:tracePt t="29248" x="6203950" y="2289175"/>
          <p14:tracePt t="29250" x="6203950" y="2297113"/>
          <p14:tracePt t="29252" x="6203950" y="2305050"/>
          <p14:tracePt t="29256" x="6203950" y="2312988"/>
          <p14:tracePt t="29258" x="6203950" y="2320925"/>
          <p14:tracePt t="29262" x="6203950" y="2336800"/>
          <p14:tracePt t="29266" x="6203950" y="2344738"/>
          <p14:tracePt t="29270" x="6203950" y="2360613"/>
          <p14:tracePt t="29274" x="6203950" y="2368550"/>
          <p14:tracePt t="29278" x="6203950" y="2376488"/>
          <p14:tracePt t="29282" x="6203950" y="2384425"/>
          <p14:tracePt t="29284" x="6203950" y="2392363"/>
          <p14:tracePt t="29288" x="6196013" y="2400300"/>
          <p14:tracePt t="29292" x="6196013" y="2408238"/>
          <p14:tracePt t="29296" x="6196013" y="2416175"/>
          <p14:tracePt t="29298" x="6188075" y="2424113"/>
          <p14:tracePt t="29302" x="6188075" y="2432050"/>
          <p14:tracePt t="29306" x="6180138" y="2439988"/>
          <p14:tracePt t="29310" x="6180138" y="2447925"/>
          <p14:tracePt t="29312" x="6172200" y="2455863"/>
          <p14:tracePt t="29316" x="6164263" y="2463800"/>
          <p14:tracePt t="29320" x="6156325" y="2463800"/>
          <p14:tracePt t="29322" x="6156325" y="2471738"/>
          <p14:tracePt t="29324" x="6148388" y="2479675"/>
          <p14:tracePt t="29328" x="6140450" y="2487613"/>
          <p14:tracePt t="29332" x="6132513" y="2495550"/>
          <p14:tracePt t="29336" x="6124575" y="2503488"/>
          <p14:tracePt t="29340" x="6108700" y="2511425"/>
          <p14:tracePt t="29342" x="6108700" y="2519363"/>
          <p14:tracePt t="29344" x="6100763" y="2519363"/>
          <p14:tracePt t="29348" x="6091238" y="2527300"/>
          <p14:tracePt t="29352" x="6083300" y="2535238"/>
          <p14:tracePt t="29354" x="6075363" y="2543175"/>
          <p14:tracePt t="29356" x="6067425" y="2543175"/>
          <p14:tracePt t="29360" x="6059488" y="2551113"/>
          <p14:tracePt t="29362" x="6051550" y="2551113"/>
          <p14:tracePt t="29366" x="6043613" y="2559050"/>
          <p14:tracePt t="29368" x="6035675" y="2559050"/>
          <p14:tracePt t="29370" x="6027738" y="2559050"/>
          <p14:tracePt t="29372" x="6027738" y="2566988"/>
          <p14:tracePt t="29374" x="6019800" y="2576513"/>
          <p14:tracePt t="29376" x="6011863" y="2576513"/>
          <p14:tracePt t="29380" x="6003925" y="2576513"/>
          <p14:tracePt t="29382" x="5995988" y="2584450"/>
          <p14:tracePt t="29384" x="5988050" y="2584450"/>
          <p14:tracePt t="29388" x="5980113" y="2584450"/>
          <p14:tracePt t="29391" x="5972175" y="2592388"/>
          <p14:tracePt t="29392" x="5964238" y="2592388"/>
          <p14:tracePt t="29394" x="5956300" y="2600325"/>
          <p14:tracePt t="29396" x="5948363" y="2600325"/>
          <p14:tracePt t="29400" x="5940425" y="2600325"/>
          <p14:tracePt t="29402" x="5932488" y="2600325"/>
          <p14:tracePt t="29404" x="5924550" y="2600325"/>
          <p14:tracePt t="29406" x="5916613" y="2608263"/>
          <p14:tracePt t="29408" x="5908675" y="2608263"/>
          <p14:tracePt t="29410" x="5900738" y="2608263"/>
          <p14:tracePt t="29412" x="5892800" y="2608263"/>
          <p14:tracePt t="29414" x="5884863" y="2608263"/>
          <p14:tracePt t="29416" x="5876925" y="2608263"/>
          <p14:tracePt t="29418" x="5868988" y="2608263"/>
          <p14:tracePt t="29420" x="5861050" y="2616200"/>
          <p14:tracePt t="29422" x="5853113" y="2616200"/>
          <p14:tracePt t="29424" x="5837238" y="2616200"/>
          <p14:tracePt t="29426" x="5829300" y="2616200"/>
          <p14:tracePt t="29428" x="5821363" y="2616200"/>
          <p14:tracePt t="29430" x="5805488" y="2616200"/>
          <p14:tracePt t="29432" x="5797550" y="2616200"/>
          <p14:tracePt t="29434" x="5789613" y="2616200"/>
          <p14:tracePt t="29436" x="5781675" y="2616200"/>
          <p14:tracePt t="29438" x="5765800" y="2624138"/>
          <p14:tracePt t="29440" x="5757863" y="2624138"/>
          <p14:tracePt t="29442" x="5740400" y="2624138"/>
          <p14:tracePt t="29444" x="5732463" y="2624138"/>
          <p14:tracePt t="29446" x="5716588" y="2624138"/>
          <p14:tracePt t="29448" x="5700713" y="2624138"/>
          <p14:tracePt t="29450" x="5692775" y="2624138"/>
          <p14:tracePt t="29452" x="5676900" y="2624138"/>
          <p14:tracePt t="29454" x="5661025" y="2624138"/>
          <p14:tracePt t="29456" x="5645150" y="2624138"/>
          <p14:tracePt t="29458" x="5637213" y="2624138"/>
          <p14:tracePt t="29460" x="5621338" y="2624138"/>
          <p14:tracePt t="29462" x="5605463" y="2624138"/>
          <p14:tracePt t="29464" x="5589588" y="2624138"/>
          <p14:tracePt t="29466" x="5573713" y="2624138"/>
          <p14:tracePt t="29468" x="5557838" y="2624138"/>
          <p14:tracePt t="29470" x="5541963" y="2624138"/>
          <p14:tracePt t="29472" x="5526088" y="2624138"/>
          <p14:tracePt t="29474" x="5510213" y="2624138"/>
          <p14:tracePt t="29476" x="5494338" y="2624138"/>
          <p14:tracePt t="29478" x="5478463" y="2624138"/>
          <p14:tracePt t="29480" x="5462588" y="2624138"/>
          <p14:tracePt t="29482" x="5446713" y="2624138"/>
          <p14:tracePt t="29484" x="5430838" y="2624138"/>
          <p14:tracePt t="29486" x="5414963" y="2624138"/>
          <p14:tracePt t="29488" x="5397500" y="2624138"/>
          <p14:tracePt t="29490" x="5381625" y="2632075"/>
          <p14:tracePt t="29492" x="5373688" y="2632075"/>
          <p14:tracePt t="29494" x="5365750" y="2632075"/>
          <p14:tracePt t="29496" x="5349875" y="2632075"/>
          <p14:tracePt t="29498" x="5334000" y="2640013"/>
          <p14:tracePt t="29500" x="5326063" y="2640013"/>
          <p14:tracePt t="29502" x="5318125" y="2640013"/>
          <p14:tracePt t="29504" x="5310188" y="2640013"/>
          <p14:tracePt t="29506" x="5302250" y="2640013"/>
          <p14:tracePt t="29508" x="5294313" y="2640013"/>
          <p14:tracePt t="29510" x="5286375" y="2647950"/>
          <p14:tracePt t="29512" x="5278438" y="2647950"/>
          <p14:tracePt t="29514" x="5270500" y="2647950"/>
          <p14:tracePt t="29516" x="5270500" y="2655888"/>
          <p14:tracePt t="29518" x="5262563" y="2655888"/>
          <p14:tracePt t="29520" x="5254625" y="2655888"/>
          <p14:tracePt t="29522" x="5246688" y="2655888"/>
          <p14:tracePt t="29528" x="5238750" y="2663825"/>
          <p14:tracePt t="29532" x="5230813" y="2663825"/>
          <p14:tracePt t="29536" x="5222875" y="2663825"/>
          <p14:tracePt t="29542" x="5214938" y="2671763"/>
          <p14:tracePt t="29552" x="5207000" y="2671763"/>
          <p14:tracePt t="29572" x="5199063" y="2671763"/>
          <p14:tracePt t="29580" x="5191125" y="2671763"/>
          <p14:tracePt t="29590" x="5183188" y="2671763"/>
          <p14:tracePt t="29600" x="5175250" y="2671763"/>
          <p14:tracePt t="29608" x="5167313" y="2663825"/>
          <p14:tracePt t="29612" x="5159375" y="2663825"/>
          <p14:tracePt t="29620" x="5151438" y="2663825"/>
          <p14:tracePt t="29628" x="5151438" y="2655888"/>
          <p14:tracePt t="29630" x="5143500" y="2655888"/>
          <p14:tracePt t="29640" x="5143500" y="2647950"/>
          <p14:tracePt t="29644" x="5135563" y="2647950"/>
          <p14:tracePt t="29756" x="5127625" y="2647950"/>
          <p14:tracePt t="30050" x="5135563" y="2647950"/>
          <p14:tracePt t="30058" x="5143500" y="2647950"/>
          <p14:tracePt t="30064" x="5151438" y="2647950"/>
          <p14:tracePt t="30068" x="5159375" y="2647950"/>
          <p14:tracePt t="30070" x="5167313" y="2647950"/>
          <p14:tracePt t="30076" x="5175250" y="2647950"/>
          <p14:tracePt t="30080" x="5183188" y="2647950"/>
          <p14:tracePt t="30084" x="5199063" y="2647950"/>
          <p14:tracePt t="30088" x="5207000" y="2647950"/>
          <p14:tracePt t="30092" x="5214938" y="2647950"/>
          <p14:tracePt t="30094" x="5222875" y="2647950"/>
          <p14:tracePt t="30096" x="5230813" y="2647950"/>
          <p14:tracePt t="30100" x="5238750" y="2647950"/>
          <p14:tracePt t="30102" x="5246688" y="2655888"/>
          <p14:tracePt t="30104" x="5254625" y="2655888"/>
          <p14:tracePt t="30106" x="5262563" y="2655888"/>
          <p14:tracePt t="30110" x="5278438" y="2655888"/>
          <p14:tracePt t="30112" x="5286375" y="2655888"/>
          <p14:tracePt t="30116" x="5302250" y="2655888"/>
          <p14:tracePt t="30120" x="5310188" y="2655888"/>
          <p14:tracePt t="30122" x="5326063" y="2655888"/>
          <p14:tracePt t="30126" x="5334000" y="2655888"/>
          <p14:tracePt t="30128" x="5341938" y="2655888"/>
          <p14:tracePt t="30130" x="5349875" y="2655888"/>
          <p14:tracePt t="30132" x="5357813" y="2655888"/>
          <p14:tracePt t="30136" x="5373688" y="2655888"/>
          <p14:tracePt t="30141" x="5381625" y="2655888"/>
          <p14:tracePt t="30142" x="5389563" y="2655888"/>
          <p14:tracePt t="30144" x="5397500" y="2655888"/>
          <p14:tracePt t="30148" x="5407025" y="2663825"/>
          <p14:tracePt t="30152" x="5414963" y="2663825"/>
          <p14:tracePt t="30154" x="5422900" y="2663825"/>
          <p14:tracePt t="30156" x="5430838" y="2663825"/>
          <p14:tracePt t="30160" x="5438775" y="2663825"/>
          <p14:tracePt t="30164" x="5446713" y="2663825"/>
          <p14:tracePt t="30166" x="5454650" y="2663825"/>
          <p14:tracePt t="30170" x="5462588" y="2671763"/>
          <p14:tracePt t="30174" x="5470525" y="2671763"/>
          <p14:tracePt t="30178" x="5478463" y="2671763"/>
          <p14:tracePt t="30182" x="5486400" y="2671763"/>
          <p14:tracePt t="30184" x="5494338" y="2671763"/>
          <p14:tracePt t="30188" x="5502275" y="2679700"/>
          <p14:tracePt t="30194" x="5510213" y="2679700"/>
          <p14:tracePt t="30200" x="5518150" y="2679700"/>
          <p14:tracePt t="30204" x="5526088" y="2679700"/>
          <p14:tracePt t="30208" x="5526088" y="2687638"/>
          <p14:tracePt t="30216" x="5534025" y="2687638"/>
          <p14:tracePt t="30310" x="5534025" y="2679700"/>
          <p14:tracePt t="30348" x="5534025" y="2671763"/>
          <p14:tracePt t="30358" x="5541963" y="2671763"/>
          <p14:tracePt t="30388" x="5541963" y="2663825"/>
          <p14:tracePt t="30406" x="5541963" y="2655888"/>
          <p14:tracePt t="30414" x="5541963" y="2647950"/>
          <p14:tracePt t="30416" x="5549900" y="2647950"/>
          <p14:tracePt t="30428" x="5549900" y="2640013"/>
          <p14:tracePt t="30434" x="5557838" y="2640013"/>
          <p14:tracePt t="30442" x="5557838" y="2632075"/>
          <p14:tracePt t="30452" x="5557838" y="2624138"/>
          <p14:tracePt t="30462" x="5557838" y="2616200"/>
          <p14:tracePt t="30468" x="5557838" y="2608263"/>
          <p14:tracePt t="30478" x="5557838" y="2600325"/>
          <p14:tracePt t="30488" x="5557838" y="2592388"/>
          <p14:tracePt t="30498" x="5557838" y="2584450"/>
          <p14:tracePt t="30506" x="5557838" y="2576513"/>
          <p14:tracePt t="30526" x="5557838" y="2566988"/>
          <p14:tracePt t="30582" x="5557838" y="2559050"/>
          <p14:tracePt t="30604" x="5557838" y="2551113"/>
          <p14:tracePt t="30616" x="5557838" y="2543175"/>
          <p14:tracePt t="30648" x="5565775" y="2543175"/>
          <p14:tracePt t="30674" x="5565775" y="2535238"/>
          <p14:tracePt t="30692" x="5573713" y="2535238"/>
          <p14:tracePt t="30696" x="5573713" y="2527300"/>
          <p14:tracePt t="30712" x="5581650" y="2527300"/>
          <p14:tracePt t="30716" x="5581650" y="2519363"/>
          <p14:tracePt t="30718" x="5589588" y="2519363"/>
          <p14:tracePt t="30720" x="5589588" y="2511425"/>
          <p14:tracePt t="30728" x="5597525" y="2511425"/>
          <p14:tracePt t="30734" x="5597525" y="2503488"/>
          <p14:tracePt t="30736" x="5605463" y="2503488"/>
          <p14:tracePt t="30742" x="5613400" y="2503488"/>
          <p14:tracePt t="30746" x="5621338" y="2503488"/>
          <p14:tracePt t="30750" x="5629275" y="2503488"/>
          <p14:tracePt t="30752" x="5629275" y="2495550"/>
          <p14:tracePt t="30756" x="5637213" y="2495550"/>
          <p14:tracePt t="30760" x="5645150" y="2495550"/>
          <p14:tracePt t="30762" x="5653088" y="2495550"/>
          <p14:tracePt t="30766" x="5661025" y="2495550"/>
          <p14:tracePt t="30770" x="5668963" y="2495550"/>
          <p14:tracePt t="30774" x="5676900" y="2495550"/>
          <p14:tracePt t="30776" x="5684838" y="2495550"/>
          <p14:tracePt t="30780" x="5692775" y="2495550"/>
          <p14:tracePt t="30786" x="5700713" y="2495550"/>
          <p14:tracePt t="30791" x="5708650" y="2495550"/>
          <p14:tracePt t="30794" x="5716588" y="2495550"/>
          <p14:tracePt t="30802" x="5724525" y="2495550"/>
          <p14:tracePt t="30812" x="5732463" y="2495550"/>
          <p14:tracePt t="30828" x="5740400" y="2495550"/>
          <p14:tracePt t="30850" x="5749925" y="2495550"/>
          <p14:tracePt t="30858" x="5749925" y="2487613"/>
          <p14:tracePt t="30864" x="5757863" y="2487613"/>
          <p14:tracePt t="30880" x="5765800" y="2487613"/>
          <p14:tracePt t="30891" x="5773738" y="2487613"/>
          <p14:tracePt t="30902" x="5781675" y="2487613"/>
          <p14:tracePt t="30908" x="5789613" y="2487613"/>
          <p14:tracePt t="30920" x="5797550" y="2487613"/>
          <p14:tracePt t="30934" x="5805488" y="2487613"/>
          <p14:tracePt t="30950" x="5813425" y="2487613"/>
          <p14:tracePt t="30956" x="5821363" y="2487613"/>
          <p14:tracePt t="30968" x="5829300" y="2487613"/>
          <p14:tracePt t="30980" x="5837238" y="2487613"/>
          <p14:tracePt t="30998" x="5845175" y="2487613"/>
          <p14:tracePt t="31012" x="5853113" y="2487613"/>
          <p14:tracePt t="31040" x="5853113" y="2495550"/>
          <p14:tracePt t="31044" x="5861050" y="2495550"/>
          <p14:tracePt t="31096" x="5868988" y="2495550"/>
          <p14:tracePt t="31132" x="5876925" y="2495550"/>
          <p14:tracePt t="31146" x="5884863" y="2495550"/>
          <p14:tracePt t="31164" x="5892800" y="2495550"/>
          <p14:tracePt t="31176" x="5900738" y="2495550"/>
          <p14:tracePt t="31184" x="5908675" y="2495550"/>
          <p14:tracePt t="31190" x="5916613" y="2495550"/>
          <p14:tracePt t="31198" x="5924550" y="2495550"/>
          <p14:tracePt t="31204" x="5932488" y="2495550"/>
          <p14:tracePt t="31214" x="5940425" y="2495550"/>
          <p14:tracePt t="31218" x="5948363" y="2495550"/>
          <p14:tracePt t="31230" x="5956300" y="2495550"/>
          <p14:tracePt t="31232" x="5956300" y="2503488"/>
          <p14:tracePt t="31250" x="5964238" y="2503488"/>
          <p14:tracePt t="31264" x="5972175" y="2503488"/>
          <p14:tracePt t="31272" x="5972175" y="2511425"/>
          <p14:tracePt t="31274" x="5980113" y="2511425"/>
          <p14:tracePt t="31314" x="5988050" y="2511425"/>
          <p14:tracePt t="31322" x="5988050" y="2519363"/>
          <p14:tracePt t="31598" x="5995988" y="2519363"/>
          <p14:tracePt t="31634" x="6003925" y="2519363"/>
          <p14:tracePt t="31654" x="6011863" y="2519363"/>
          <p14:tracePt t="31658" x="6011863" y="2511425"/>
          <p14:tracePt t="31666" x="6019800" y="2511425"/>
          <p14:tracePt t="31690" x="6019800" y="2503488"/>
          <p14:tracePt t="31740" x="6011863" y="2503488"/>
          <p14:tracePt t="31898" x="6019800" y="2503488"/>
          <p14:tracePt t="31906" x="6027738" y="2503488"/>
          <p14:tracePt t="31914" x="6035675" y="2503488"/>
          <p14:tracePt t="31922" x="6043613" y="2503488"/>
          <p14:tracePt t="31926" x="6051550" y="2511425"/>
          <p14:tracePt t="31936" x="6059488" y="2511425"/>
          <p14:tracePt t="31942" x="6059488" y="2519363"/>
          <p14:tracePt t="31944" x="6067425" y="2519363"/>
          <p14:tracePt t="31952" x="6075363" y="2519363"/>
          <p14:tracePt t="31956" x="6083300" y="2519363"/>
          <p14:tracePt t="31980" x="6091238" y="2519363"/>
          <p14:tracePt t="32014" x="6091238" y="2527300"/>
          <p14:tracePt t="32024" x="6091238" y="2535238"/>
          <p14:tracePt t="32030" x="6100763" y="2535238"/>
          <p14:tracePt t="32036" x="6100763" y="2543175"/>
          <p14:tracePt t="32042" x="6100763" y="2551113"/>
          <p14:tracePt t="32052" x="6100763" y="2559050"/>
          <p14:tracePt t="32054" x="6108700" y="2559050"/>
          <p14:tracePt t="32072" x="6108700" y="2566988"/>
          <p14:tracePt t="32090" x="6116638" y="2566988"/>
          <p14:tracePt t="32124" x="6116638" y="2576513"/>
          <p14:tracePt t="32138" x="6116638" y="2584450"/>
          <p14:tracePt t="32166" x="6116638" y="2592388"/>
          <p14:tracePt t="32178" x="6108700" y="2592388"/>
          <p14:tracePt t="32184" x="6108700" y="2600325"/>
          <p14:tracePt t="32194" x="6100763" y="2600325"/>
          <p14:tracePt t="32200" x="6100763" y="2608263"/>
          <p14:tracePt t="32204" x="6091238" y="2616200"/>
          <p14:tracePt t="32214" x="6083300" y="2616200"/>
          <p14:tracePt t="32216" x="6083300" y="2624138"/>
          <p14:tracePt t="32220" x="6075363" y="2624138"/>
          <p14:tracePt t="32226" x="6075363" y="2632075"/>
          <p14:tracePt t="32232" x="6067425" y="2632075"/>
          <p14:tracePt t="32236" x="6067425" y="2640013"/>
          <p14:tracePt t="32244" x="6067425" y="2647950"/>
          <p14:tracePt t="32246" x="6059488" y="2647950"/>
          <p14:tracePt t="32250" x="6059488" y="2655888"/>
          <p14:tracePt t="32258" x="6059488" y="2663825"/>
          <p14:tracePt t="32260" x="6051550" y="2663825"/>
          <p14:tracePt t="32266" x="6043613" y="2671763"/>
          <p14:tracePt t="32276" x="6043613" y="2679700"/>
          <p14:tracePt t="32278" x="6035675" y="2679700"/>
          <p14:tracePt t="32280" x="6035675" y="2687638"/>
          <p14:tracePt t="32288" x="6027738" y="2695575"/>
          <p14:tracePt t="32296" x="6019800" y="2695575"/>
          <p14:tracePt t="32298" x="6019800" y="2703513"/>
          <p14:tracePt t="32300" x="6011863" y="2703513"/>
          <p14:tracePt t="32310" x="6003925" y="2711450"/>
          <p14:tracePt t="32316" x="6003925" y="2719388"/>
          <p14:tracePt t="32318" x="5995988" y="2719388"/>
          <p14:tracePt t="32326" x="5988050" y="2719388"/>
          <p14:tracePt t="32330" x="5988050" y="2727325"/>
          <p14:tracePt t="32334" x="5980113" y="2727325"/>
          <p14:tracePt t="32338" x="5972175" y="2727325"/>
          <p14:tracePt t="32346" x="5964238" y="2727325"/>
          <p14:tracePt t="32354" x="5956300" y="2727325"/>
          <p14:tracePt t="32362" x="5948363" y="2727325"/>
          <p14:tracePt t="32364" x="5940425" y="2727325"/>
          <p14:tracePt t="32372" x="5932488" y="2727325"/>
          <p14:tracePt t="32376" x="5924550" y="2727325"/>
          <p14:tracePt t="32384" x="5916613" y="2727325"/>
          <p14:tracePt t="32386" x="5908675" y="2735263"/>
          <p14:tracePt t="32392" x="5900738" y="2735263"/>
          <p14:tracePt t="32398" x="5892800" y="2735263"/>
          <p14:tracePt t="32404" x="5884863" y="2735263"/>
          <p14:tracePt t="32406" x="5884863" y="2743200"/>
          <p14:tracePt t="32408" x="5876925" y="2743200"/>
          <p14:tracePt t="32412" x="5868988" y="2743200"/>
          <p14:tracePt t="32416" x="5868988" y="2751138"/>
          <p14:tracePt t="32418" x="5861050" y="2751138"/>
          <p14:tracePt t="32424" x="5853113" y="2751138"/>
          <p14:tracePt t="32426" x="5845175" y="2751138"/>
          <p14:tracePt t="32430" x="5837238" y="2759075"/>
          <p14:tracePt t="32436" x="5829300" y="2759075"/>
          <p14:tracePt t="32440" x="5821363" y="2759075"/>
          <p14:tracePt t="32442" x="5813425" y="2767013"/>
          <p14:tracePt t="32446" x="5805488" y="2767013"/>
          <p14:tracePt t="32450" x="5797550" y="2767013"/>
          <p14:tracePt t="32452" x="5797550" y="2774950"/>
          <p14:tracePt t="32454" x="5789613" y="2774950"/>
          <p14:tracePt t="32456" x="5781675" y="2774950"/>
          <p14:tracePt t="32458" x="5781675" y="2782888"/>
          <p14:tracePt t="32460" x="5773738" y="2782888"/>
          <p14:tracePt t="32464" x="5765800" y="2782888"/>
          <p14:tracePt t="32468" x="5757863" y="2790825"/>
          <p14:tracePt t="32470" x="5749925" y="2790825"/>
          <p14:tracePt t="32474" x="5740400" y="2790825"/>
          <p14:tracePt t="32478" x="5732463" y="2790825"/>
          <p14:tracePt t="32482" x="5724525" y="2790825"/>
          <p14:tracePt t="32484" x="5724525" y="2798763"/>
          <p14:tracePt t="32486" x="5716588" y="2798763"/>
          <p14:tracePt t="32488" x="5708650" y="2798763"/>
          <p14:tracePt t="32492" x="5700713" y="2798763"/>
          <p14:tracePt t="32496" x="5692775" y="2798763"/>
          <p14:tracePt t="32500" x="5684838" y="2798763"/>
          <p14:tracePt t="32502" x="5676900" y="2798763"/>
          <p14:tracePt t="32506" x="5668963" y="2806700"/>
          <p14:tracePt t="32510" x="5653088" y="2806700"/>
          <p14:tracePt t="32514" x="5645150" y="2806700"/>
          <p14:tracePt t="32518" x="5637213" y="2806700"/>
          <p14:tracePt t="32522" x="5629275" y="2806700"/>
          <p14:tracePt t="32524" x="5621338" y="2806700"/>
          <p14:tracePt t="32528" x="5613400" y="2806700"/>
          <p14:tracePt t="32532" x="5605463" y="2806700"/>
          <p14:tracePt t="32536" x="5589588" y="2806700"/>
          <p14:tracePt t="32540" x="5581650" y="2806700"/>
          <p14:tracePt t="32544" x="5573713" y="2806700"/>
          <p14:tracePt t="32548" x="5557838" y="2806700"/>
          <p14:tracePt t="32552" x="5549900" y="2806700"/>
          <p14:tracePt t="32554" x="5541963" y="2806700"/>
          <p14:tracePt t="32556" x="5534025" y="2806700"/>
          <p14:tracePt t="32560" x="5526088" y="2806700"/>
          <p14:tracePt t="32562" x="5518150" y="2806700"/>
          <p14:tracePt t="32566" x="5510213" y="2806700"/>
          <p14:tracePt t="32568" x="5502275" y="2806700"/>
          <p14:tracePt t="32570" x="5494338" y="2806700"/>
          <p14:tracePt t="32572" x="5486400" y="2806700"/>
          <p14:tracePt t="32574" x="5478463" y="2806700"/>
          <p14:tracePt t="32576" x="5470525" y="2806700"/>
          <p14:tracePt t="32580" x="5462588" y="2806700"/>
          <p14:tracePt t="32582" x="5454650" y="2806700"/>
          <p14:tracePt t="32584" x="5446713" y="2806700"/>
          <p14:tracePt t="32588" x="5438775" y="2806700"/>
          <p14:tracePt t="32591" x="5430838" y="2806700"/>
          <p14:tracePt t="32592" x="5422900" y="2806700"/>
          <p14:tracePt t="32594" x="5414963" y="2806700"/>
          <p14:tracePt t="32596" x="5407025" y="2806700"/>
          <p14:tracePt t="32598" x="5397500" y="2806700"/>
          <p14:tracePt t="32600" x="5389563" y="2806700"/>
          <p14:tracePt t="32602" x="5389563" y="2814638"/>
          <p14:tracePt t="32604" x="5373688" y="2814638"/>
          <p14:tracePt t="32608" x="5365750" y="2814638"/>
          <p14:tracePt t="32610" x="5357813" y="2814638"/>
          <p14:tracePt t="32612" x="5349875" y="2814638"/>
          <p14:tracePt t="32614" x="5341938" y="2814638"/>
          <p14:tracePt t="32618" x="5334000" y="2814638"/>
          <p14:tracePt t="32620" x="5326063" y="2814638"/>
          <p14:tracePt t="32622" x="5318125" y="2814638"/>
          <p14:tracePt t="32624" x="5310188" y="2814638"/>
          <p14:tracePt t="32628" x="5302250" y="2814638"/>
          <p14:tracePt t="32630" x="5294313" y="2814638"/>
          <p14:tracePt t="32634" x="5286375" y="2814638"/>
          <p14:tracePt t="32636" x="5278438" y="2814638"/>
          <p14:tracePt t="32642" x="5262563" y="2814638"/>
          <p14:tracePt t="32646" x="5254625" y="2814638"/>
          <p14:tracePt t="32652" x="5246688" y="2814638"/>
          <p14:tracePt t="32654" x="5238750" y="2814638"/>
          <p14:tracePt t="32658" x="5230813" y="2814638"/>
          <p14:tracePt t="32662" x="5222875" y="2814638"/>
          <p14:tracePt t="32666" x="5214938" y="2814638"/>
          <p14:tracePt t="32672" x="5207000" y="2814638"/>
          <p14:tracePt t="32674" x="5199063" y="2814638"/>
          <p14:tracePt t="32678" x="5191125" y="2814638"/>
          <p14:tracePt t="32684" x="5183188" y="2814638"/>
          <p14:tracePt t="32688" x="5175250" y="2814638"/>
          <p14:tracePt t="32692" x="5167313" y="2814638"/>
          <p14:tracePt t="32696" x="5159375" y="2814638"/>
          <p14:tracePt t="32700" x="5151438" y="2814638"/>
          <p14:tracePt t="32704" x="5143500" y="2814638"/>
          <p14:tracePt t="32706" x="5135563" y="2814638"/>
          <p14:tracePt t="32710" x="5127625" y="2814638"/>
          <p14:tracePt t="32714" x="5119688" y="2814638"/>
          <p14:tracePt t="32718" x="5111750" y="2814638"/>
          <p14:tracePt t="32720" x="5103813" y="2814638"/>
          <p14:tracePt t="32724" x="5095875" y="2814638"/>
          <p14:tracePt t="32728" x="5087938" y="2814638"/>
          <p14:tracePt t="32730" x="5080000" y="2814638"/>
          <p14:tracePt t="32732" x="5072063" y="2814638"/>
          <p14:tracePt t="32736" x="5064125" y="2814638"/>
          <p14:tracePt t="32740" x="5056188" y="2814638"/>
          <p14:tracePt t="32742" x="5046663" y="2814638"/>
          <p14:tracePt t="32744" x="5038725" y="2814638"/>
          <p14:tracePt t="32748" x="5030788" y="2814638"/>
          <p14:tracePt t="32752" x="5014913" y="2814638"/>
          <p14:tracePt t="32756" x="5006975" y="2814638"/>
          <p14:tracePt t="32760" x="4999038" y="2814638"/>
          <p14:tracePt t="32764" x="4983163" y="2814638"/>
          <p14:tracePt t="32768" x="4975225" y="2806700"/>
          <p14:tracePt t="32772" x="4967288" y="2806700"/>
          <p14:tracePt t="32774" x="4959350" y="2806700"/>
          <p14:tracePt t="32776" x="4951413" y="2806700"/>
          <p14:tracePt t="32780" x="4943475" y="2806700"/>
          <p14:tracePt t="32784" x="4935538" y="2806700"/>
          <p14:tracePt t="32786" x="4927600" y="2806700"/>
          <p14:tracePt t="32791" x="4919663" y="2806700"/>
          <p14:tracePt t="32792" x="4911725" y="2806700"/>
          <p14:tracePt t="32796" x="4903788" y="2806700"/>
          <p14:tracePt t="32798" x="4895850" y="2806700"/>
          <p14:tracePt t="32802" x="4887913" y="2806700"/>
          <p14:tracePt t="32808" x="4879975" y="2798763"/>
          <p14:tracePt t="32810" x="4872038" y="2798763"/>
          <p14:tracePt t="32814" x="4864100" y="2798763"/>
          <p14:tracePt t="32820" x="4856163" y="2798763"/>
          <p14:tracePt t="32826" x="4848225" y="2798763"/>
          <p14:tracePt t="32832" x="4840288" y="2798763"/>
          <p14:tracePt t="32860" x="4832350" y="2798763"/>
          <p14:tracePt t="32916" x="4832350" y="2790825"/>
          <p14:tracePt t="32928" x="4824413" y="2790825"/>
          <p14:tracePt t="32932" x="4824413" y="2782888"/>
          <p14:tracePt t="32940" x="4824413" y="2774950"/>
          <p14:tracePt t="32948" x="4816475" y="2774950"/>
          <p14:tracePt t="32956" x="4808538" y="2774950"/>
          <p14:tracePt t="32958" x="4808538" y="2767013"/>
          <p14:tracePt t="32976" x="4800600" y="2767013"/>
          <p14:tracePt t="32980" x="4800600" y="2759075"/>
          <p14:tracePt t="33022" x="4792663" y="2759075"/>
          <p14:tracePt t="33024" x="4792663" y="2751138"/>
          <p14:tracePt t="33032" x="4792663" y="2743200"/>
          <p14:tracePt t="33046" x="4792663" y="2735263"/>
          <p14:tracePt t="33056" x="4792663" y="2727325"/>
          <p14:tracePt t="33066" x="4784725" y="2727325"/>
          <p14:tracePt t="33068" x="4784725" y="2719388"/>
          <p14:tracePt t="33072" x="4784725" y="2711450"/>
          <p14:tracePt t="33090" x="4784725" y="2703513"/>
          <p14:tracePt t="33096" x="4784725" y="2695575"/>
          <p14:tracePt t="33100" x="4776788" y="2695575"/>
          <p14:tracePt t="33112" x="4776788" y="2687638"/>
          <p14:tracePt t="33120" x="4776788" y="2679700"/>
          <p14:tracePt t="33142" x="4776788" y="2671763"/>
          <p14:tracePt t="33162" x="4776788" y="2663825"/>
          <p14:tracePt t="33174" x="4776788" y="2655888"/>
          <p14:tracePt t="33180" x="4776788" y="2647950"/>
          <p14:tracePt t="33192" x="4776788" y="2640013"/>
          <p14:tracePt t="33204" x="4776788" y="2632075"/>
          <p14:tracePt t="33214" x="4776788" y="2624138"/>
          <p14:tracePt t="33228" x="4776788" y="2616200"/>
          <p14:tracePt t="33234" x="4776788" y="2608263"/>
          <p14:tracePt t="33236" x="4784725" y="2608263"/>
          <p14:tracePt t="33244" x="4784725" y="2600325"/>
          <p14:tracePt t="33256" x="4784725" y="2592388"/>
          <p14:tracePt t="33264" x="4792663" y="2592388"/>
          <p14:tracePt t="33268" x="4792663" y="2584450"/>
          <p14:tracePt t="33274" x="4792663" y="2576513"/>
          <p14:tracePt t="33282" x="4800600" y="2576513"/>
          <p14:tracePt t="33294" x="4800600" y="2566988"/>
          <p14:tracePt t="33298" x="4808538" y="2566988"/>
          <p14:tracePt t="33306" x="4816475" y="2566988"/>
          <p14:tracePt t="33318" x="4824413" y="2566988"/>
          <p14:tracePt t="33322" x="4824413" y="2559050"/>
          <p14:tracePt t="33332" x="4832350" y="2559050"/>
          <p14:tracePt t="33344" x="4840288" y="2559050"/>
          <p14:tracePt t="33352" x="4848225" y="2559050"/>
          <p14:tracePt t="33370" x="4856163" y="2559050"/>
          <p14:tracePt t="33374" x="4856163" y="2551113"/>
          <p14:tracePt t="33448" x="4864100" y="2551113"/>
          <p14:tracePt t="33498" x="4872038" y="2551113"/>
          <p14:tracePt t="33508" x="4879975" y="2551113"/>
          <p14:tracePt t="33524" x="4887913" y="2551113"/>
          <p14:tracePt t="33538" x="4895850" y="2551113"/>
          <p14:tracePt t="33560" x="4903788" y="2551113"/>
          <p14:tracePt t="33628" x="4911725" y="2551113"/>
          <p14:tracePt t="33630" x="4911725" y="2559050"/>
          <p14:tracePt t="33656" x="4911725" y="2566988"/>
          <p14:tracePt t="33664" x="4911725" y="2576513"/>
          <p14:tracePt t="33668" x="4911725" y="2584450"/>
          <p14:tracePt t="33670" x="4903788" y="2584450"/>
          <p14:tracePt t="33672" x="4903788" y="2592388"/>
          <p14:tracePt t="33676" x="4895850" y="2600325"/>
          <p14:tracePt t="33680" x="4895850" y="2616200"/>
          <p14:tracePt t="33682" x="4887913" y="2616200"/>
          <p14:tracePt t="33684" x="4879975" y="2624138"/>
          <p14:tracePt t="33686" x="4872038" y="2632075"/>
          <p14:tracePt t="33688" x="4864100" y="2640013"/>
          <p14:tracePt t="33690" x="4864100" y="2655888"/>
          <p14:tracePt t="33692" x="4856163" y="2655888"/>
          <p14:tracePt t="33694" x="4848225" y="2671763"/>
          <p14:tracePt t="33696" x="4840288" y="2687638"/>
          <p14:tracePt t="33698" x="4832350" y="2695575"/>
          <p14:tracePt t="33700" x="4816475" y="2711450"/>
          <p14:tracePt t="33702" x="4808538" y="2719388"/>
          <p14:tracePt t="33704" x="4792663" y="2727325"/>
          <p14:tracePt t="33706" x="4776788" y="2743200"/>
          <p14:tracePt t="33708" x="4768850" y="2751138"/>
          <p14:tracePt t="33710" x="4752975" y="2767013"/>
          <p14:tracePt t="33712" x="4737100" y="2774950"/>
          <p14:tracePt t="33714" x="4721225" y="2790825"/>
          <p14:tracePt t="33716" x="4705350" y="2798763"/>
          <p14:tracePt t="33718" x="4679950" y="2806700"/>
          <p14:tracePt t="33720" x="4672013" y="2814638"/>
          <p14:tracePt t="33722" x="4656138" y="2830513"/>
          <p14:tracePt t="33724" x="4640263" y="2838450"/>
          <p14:tracePt t="33726" x="4624388" y="2846388"/>
          <p14:tracePt t="33728" x="4608513" y="2862263"/>
          <p14:tracePt t="33730" x="4600575" y="2870200"/>
          <p14:tracePt t="33732" x="4584700" y="2878138"/>
          <p14:tracePt t="33734" x="4576763" y="2886075"/>
          <p14:tracePt t="33736" x="4560888" y="2901950"/>
          <p14:tracePt t="33738" x="4560888" y="2909888"/>
          <p14:tracePt t="33741" x="4552950" y="2919413"/>
          <p14:tracePt t="33742" x="4545013" y="2935288"/>
          <p14:tracePt t="33746" x="4545013" y="2943225"/>
          <p14:tracePt t="33748" x="4545013" y="2951163"/>
          <p14:tracePt t="33752" x="4545013" y="2959100"/>
          <p14:tracePt t="34084" x="4537075" y="2959100"/>
          <p14:tracePt t="34086" x="4529138" y="2959100"/>
          <p14:tracePt t="34094" x="4521200" y="2959100"/>
          <p14:tracePt t="34096" x="4513263" y="2959100"/>
          <p14:tracePt t="34098" x="4513263" y="2951163"/>
          <p14:tracePt t="34100" x="4497388" y="2951163"/>
          <p14:tracePt t="34104" x="4489450" y="2951163"/>
          <p14:tracePt t="34106" x="4481513" y="2951163"/>
          <p14:tracePt t="34108" x="4473575" y="2951163"/>
          <p14:tracePt t="34110" x="4465638" y="2943225"/>
          <p14:tracePt t="34114" x="4457700" y="2943225"/>
          <p14:tracePt t="34116" x="4449763" y="2943225"/>
          <p14:tracePt t="34118" x="4441825" y="2943225"/>
          <p14:tracePt t="34122" x="4433888" y="2943225"/>
          <p14:tracePt t="34126" x="4425950" y="2943225"/>
          <p14:tracePt t="34128" x="4418013" y="2943225"/>
          <p14:tracePt t="34212" x="4425950" y="2943225"/>
          <p14:tracePt t="34220" x="4433888" y="2943225"/>
          <p14:tracePt t="34232" x="4441825" y="2943225"/>
          <p14:tracePt t="34244" x="4449763" y="2943225"/>
          <p14:tracePt t="34254" x="4449763" y="2935288"/>
          <p14:tracePt t="34258" x="4449763" y="2927350"/>
          <p14:tracePt t="34264" x="4449763" y="2919413"/>
          <p14:tracePt t="34270" x="4441825" y="2909888"/>
          <p14:tracePt t="34276" x="4441825" y="2901950"/>
          <p14:tracePt t="34278" x="4433888" y="2894013"/>
          <p14:tracePt t="34284" x="4425950" y="2886075"/>
          <p14:tracePt t="34288" x="4418013" y="2878138"/>
          <p14:tracePt t="34294" x="4418013" y="2870200"/>
          <p14:tracePt t="34296" x="4410075" y="2862263"/>
          <p14:tracePt t="34302" x="4410075" y="2854325"/>
          <p14:tracePt t="34310" x="4410075" y="2846388"/>
          <p14:tracePt t="34322" x="4410075" y="2838450"/>
          <p14:tracePt t="34408" x="4410075" y="2830513"/>
          <p14:tracePt t="34410" x="4402138" y="2830513"/>
          <p14:tracePt t="34416" x="4394200" y="2830513"/>
          <p14:tracePt t="34418" x="4386263" y="2830513"/>
          <p14:tracePt t="34420" x="4386263" y="2822575"/>
          <p14:tracePt t="34424" x="4378325" y="2822575"/>
          <p14:tracePt t="34428" x="4370388" y="2822575"/>
          <p14:tracePt t="34432" x="4362450" y="2822575"/>
          <p14:tracePt t="34434" x="4352925" y="2822575"/>
          <p14:tracePt t="34436" x="4352925" y="2814638"/>
          <p14:tracePt t="34438" x="4344988" y="2814638"/>
          <p14:tracePt t="34442" x="4337050" y="2814638"/>
          <p14:tracePt t="34446" x="4329113" y="2814638"/>
          <p14:tracePt t="34450" x="4321175" y="2806700"/>
          <p14:tracePt t="34454" x="4313238" y="2806700"/>
          <p14:tracePt t="34458" x="4313238" y="2798763"/>
          <p14:tracePt t="34460" x="4305300" y="2798763"/>
          <p14:tracePt t="34462" x="4305300" y="2790825"/>
          <p14:tracePt t="34466" x="4297363" y="2790825"/>
          <p14:tracePt t="34470" x="4289425" y="2790825"/>
          <p14:tracePt t="34472" x="4289425" y="2782888"/>
          <p14:tracePt t="34480" x="4289425" y="2774950"/>
          <p14:tracePt t="34482" x="4281488" y="2774950"/>
          <p14:tracePt t="34490" x="4281488" y="2767013"/>
          <p14:tracePt t="34496" x="4281488" y="2759075"/>
          <p14:tracePt t="34500" x="4273550" y="2759075"/>
          <p14:tracePt t="34546" x="4265613" y="2759075"/>
          <p14:tracePt t="34550" x="4257675" y="2759075"/>
          <p14:tracePt t="34554" x="4249738" y="2759075"/>
          <p14:tracePt t="34556" x="4233863" y="2767013"/>
          <p14:tracePt t="34558" x="4225925" y="2767013"/>
          <p14:tracePt t="34560" x="4217988" y="2782888"/>
          <p14:tracePt t="34562" x="4194175" y="2798763"/>
          <p14:tracePt t="34564" x="4186238" y="2806700"/>
          <p14:tracePt t="34566" x="4170363" y="2814638"/>
          <p14:tracePt t="34568" x="4146550" y="2830513"/>
          <p14:tracePt t="34570" x="4122738" y="2846388"/>
          <p14:tracePt t="34572" x="4090988" y="2870200"/>
          <p14:tracePt t="34574" x="4059238" y="2894013"/>
          <p14:tracePt t="34576" x="4019550" y="2927350"/>
          <p14:tracePt t="34578" x="3986213" y="2951163"/>
          <p14:tracePt t="34580" x="3962400" y="2982913"/>
          <p14:tracePt t="34582" x="3930650" y="3014663"/>
          <p14:tracePt t="34584" x="3898900" y="3038475"/>
          <p14:tracePt t="34586" x="3875088" y="3078163"/>
          <p14:tracePt t="34588" x="3843338" y="3117850"/>
          <p14:tracePt t="34591" x="3819525" y="3141663"/>
          <p14:tracePt t="34592" x="3787775" y="3181350"/>
          <p14:tracePt t="34594" x="3771900" y="3205163"/>
          <p14:tracePt t="34596" x="3748088" y="3236913"/>
          <p14:tracePt t="34598" x="3724275" y="3262313"/>
          <p14:tracePt t="34600" x="3716338" y="3294063"/>
          <p14:tracePt t="34602" x="3692525" y="3309938"/>
          <p14:tracePt t="34604" x="3684588" y="3325813"/>
          <p14:tracePt t="34606" x="3668713" y="3349625"/>
          <p14:tracePt t="34608" x="3660775" y="3365500"/>
          <p14:tracePt t="34610" x="3651250" y="3373438"/>
          <p14:tracePt t="34612" x="3635375" y="3389313"/>
          <p14:tracePt t="34614" x="3627438" y="3397250"/>
          <p14:tracePt t="34616" x="3619500" y="3405188"/>
          <p14:tracePt t="34618" x="3611563" y="3421063"/>
          <p14:tracePt t="34620" x="3611563" y="3429000"/>
          <p14:tracePt t="34622" x="3595688" y="3444875"/>
          <p14:tracePt t="34624" x="3595688" y="3452813"/>
          <p14:tracePt t="34626" x="3587750" y="3460750"/>
          <p14:tracePt t="34628" x="3579813" y="3468688"/>
          <p14:tracePt t="34630" x="3571875" y="3476625"/>
          <p14:tracePt t="34632" x="3563938" y="3492500"/>
          <p14:tracePt t="34636" x="3556000" y="3500438"/>
          <p14:tracePt t="34638" x="3548063" y="3508375"/>
          <p14:tracePt t="34640" x="3540125" y="3516313"/>
          <p14:tracePt t="34642" x="3532188" y="3524250"/>
          <p14:tracePt t="34644" x="3524250" y="3532188"/>
          <p14:tracePt t="34646" x="3516313" y="3532188"/>
          <p14:tracePt t="34650" x="3508375" y="3532188"/>
          <p14:tracePt t="34652" x="3508375" y="3540125"/>
          <p14:tracePt t="34654" x="3500438" y="3540125"/>
          <p14:tracePt t="34904" x="3508375" y="3540125"/>
          <p14:tracePt t="34906" x="3516313" y="3540125"/>
          <p14:tracePt t="34916" x="3524250" y="3540125"/>
          <p14:tracePt t="34920" x="3532188" y="3532188"/>
          <p14:tracePt t="34924" x="3540125" y="3532188"/>
          <p14:tracePt t="34926" x="3548063" y="3532188"/>
          <p14:tracePt t="34928" x="3548063" y="3524250"/>
          <p14:tracePt t="34932" x="3548063" y="3516313"/>
          <p14:tracePt t="34990" x="3548063" y="3524250"/>
          <p14:tracePt t="34998" x="3548063" y="3532188"/>
          <p14:tracePt t="35000" x="3556000" y="3532188"/>
          <p14:tracePt t="35006" x="3556000" y="3540125"/>
          <p14:tracePt t="35012" x="3556000" y="3548063"/>
          <p14:tracePt t="35020" x="3556000" y="3556000"/>
          <p14:tracePt t="35026" x="3556000" y="3563938"/>
          <p14:tracePt t="35046" x="3563938" y="3563938"/>
          <p14:tracePt t="35174" x="3563938" y="3571875"/>
          <p14:tracePt t="35200" x="3563938" y="3579813"/>
          <p14:tracePt t="35204" x="3563938" y="3595688"/>
          <p14:tracePt t="35208" x="3563938" y="3605213"/>
          <p14:tracePt t="35210" x="3563938" y="3621088"/>
          <p14:tracePt t="35212" x="3563938" y="3629025"/>
          <p14:tracePt t="35214" x="3563938" y="3636963"/>
          <p14:tracePt t="35216" x="3563938" y="3652838"/>
          <p14:tracePt t="35220" x="3563938" y="3660775"/>
          <p14:tracePt t="35222" x="3579813" y="3676650"/>
          <p14:tracePt t="35224" x="3587750" y="3684588"/>
          <p14:tracePt t="35226" x="3603625" y="3692525"/>
          <p14:tracePt t="35228" x="3611563" y="3700463"/>
          <p14:tracePt t="35230" x="3619500" y="3700463"/>
          <p14:tracePt t="35542" x="3627438" y="3700463"/>
          <p14:tracePt t="35546" x="3635375" y="3700463"/>
          <p14:tracePt t="35556" x="3643313" y="3700463"/>
          <p14:tracePt t="35564" x="3651250" y="3700463"/>
          <p14:tracePt t="35624" x="3651250" y="3692525"/>
          <p14:tracePt t="35756" x="3643313" y="3692525"/>
          <p14:tracePt t="35778" x="3635375" y="3692525"/>
          <p14:tracePt t="35792" x="3627438" y="3692525"/>
          <p14:tracePt t="35878" x="3619500" y="3692525"/>
          <p14:tracePt t="35896" x="3619500" y="3700463"/>
          <p14:tracePt t="35908" x="3611563" y="3700463"/>
          <p14:tracePt t="35920" x="3611563" y="3708400"/>
          <p14:tracePt t="35926" x="3603625" y="3708400"/>
          <p14:tracePt t="35932" x="3595688" y="3708400"/>
          <p14:tracePt t="35934" x="3595688" y="3716338"/>
          <p14:tracePt t="35940" x="3595688" y="3724275"/>
          <p14:tracePt t="35944" x="3587750" y="3724275"/>
          <p14:tracePt t="35952" x="3587750" y="3732213"/>
          <p14:tracePt t="35954" x="3579813" y="3732213"/>
          <p14:tracePt t="35964" x="3579813" y="3740150"/>
          <p14:tracePt t="35966" x="3571875" y="3740150"/>
          <p14:tracePt t="35972" x="3563938" y="3740150"/>
          <p14:tracePt t="35976" x="3563938" y="3748088"/>
          <p14:tracePt t="35982" x="3556000" y="3756025"/>
          <p14:tracePt t="35992" x="3548063" y="3756025"/>
          <p14:tracePt t="35998" x="3548063" y="3763963"/>
          <p14:tracePt t="36002" x="3540125" y="3763963"/>
          <p14:tracePt t="36006" x="3532188" y="3763963"/>
          <p14:tracePt t="36014" x="3532188" y="3771900"/>
          <p14:tracePt t="36016" x="3524250" y="3771900"/>
          <p14:tracePt t="36026" x="3516313" y="3771900"/>
          <p14:tracePt t="36034" x="3508375" y="3771900"/>
          <p14:tracePt t="36036" x="3500438" y="3771900"/>
          <p14:tracePt t="36042" x="3492500" y="3779838"/>
          <p14:tracePt t="36048" x="3484563" y="3779838"/>
          <p14:tracePt t="36052" x="3476625" y="3787775"/>
          <p14:tracePt t="36054" x="3468688" y="3787775"/>
          <p14:tracePt t="36056" x="3460750" y="3787775"/>
          <p14:tracePt t="36060" x="3452813" y="3787775"/>
          <p14:tracePt t="36064" x="3436938" y="3787775"/>
          <p14:tracePt t="36068" x="3429000" y="3787775"/>
          <p14:tracePt t="36070" x="3421063" y="3787775"/>
          <p14:tracePt t="36072" x="3413125" y="3787775"/>
          <p14:tracePt t="36074" x="3397250" y="3787775"/>
          <p14:tracePt t="36091" x="3333750" y="3795713"/>
          <p14:tracePt t="36092" x="3325813" y="3795713"/>
          <p14:tracePt t="36094" x="3308350" y="3795713"/>
          <p14:tracePt t="36096" x="3300413" y="3795713"/>
          <p14:tracePt t="36098" x="3292475" y="3795713"/>
          <p14:tracePt t="36100" x="3284538" y="3795713"/>
          <p14:tracePt t="36102" x="3276600" y="3795713"/>
          <p14:tracePt t="36104" x="3268663" y="3795713"/>
          <p14:tracePt t="36106" x="3252788" y="3795713"/>
          <p14:tracePt t="36108" x="3244850" y="3795713"/>
          <p14:tracePt t="36110" x="3236913" y="3795713"/>
          <p14:tracePt t="36112" x="3228975" y="3795713"/>
          <p14:tracePt t="36114" x="3213100" y="3795713"/>
          <p14:tracePt t="36116" x="3205163" y="3795713"/>
          <p14:tracePt t="36118" x="3197225" y="3795713"/>
          <p14:tracePt t="36120" x="3189288" y="3795713"/>
          <p14:tracePt t="36122" x="3181350" y="3795713"/>
          <p14:tracePt t="36124" x="3173413" y="3795713"/>
          <p14:tracePt t="36126" x="3157538" y="3795713"/>
          <p14:tracePt t="36128" x="3149600" y="3795713"/>
          <p14:tracePt t="36130" x="3141663" y="3795713"/>
          <p14:tracePt t="36132" x="3125788" y="3795713"/>
          <p14:tracePt t="36134" x="3117850" y="3795713"/>
          <p14:tracePt t="36136" x="3109913" y="3795713"/>
          <p14:tracePt t="36138" x="3101975" y="3795713"/>
          <p14:tracePt t="36141" x="3086100" y="3795713"/>
          <p14:tracePt t="36142" x="3078163" y="3795713"/>
          <p14:tracePt t="36144" x="3070225" y="3795713"/>
          <p14:tracePt t="36146" x="3062288" y="3795713"/>
          <p14:tracePt t="36148" x="3046413" y="3795713"/>
          <p14:tracePt t="36150" x="3038475" y="3795713"/>
          <p14:tracePt t="36152" x="3022600" y="3795713"/>
          <p14:tracePt t="36154" x="3014663" y="3795713"/>
          <p14:tracePt t="36156" x="2998788" y="3795713"/>
          <p14:tracePt t="36158" x="2982913" y="3795713"/>
          <p14:tracePt t="36160" x="2974975" y="3795713"/>
          <p14:tracePt t="36162" x="2967038" y="3795713"/>
          <p14:tracePt t="36164" x="2941638" y="3795713"/>
          <p14:tracePt t="36166" x="2925763" y="3795713"/>
          <p14:tracePt t="36168" x="2917825" y="3795713"/>
          <p14:tracePt t="36170" x="2901950" y="3795713"/>
          <p14:tracePt t="36172" x="2894013" y="3795713"/>
          <p14:tracePt t="36174" x="2870200" y="3795713"/>
          <p14:tracePt t="36176" x="2854325" y="3795713"/>
          <p14:tracePt t="36178" x="2838450" y="3795713"/>
          <p14:tracePt t="36180" x="2830513" y="3795713"/>
          <p14:tracePt t="36182" x="2814638" y="3795713"/>
          <p14:tracePt t="36184" x="2798763" y="3787775"/>
          <p14:tracePt t="36186" x="2774950" y="3787775"/>
          <p14:tracePt t="36188" x="2759075" y="3787775"/>
          <p14:tracePt t="36190" x="2743200" y="3787775"/>
          <p14:tracePt t="36192" x="2727325" y="3787775"/>
          <p14:tracePt t="36194" x="2711450" y="3787775"/>
          <p14:tracePt t="36196" x="2703513" y="3787775"/>
          <p14:tracePt t="36198" x="2679700" y="3787775"/>
          <p14:tracePt t="36200" x="2663825" y="3787775"/>
          <p14:tracePt t="36202" x="2647950" y="3787775"/>
          <p14:tracePt t="36204" x="2640013" y="3787775"/>
          <p14:tracePt t="36206" x="2632075" y="3787775"/>
          <p14:tracePt t="36208" x="2606675" y="3787775"/>
          <p14:tracePt t="36210" x="2590800" y="3787775"/>
          <p14:tracePt t="36212" x="2574925" y="3779838"/>
          <p14:tracePt t="36214" x="2559050" y="3779838"/>
          <p14:tracePt t="36216" x="2543175" y="3779838"/>
          <p14:tracePt t="36218" x="2527300" y="3779838"/>
          <p14:tracePt t="36220" x="2503488" y="3771900"/>
          <p14:tracePt t="36222" x="2479675" y="3771900"/>
          <p14:tracePt t="36224" x="2463800" y="3771900"/>
          <p14:tracePt t="36226" x="2439988" y="3763963"/>
          <p14:tracePt t="36228" x="2424113" y="3763963"/>
          <p14:tracePt t="36230" x="2400300" y="3763963"/>
          <p14:tracePt t="36232" x="2376488" y="3763963"/>
          <p14:tracePt t="36234" x="2360613" y="3763963"/>
          <p14:tracePt t="36236" x="2336800" y="3756025"/>
          <p14:tracePt t="36238" x="2320925" y="3756025"/>
          <p14:tracePt t="36240" x="2297113" y="3748088"/>
          <p14:tracePt t="36242" x="2273300" y="3748088"/>
          <p14:tracePt t="36244" x="2247900" y="3740150"/>
          <p14:tracePt t="36246" x="2224088" y="3732213"/>
          <p14:tracePt t="36248" x="2200275" y="3732213"/>
          <p14:tracePt t="36250" x="2176463" y="3732213"/>
          <p14:tracePt t="36252" x="2152650" y="3724275"/>
          <p14:tracePt t="36254" x="2128838" y="3724275"/>
          <p14:tracePt t="36256" x="2105025" y="3716338"/>
          <p14:tracePt t="36258" x="2089150" y="3708400"/>
          <p14:tracePt t="36260" x="2065338" y="3708400"/>
          <p14:tracePt t="36262" x="2041525" y="3700463"/>
          <p14:tracePt t="36264" x="2017713" y="3692525"/>
          <p14:tracePt t="36266" x="2001838" y="3692525"/>
          <p14:tracePt t="36268" x="1978025" y="3684588"/>
          <p14:tracePt t="36270" x="1954213" y="3684588"/>
          <p14:tracePt t="36272" x="1930400" y="3676650"/>
          <p14:tracePt t="36274" x="1912938" y="3668713"/>
          <p14:tracePt t="36276" x="1897063" y="3660775"/>
          <p14:tracePt t="36278" x="1873250" y="3660775"/>
          <p14:tracePt t="36280" x="1857375" y="3660775"/>
          <p14:tracePt t="36282" x="1841500" y="3652838"/>
          <p14:tracePt t="36284" x="1817688" y="3644900"/>
          <p14:tracePt t="36286" x="1801813" y="3636963"/>
          <p14:tracePt t="36288" x="1785938" y="3636963"/>
          <p14:tracePt t="36291" x="1778000" y="3629025"/>
          <p14:tracePt t="36292" x="1754188" y="3629025"/>
          <p14:tracePt t="36294" x="1746250" y="3621088"/>
          <p14:tracePt t="36296" x="1730375" y="3621088"/>
          <p14:tracePt t="36298" x="1722438" y="3621088"/>
          <p14:tracePt t="36300" x="1706563" y="3613150"/>
          <p14:tracePt t="36302" x="1698625" y="3605213"/>
          <p14:tracePt t="36304" x="1690688" y="3605213"/>
          <p14:tracePt t="36306" x="1666875" y="3605213"/>
          <p14:tracePt t="36310" x="1658938" y="3595688"/>
          <p14:tracePt t="36312" x="1643063" y="3595688"/>
          <p14:tracePt t="36314" x="1635125" y="3587750"/>
          <p14:tracePt t="36316" x="1627188" y="3587750"/>
          <p14:tracePt t="36318" x="1619250" y="3587750"/>
          <p14:tracePt t="36322" x="1603375" y="3579813"/>
          <p14:tracePt t="36326" x="1595438" y="3579813"/>
          <p14:tracePt t="36328" x="1595438" y="3571875"/>
          <p14:tracePt t="36330" x="1587500" y="3571875"/>
          <p14:tracePt t="36332" x="1579563" y="3571875"/>
          <p14:tracePt t="36338" x="1571625" y="3571875"/>
          <p14:tracePt t="36344" x="1571625" y="3563938"/>
          <p14:tracePt t="36816" x="1579563" y="3563938"/>
          <p14:tracePt t="36820" x="1587500" y="3563938"/>
          <p14:tracePt t="36826" x="1595438" y="3563938"/>
          <p14:tracePt t="36832" x="1603375" y="3563938"/>
          <p14:tracePt t="36838" x="1611313" y="3563938"/>
          <p14:tracePt t="36840" x="1619250" y="3563938"/>
          <p14:tracePt t="36846" x="1627188" y="3563938"/>
          <p14:tracePt t="36850" x="1635125" y="3563938"/>
          <p14:tracePt t="36856" x="1643063" y="3563938"/>
          <p14:tracePt t="36858" x="1651000" y="3563938"/>
          <p14:tracePt t="36864" x="1658938" y="3563938"/>
          <p14:tracePt t="36868" x="1666875" y="3563938"/>
          <p14:tracePt t="36874" x="1674813" y="3563938"/>
          <p14:tracePt t="36876" x="1682750" y="3563938"/>
          <p14:tracePt t="36882" x="1690688" y="3563938"/>
          <p14:tracePt t="36888" x="1698625" y="3563938"/>
          <p14:tracePt t="36894" x="1706563" y="3563938"/>
          <p14:tracePt t="36898" x="1714500" y="3563938"/>
          <p14:tracePt t="36906" x="1722438" y="3563938"/>
          <p14:tracePt t="36914" x="1730375" y="3563938"/>
          <p14:tracePt t="36928" x="1738313" y="3563938"/>
          <p14:tracePt t="36936" x="1746250" y="3563938"/>
          <p14:tracePt t="37230" x="1754188" y="3563938"/>
          <p14:tracePt t="37256" x="1762125" y="3563938"/>
          <p14:tracePt t="37268" x="1770063" y="3563938"/>
          <p14:tracePt t="37276" x="1778000" y="3563938"/>
          <p14:tracePt t="37280" x="1785938" y="3563938"/>
          <p14:tracePt t="37286" x="1793875" y="3563938"/>
          <p14:tracePt t="37292" x="1801813" y="3563938"/>
          <p14:tracePt t="37294" x="1801813" y="3571875"/>
          <p14:tracePt t="37296" x="1809750" y="3571875"/>
          <p14:tracePt t="37298" x="1817688" y="3571875"/>
          <p14:tracePt t="37302" x="1825625" y="3579813"/>
          <p14:tracePt t="37306" x="1833563" y="3579813"/>
          <p14:tracePt t="37308" x="1841500" y="3579813"/>
          <p14:tracePt t="37310" x="1849438" y="3579813"/>
          <p14:tracePt t="37314" x="1857375" y="3579813"/>
          <p14:tracePt t="37316" x="1865313" y="3587750"/>
          <p14:tracePt t="37318" x="1873250" y="3587750"/>
          <p14:tracePt t="37320" x="1881188" y="3587750"/>
          <p14:tracePt t="37322" x="1889125" y="3587750"/>
          <p14:tracePt t="37324" x="1897063" y="3587750"/>
          <p14:tracePt t="37326" x="1905000" y="3587750"/>
          <p14:tracePt t="37328" x="1912938" y="3587750"/>
          <p14:tracePt t="37330" x="1922463" y="3587750"/>
          <p14:tracePt t="37332" x="1938338" y="3595688"/>
          <p14:tracePt t="37334" x="1946275" y="3595688"/>
          <p14:tracePt t="37336" x="1962150" y="3595688"/>
          <p14:tracePt t="37338" x="1978025" y="3605213"/>
          <p14:tracePt t="37340" x="1993900" y="3605213"/>
          <p14:tracePt t="37342" x="2001838" y="3605213"/>
          <p14:tracePt t="37344" x="2017713" y="3605213"/>
          <p14:tracePt t="37346" x="2025650" y="3605213"/>
          <p14:tracePt t="37348" x="2049463" y="3605213"/>
          <p14:tracePt t="37350" x="2065338" y="3605213"/>
          <p14:tracePt t="37352" x="2081213" y="3605213"/>
          <p14:tracePt t="37354" x="2097088" y="3605213"/>
          <p14:tracePt t="37356" x="2112963" y="3605213"/>
          <p14:tracePt t="37358" x="2128838" y="3605213"/>
          <p14:tracePt t="37360" x="2144713" y="3605213"/>
          <p14:tracePt t="37362" x="2168525" y="3605213"/>
          <p14:tracePt t="37364" x="2176463" y="3605213"/>
          <p14:tracePt t="37366" x="2184400" y="3605213"/>
          <p14:tracePt t="37368" x="2200275" y="3605213"/>
          <p14:tracePt t="37370" x="2216150" y="3605213"/>
          <p14:tracePt t="37372" x="2239963" y="3605213"/>
          <p14:tracePt t="37374" x="2255838" y="3605213"/>
          <p14:tracePt t="37376" x="2281238" y="3605213"/>
          <p14:tracePt t="37378" x="2297113" y="3605213"/>
          <p14:tracePt t="37380" x="2320925" y="3605213"/>
          <p14:tracePt t="37382" x="2336800" y="3605213"/>
          <p14:tracePt t="37384" x="2360613" y="3605213"/>
          <p14:tracePt t="37386" x="2376488" y="3605213"/>
          <p14:tracePt t="37388" x="2400300" y="3605213"/>
          <p14:tracePt t="37390" x="2416175" y="3605213"/>
          <p14:tracePt t="37392" x="2439988" y="3605213"/>
          <p14:tracePt t="37394" x="2463800" y="3605213"/>
          <p14:tracePt t="37396" x="2479675" y="3605213"/>
          <p14:tracePt t="37398" x="2495550" y="3605213"/>
          <p14:tracePt t="37400" x="2519363" y="3605213"/>
          <p14:tracePt t="37402" x="2543175" y="3605213"/>
          <p14:tracePt t="37404" x="2566988" y="3605213"/>
          <p14:tracePt t="37406" x="2582863" y="3605213"/>
          <p14:tracePt t="37408" x="2606675" y="3605213"/>
          <p14:tracePt t="37410" x="2624138" y="3605213"/>
          <p14:tracePt t="37412" x="2647950" y="3605213"/>
          <p14:tracePt t="37414" x="2663825" y="3605213"/>
          <p14:tracePt t="37416" x="2679700" y="3605213"/>
          <p14:tracePt t="37418" x="2695575" y="3605213"/>
          <p14:tracePt t="37420" x="2719388" y="3605213"/>
          <p14:tracePt t="37422" x="2735263" y="3605213"/>
          <p14:tracePt t="37424" x="2751138" y="3605213"/>
          <p14:tracePt t="37426" x="2774950" y="3605213"/>
          <p14:tracePt t="37428" x="2798763" y="3605213"/>
          <p14:tracePt t="37430" x="2814638" y="3605213"/>
          <p14:tracePt t="37432" x="2830513" y="3605213"/>
          <p14:tracePt t="37434" x="2846388" y="3605213"/>
          <p14:tracePt t="37436" x="2862263" y="3605213"/>
          <p14:tracePt t="37438" x="2878138" y="3605213"/>
          <p14:tracePt t="37441" x="2894013" y="3605213"/>
          <p14:tracePt t="37442" x="2917825" y="3605213"/>
          <p14:tracePt t="37444" x="2933700" y="3605213"/>
          <p14:tracePt t="37446" x="2949575" y="3605213"/>
          <p14:tracePt t="37448" x="2957513" y="3605213"/>
          <p14:tracePt t="37450" x="2974975" y="3605213"/>
          <p14:tracePt t="37452" x="2990850" y="3605213"/>
          <p14:tracePt t="37454" x="3006725" y="3605213"/>
          <p14:tracePt t="37456" x="3022600" y="3613150"/>
          <p14:tracePt t="37458" x="3038475" y="3613150"/>
          <p14:tracePt t="37460" x="3046413" y="3613150"/>
          <p14:tracePt t="37462" x="3062288" y="3613150"/>
          <p14:tracePt t="37464" x="3078163" y="3613150"/>
          <p14:tracePt t="37466" x="3094038" y="3613150"/>
          <p14:tracePt t="37468" x="3101975" y="3621088"/>
          <p14:tracePt t="37470" x="3109913" y="3621088"/>
          <p14:tracePt t="37472" x="3125788" y="3621088"/>
          <p14:tracePt t="37474" x="3141663" y="3621088"/>
          <p14:tracePt t="37476" x="3149600" y="3621088"/>
          <p14:tracePt t="37478" x="3157538" y="3621088"/>
          <p14:tracePt t="37480" x="3173413" y="3629025"/>
          <p14:tracePt t="37482" x="3189288" y="3629025"/>
          <p14:tracePt t="37484" x="3197225" y="3629025"/>
          <p14:tracePt t="37486" x="3205163" y="3629025"/>
          <p14:tracePt t="37488" x="3221038" y="3629025"/>
          <p14:tracePt t="37490" x="3228975" y="3629025"/>
          <p14:tracePt t="37492" x="3236913" y="3629025"/>
          <p14:tracePt t="37494" x="3252788" y="3629025"/>
          <p14:tracePt t="37496" x="3260725" y="3629025"/>
          <p14:tracePt t="37498" x="3276600" y="3629025"/>
          <p14:tracePt t="37500" x="3284538" y="3629025"/>
          <p14:tracePt t="37502" x="3300413" y="3629025"/>
          <p14:tracePt t="37504" x="3308350" y="3629025"/>
          <p14:tracePt t="37506" x="3317875" y="3629025"/>
          <p14:tracePt t="37508" x="3333750" y="3629025"/>
          <p14:tracePt t="37510" x="3349625" y="3629025"/>
          <p14:tracePt t="37512" x="3357563" y="3629025"/>
          <p14:tracePt t="37514" x="3365500" y="3629025"/>
          <p14:tracePt t="37516" x="3381375" y="3629025"/>
          <p14:tracePt t="37518" x="3397250" y="3629025"/>
          <p14:tracePt t="37520" x="3405188" y="3629025"/>
          <p14:tracePt t="37522" x="3421063" y="3629025"/>
          <p14:tracePt t="37524" x="3429000" y="3629025"/>
          <p14:tracePt t="37526" x="3444875" y="3629025"/>
          <p14:tracePt t="37528" x="3460750" y="3629025"/>
          <p14:tracePt t="37530" x="3468688" y="3629025"/>
          <p14:tracePt t="37532" x="3476625" y="3629025"/>
          <p14:tracePt t="37534" x="3492500" y="3629025"/>
          <p14:tracePt t="37536" x="3508375" y="3629025"/>
          <p14:tracePt t="37538" x="3516313" y="3629025"/>
          <p14:tracePt t="37540" x="3532188" y="3629025"/>
          <p14:tracePt t="37542" x="3540125" y="3629025"/>
          <p14:tracePt t="37544" x="3556000" y="3629025"/>
          <p14:tracePt t="37546" x="3571875" y="3629025"/>
          <p14:tracePt t="37548" x="3579813" y="3629025"/>
          <p14:tracePt t="37550" x="3587750" y="3629025"/>
          <p14:tracePt t="37552" x="3603625" y="3629025"/>
          <p14:tracePt t="37554" x="3619500" y="3629025"/>
          <p14:tracePt t="37556" x="3627438" y="3629025"/>
          <p14:tracePt t="37558" x="3635375" y="3629025"/>
          <p14:tracePt t="37560" x="3651250" y="3629025"/>
          <p14:tracePt t="37562" x="3660775" y="3629025"/>
          <p14:tracePt t="37564" x="3668713" y="3621088"/>
          <p14:tracePt t="37566" x="3684588" y="3621088"/>
          <p14:tracePt t="37568" x="3692525" y="3621088"/>
          <p14:tracePt t="37570" x="3700463" y="3621088"/>
          <p14:tracePt t="37572" x="3708400" y="3621088"/>
          <p14:tracePt t="37574" x="3724275" y="3621088"/>
          <p14:tracePt t="37576" x="3732213" y="3621088"/>
          <p14:tracePt t="37578" x="3740150" y="3613150"/>
          <p14:tracePt t="37580" x="3756025" y="3613150"/>
          <p14:tracePt t="37582" x="3763963" y="3613150"/>
          <p14:tracePt t="37586" x="3779838" y="3613150"/>
          <p14:tracePt t="37588" x="3787775" y="3613150"/>
          <p14:tracePt t="37590" x="3795713" y="3613150"/>
          <p14:tracePt t="37592" x="3803650" y="3613150"/>
          <p14:tracePt t="37594" x="3811588" y="3613150"/>
          <p14:tracePt t="37596" x="3819525" y="3613150"/>
          <p14:tracePt t="37598" x="3827463" y="3613150"/>
          <p14:tracePt t="37600" x="3835400" y="3613150"/>
          <p14:tracePt t="37602" x="3843338" y="3613150"/>
          <p14:tracePt t="37604" x="3851275" y="3613150"/>
          <p14:tracePt t="37608" x="3859213" y="3613150"/>
          <p14:tracePt t="37610" x="3867150" y="3613150"/>
          <p14:tracePt t="37612" x="3875088" y="3613150"/>
          <p14:tracePt t="37614" x="3883025" y="3613150"/>
          <p14:tracePt t="37616" x="3890963" y="3613150"/>
          <p14:tracePt t="37620" x="3898900" y="3613150"/>
          <p14:tracePt t="37622" x="3906838" y="3613150"/>
          <p14:tracePt t="37624" x="3914775" y="3613150"/>
          <p14:tracePt t="37626" x="3922713" y="3613150"/>
          <p14:tracePt t="37630" x="3930650" y="3613150"/>
          <p14:tracePt t="37632" x="3938588" y="3613150"/>
          <p14:tracePt t="37634" x="3946525" y="3613150"/>
          <p14:tracePt t="37636" x="3954463" y="3613150"/>
          <p14:tracePt t="37641" x="3970338" y="3613150"/>
          <p14:tracePt t="37644" x="3978275" y="3613150"/>
          <p14:tracePt t="37646" x="3986213" y="3613150"/>
          <p14:tracePt t="37650" x="3994150" y="3613150"/>
          <p14:tracePt t="37652" x="4002088" y="3613150"/>
          <p14:tracePt t="37654" x="4011613" y="3613150"/>
          <p14:tracePt t="37658" x="4027488" y="3613150"/>
          <p14:tracePt t="37662" x="4035425" y="3613150"/>
          <p14:tracePt t="37664" x="4043363" y="3613150"/>
          <p14:tracePt t="37666" x="4051300" y="3621088"/>
          <p14:tracePt t="37668" x="4059238" y="3621088"/>
          <p14:tracePt t="37672" x="4067175" y="3621088"/>
          <p14:tracePt t="37674" x="4075113" y="3621088"/>
          <p14:tracePt t="37676" x="4083050" y="3621088"/>
          <p14:tracePt t="37680" x="4090988" y="3621088"/>
          <p14:tracePt t="37682" x="4098925" y="3621088"/>
          <p14:tracePt t="37684" x="4106863" y="3621088"/>
          <p14:tracePt t="37686" x="4114800" y="3621088"/>
          <p14:tracePt t="37691" x="4122738" y="3621088"/>
          <p14:tracePt t="37692" x="4130675" y="3621088"/>
          <p14:tracePt t="37696" x="4138613" y="3621088"/>
          <p14:tracePt t="37698" x="4138613" y="3629025"/>
          <p14:tracePt t="37700" x="4146550" y="3629025"/>
          <p14:tracePt t="37702" x="4154488" y="3629025"/>
          <p14:tracePt t="37706" x="4162425" y="3629025"/>
          <p14:tracePt t="37710" x="4170363" y="3629025"/>
          <p14:tracePt t="37714" x="4178300" y="3629025"/>
          <p14:tracePt t="37718" x="4186238" y="3629025"/>
          <p14:tracePt t="37720" x="4194175" y="3629025"/>
          <p14:tracePt t="37726" x="4202113" y="3629025"/>
          <p14:tracePt t="37730" x="4210050" y="3629025"/>
          <p14:tracePt t="37736" x="4217988" y="3629025"/>
          <p14:tracePt t="37738" x="4225925" y="3629025"/>
          <p14:tracePt t="37744" x="4233863" y="3629025"/>
          <p14:tracePt t="37750" x="4241800" y="3629025"/>
          <p14:tracePt t="37754" x="4249738" y="3629025"/>
          <p14:tracePt t="37758" x="4257675" y="3629025"/>
          <p14:tracePt t="37764" x="4265613" y="3629025"/>
          <p14:tracePt t="37768" x="4273550" y="3629025"/>
          <p14:tracePt t="37774" x="4281488" y="3629025"/>
          <p14:tracePt t="37778" x="4289425" y="3629025"/>
          <p14:tracePt t="37784" x="4297363" y="3629025"/>
          <p14:tracePt t="37792" x="4305300" y="3629025"/>
          <p14:tracePt t="37802" x="4313238" y="3629025"/>
          <p14:tracePt t="38482" x="4305300" y="3629025"/>
          <p14:tracePt t="38494" x="4297363" y="3629025"/>
          <p14:tracePt t="38506" x="4289425" y="3629025"/>
          <p14:tracePt t="38512" x="4281488" y="3629025"/>
          <p14:tracePt t="38526" x="4273550" y="3629025"/>
          <p14:tracePt t="38550" x="4265613" y="3629025"/>
          <p14:tracePt t="38594" x="4257675" y="3629025"/>
          <p14:tracePt t="38946" x="4249738" y="3629025"/>
          <p14:tracePt t="39284" x="4241800" y="3629025"/>
          <p14:tracePt t="39294" x="4233863" y="3629025"/>
          <p14:tracePt t="39304" x="4225925" y="3629025"/>
          <p14:tracePt t="39310" x="4217988" y="3629025"/>
          <p14:tracePt t="39320" x="4210050" y="3629025"/>
          <p14:tracePt t="39334" x="4202113" y="3629025"/>
          <p14:tracePt t="39348" x="4194175" y="3629025"/>
          <p14:tracePt t="39358" x="4186238" y="3629025"/>
          <p14:tracePt t="39720" x="4178300" y="3629025"/>
          <p14:tracePt t="39820" x="4170363" y="3629025"/>
          <p14:tracePt t="39830" x="4170363" y="3636963"/>
          <p14:tracePt t="39846" x="4170363" y="3644900"/>
          <p14:tracePt t="39874" x="4162425" y="3644900"/>
          <p14:tracePt t="40894" x="4154488" y="3652838"/>
          <p14:tracePt t="40908" x="4146550" y="3652838"/>
          <p14:tracePt t="40912" x="4146550" y="3660775"/>
          <p14:tracePt t="40924" x="4138613" y="3660775"/>
          <p14:tracePt t="40930" x="4138613" y="3668713"/>
          <p14:tracePt t="40940" x="4130675" y="3668713"/>
          <p14:tracePt t="40944" x="4130675" y="3676650"/>
          <p14:tracePt t="40946" x="4122738" y="3676650"/>
          <p14:tracePt t="40950" x="4122738" y="3684588"/>
          <p14:tracePt t="40960" x="4114800" y="3684588"/>
          <p14:tracePt t="40962" x="4114800" y="3692525"/>
          <p14:tracePt t="40976" x="4106863" y="3700463"/>
          <p14:tracePt t="40988" x="4106863" y="3708400"/>
          <p14:tracePt t="40990" x="4098925" y="3708400"/>
          <p14:tracePt t="40994" x="4090988" y="3716338"/>
          <p14:tracePt t="41000" x="4083050" y="3724275"/>
          <p14:tracePt t="41004" x="4083050" y="3732213"/>
          <p14:tracePt t="41006" x="4075113" y="3732213"/>
          <p14:tracePt t="41008" x="4075113" y="3740150"/>
          <p14:tracePt t="41010" x="4067175" y="3748088"/>
          <p14:tracePt t="41012" x="4059238" y="3756025"/>
          <p14:tracePt t="41016" x="4051300" y="3763963"/>
          <p14:tracePt t="41018" x="4043363" y="3771900"/>
          <p14:tracePt t="41020" x="4035425" y="3779838"/>
          <p14:tracePt t="41022" x="4027488" y="3787775"/>
          <p14:tracePt t="41024" x="4019550" y="3787775"/>
          <p14:tracePt t="41026" x="4011613" y="3795713"/>
          <p14:tracePt t="41030" x="3994150" y="3803650"/>
          <p14:tracePt t="41034" x="3986213" y="3811588"/>
          <p14:tracePt t="41041" x="3978275" y="3811588"/>
          <p14:tracePt t="41046" x="3978275" y="3803650"/>
          <p14:tracePt t="41060" x="3978275" y="3811588"/>
          <p14:tracePt t="41062" x="3986213" y="3811588"/>
          <p14:tracePt t="41064" x="3994150" y="3827463"/>
          <p14:tracePt t="41074" x="4075113" y="3851275"/>
          <p14:tracePt t="41076" x="4083050" y="3859213"/>
          <p14:tracePt t="41080" x="4090988" y="3859213"/>
          <p14:tracePt t="41430" x="4083050" y="3859213"/>
          <p14:tracePt t="41432" x="4067175" y="3859213"/>
          <p14:tracePt t="41434" x="4043363" y="3859213"/>
          <p14:tracePt t="41436" x="4035425" y="3859213"/>
          <p14:tracePt t="41438" x="4027488" y="3859213"/>
          <p14:tracePt t="41440" x="4019550" y="3859213"/>
          <p14:tracePt t="41442" x="4011613" y="3859213"/>
          <p14:tracePt t="41444" x="4002088" y="3859213"/>
          <p14:tracePt t="41446" x="3994150" y="3859213"/>
          <p14:tracePt t="41450" x="3986213" y="3859213"/>
          <p14:tracePt t="41454" x="3970338" y="3859213"/>
          <p14:tracePt t="41458" x="3962400" y="3859213"/>
          <p14:tracePt t="41460" x="3946525" y="3859213"/>
          <p14:tracePt t="41462" x="3930650" y="3859213"/>
          <p14:tracePt t="41464" x="3922713" y="3867150"/>
          <p14:tracePt t="41466" x="3906838" y="3867150"/>
          <p14:tracePt t="41468" x="3890963" y="3875088"/>
          <p14:tracePt t="41470" x="3883025" y="3875088"/>
          <p14:tracePt t="41472" x="3875088" y="3875088"/>
          <p14:tracePt t="41474" x="3867150" y="3883025"/>
          <p14:tracePt t="41476" x="3859213" y="3883025"/>
          <p14:tracePt t="41478" x="3843338" y="3890963"/>
          <p14:tracePt t="41482" x="3835400" y="3890963"/>
          <p14:tracePt t="41484" x="3835400" y="3898900"/>
          <p14:tracePt t="41486" x="3827463" y="3898900"/>
          <p14:tracePt t="41490" x="3827463" y="3906838"/>
          <p14:tracePt t="41494" x="3819525" y="3906838"/>
          <p14:tracePt t="41498" x="3819525" y="3914775"/>
          <p14:tracePt t="41500" x="3811588" y="3914775"/>
          <p14:tracePt t="41502" x="3811588" y="3922713"/>
          <p14:tracePt t="41510" x="3811588" y="3930650"/>
          <p14:tracePt t="41514" x="3803650" y="3930650"/>
          <p14:tracePt t="41522" x="3803650" y="3938588"/>
          <p14:tracePt t="41524" x="3795713" y="3938588"/>
          <p14:tracePt t="41530" x="3787775" y="3938588"/>
          <p14:tracePt t="41534" x="3779838" y="3938588"/>
          <p14:tracePt t="41544" x="3771900" y="3938588"/>
          <p14:tracePt t="41560" x="3763963" y="3938588"/>
          <p14:tracePt t="41572" x="3756025" y="3938588"/>
          <p14:tracePt t="41580" x="3748088" y="3938588"/>
          <p14:tracePt t="41592" x="3740150" y="3938588"/>
          <p14:tracePt t="41602" x="3732213" y="3938588"/>
          <p14:tracePt t="41610" x="3724275" y="3938588"/>
          <p14:tracePt t="41614" x="3716338" y="3938588"/>
          <p14:tracePt t="41620" x="3708400" y="3938588"/>
          <p14:tracePt t="41624" x="3700463" y="3938588"/>
          <p14:tracePt t="41628" x="3692525" y="3938588"/>
          <p14:tracePt t="41630" x="3684588" y="3938588"/>
          <p14:tracePt t="41634" x="3676650" y="3938588"/>
          <p14:tracePt t="41638" x="3668713" y="3938588"/>
          <p14:tracePt t="41642" x="3651250" y="3938588"/>
          <p14:tracePt t="41646" x="3643313" y="3938588"/>
          <p14:tracePt t="41648" x="3635375" y="3938588"/>
          <p14:tracePt t="41650" x="3627438" y="3938588"/>
          <p14:tracePt t="41652" x="3619500" y="3938588"/>
          <p14:tracePt t="41654" x="3603625" y="3938588"/>
          <p14:tracePt t="41656" x="3595688" y="3938588"/>
          <p14:tracePt t="41658" x="3587750" y="3938588"/>
          <p14:tracePt t="41660" x="3579813" y="3938588"/>
          <p14:tracePt t="41662" x="3563938" y="3938588"/>
          <p14:tracePt t="41664" x="3556000" y="3938588"/>
          <p14:tracePt t="41666" x="3540125" y="3938588"/>
          <p14:tracePt t="41668" x="3532188" y="3938588"/>
          <p14:tracePt t="41670" x="3508375" y="3938588"/>
          <p14:tracePt t="41672" x="3492500" y="3938588"/>
          <p14:tracePt t="41674" x="3484563" y="3938588"/>
          <p14:tracePt t="41676" x="3468688" y="3938588"/>
          <p14:tracePt t="41678" x="3452813" y="3938588"/>
          <p14:tracePt t="41680" x="3436938" y="3938588"/>
          <p14:tracePt t="41682" x="3413125" y="3938588"/>
          <p14:tracePt t="41684" x="3397250" y="3938588"/>
          <p14:tracePt t="41686" x="3381375" y="3930650"/>
          <p14:tracePt t="41688" x="3365500" y="3930650"/>
          <p14:tracePt t="41690" x="3349625" y="3922713"/>
          <p14:tracePt t="41692" x="3333750" y="3922713"/>
          <p14:tracePt t="41694" x="3317875" y="3922713"/>
          <p14:tracePt t="41696" x="3292475" y="3922713"/>
          <p14:tracePt t="41698" x="3276600" y="3914775"/>
          <p14:tracePt t="41700" x="3260725" y="3914775"/>
          <p14:tracePt t="41702" x="3244850" y="3906838"/>
          <p14:tracePt t="41704" x="3228975" y="3906838"/>
          <p14:tracePt t="41706" x="3213100" y="3906838"/>
          <p14:tracePt t="41708" x="3189288" y="3898900"/>
          <p14:tracePt t="41710" x="3173413" y="3898900"/>
          <p14:tracePt t="41712" x="3157538" y="3898900"/>
          <p14:tracePt t="41714" x="3141663" y="3898900"/>
          <p14:tracePt t="41716" x="3125788" y="3898900"/>
          <p14:tracePt t="41718" x="3109913" y="3898900"/>
          <p14:tracePt t="41720" x="3086100" y="3890963"/>
          <p14:tracePt t="41722" x="3070225" y="3890963"/>
          <p14:tracePt t="41724" x="3054350" y="3890963"/>
          <p14:tracePt t="41726" x="3038475" y="3890963"/>
          <p14:tracePt t="41728" x="3022600" y="3883025"/>
          <p14:tracePt t="41730" x="3006725" y="3883025"/>
          <p14:tracePt t="41732" x="2990850" y="3883025"/>
          <p14:tracePt t="41734" x="2974975" y="3883025"/>
          <p14:tracePt t="41736" x="2957513" y="3883025"/>
          <p14:tracePt t="41738" x="2941638" y="3883025"/>
          <p14:tracePt t="41740" x="2925763" y="3875088"/>
          <p14:tracePt t="41742" x="2909888" y="3875088"/>
          <p14:tracePt t="41744" x="2894013" y="3875088"/>
          <p14:tracePt t="41746" x="2878138" y="3875088"/>
          <p14:tracePt t="41748" x="2862263" y="3875088"/>
          <p14:tracePt t="41750" x="2854325" y="3875088"/>
          <p14:tracePt t="41752" x="2838450" y="3875088"/>
          <p14:tracePt t="41754" x="2822575" y="3875088"/>
          <p14:tracePt t="41756" x="2806700" y="3875088"/>
          <p14:tracePt t="41758" x="2798763" y="3875088"/>
          <p14:tracePt t="41760" x="2782888" y="3875088"/>
          <p14:tracePt t="41762" x="2767013" y="3875088"/>
          <p14:tracePt t="41764" x="2751138" y="3875088"/>
          <p14:tracePt t="41766" x="2743200" y="3875088"/>
          <p14:tracePt t="41768" x="2735263" y="3875088"/>
          <p14:tracePt t="41770" x="2719388" y="3875088"/>
          <p14:tracePt t="41772" x="2703513" y="3875088"/>
          <p14:tracePt t="41774" x="2695575" y="3875088"/>
          <p14:tracePt t="41776" x="2687638" y="3875088"/>
          <p14:tracePt t="41778" x="2671763" y="3875088"/>
          <p14:tracePt t="41780" x="2655888" y="3875088"/>
          <p14:tracePt t="41782" x="2647950" y="3875088"/>
          <p14:tracePt t="41784" x="2640013" y="3875088"/>
          <p14:tracePt t="41786" x="2632075" y="3875088"/>
          <p14:tracePt t="41788" x="2616200" y="3875088"/>
          <p14:tracePt t="41790" x="2606675" y="3875088"/>
          <p14:tracePt t="41792" x="2598738" y="3875088"/>
          <p14:tracePt t="41794" x="2582863" y="3875088"/>
          <p14:tracePt t="41796" x="2574925" y="3875088"/>
          <p14:tracePt t="41798" x="2566988" y="3875088"/>
          <p14:tracePt t="41800" x="2559050" y="3875088"/>
          <p14:tracePt t="41802" x="2551113" y="3875088"/>
          <p14:tracePt t="41804" x="2543175" y="3875088"/>
          <p14:tracePt t="41806" x="2535238" y="3875088"/>
          <p14:tracePt t="41808" x="2519363" y="3875088"/>
          <p14:tracePt t="41812" x="2503488" y="3875088"/>
          <p14:tracePt t="41814" x="2495550" y="3875088"/>
          <p14:tracePt t="41818" x="2479675" y="3875088"/>
          <p14:tracePt t="41820" x="2471738" y="3875088"/>
          <p14:tracePt t="41824" x="2455863" y="3875088"/>
          <p14:tracePt t="41826" x="2447925" y="3875088"/>
          <p14:tracePt t="41828" x="2439988" y="3875088"/>
          <p14:tracePt t="41830" x="2432050" y="3875088"/>
          <p14:tracePt t="41832" x="2424113" y="3875088"/>
          <p14:tracePt t="41834" x="2416175" y="3875088"/>
          <p14:tracePt t="41836" x="2400300" y="3875088"/>
          <p14:tracePt t="41838" x="2392363" y="3875088"/>
          <p14:tracePt t="41841" x="2384425" y="3883025"/>
          <p14:tracePt t="41842" x="2368550" y="3883025"/>
          <p14:tracePt t="41846" x="2360613" y="3883025"/>
          <p14:tracePt t="41848" x="2344738" y="3890963"/>
          <p14:tracePt t="41850" x="2336800" y="3890963"/>
          <p14:tracePt t="41852" x="2328863" y="3898900"/>
          <p14:tracePt t="41854" x="2312988" y="3898900"/>
          <p14:tracePt t="41856" x="2305050" y="3898900"/>
          <p14:tracePt t="41858" x="2297113" y="3906838"/>
          <p14:tracePt t="41860" x="2281238" y="3906838"/>
          <p14:tracePt t="41862" x="2273300" y="3914775"/>
          <p14:tracePt t="41864" x="2265363" y="3914775"/>
          <p14:tracePt t="41866" x="2247900" y="3914775"/>
          <p14:tracePt t="41868" x="2239963" y="3922713"/>
          <p14:tracePt t="41870" x="2232025" y="3930650"/>
          <p14:tracePt t="41872" x="2216150" y="3930650"/>
          <p14:tracePt t="41874" x="2208213" y="3930650"/>
          <p14:tracePt t="41876" x="2200275" y="3938588"/>
          <p14:tracePt t="41878" x="2184400" y="3948113"/>
          <p14:tracePt t="41882" x="2168525" y="3956050"/>
          <p14:tracePt t="41884" x="2160588" y="3963988"/>
          <p14:tracePt t="41886" x="2152650" y="3963988"/>
          <p14:tracePt t="41888" x="2136775" y="3971925"/>
          <p14:tracePt t="41890" x="2128838" y="3971925"/>
          <p14:tracePt t="41892" x="2120900" y="3979863"/>
          <p14:tracePt t="41894" x="2112963" y="3979863"/>
          <p14:tracePt t="41896" x="2105025" y="3987800"/>
          <p14:tracePt t="41898" x="2097088" y="3987800"/>
          <p14:tracePt t="41900" x="2081213" y="3995738"/>
          <p14:tracePt t="41902" x="2073275" y="4003675"/>
          <p14:tracePt t="41904" x="2065338" y="4003675"/>
          <p14:tracePt t="41906" x="2057400" y="4019550"/>
          <p14:tracePt t="41908" x="2049463" y="4019550"/>
          <p14:tracePt t="41910" x="2033588" y="4027488"/>
          <p14:tracePt t="41912" x="2033588" y="4035425"/>
          <p14:tracePt t="41914" x="2017713" y="4035425"/>
          <p14:tracePt t="41916" x="2009775" y="4043363"/>
          <p14:tracePt t="41918" x="2001838" y="4051300"/>
          <p14:tracePt t="41920" x="1993900" y="4059238"/>
          <p14:tracePt t="41922" x="1985963" y="4067175"/>
          <p14:tracePt t="41924" x="1970088" y="4075113"/>
          <p14:tracePt t="41926" x="1962150" y="4083050"/>
          <p14:tracePt t="41930" x="1946275" y="4090988"/>
          <p14:tracePt t="41932" x="1938338" y="4098925"/>
          <p14:tracePt t="41934" x="1930400" y="4114800"/>
          <p14:tracePt t="41936" x="1922463" y="4114800"/>
          <p14:tracePt t="41938" x="1912938" y="4122738"/>
          <p14:tracePt t="41940" x="1905000" y="4130675"/>
          <p14:tracePt t="41942" x="1897063" y="4138613"/>
          <p14:tracePt t="41944" x="1889125" y="4146550"/>
          <p14:tracePt t="41946" x="1881188" y="4154488"/>
          <p14:tracePt t="41948" x="1881188" y="4162425"/>
          <p14:tracePt t="41950" x="1865313" y="4170363"/>
          <p14:tracePt t="41952" x="1865313" y="4178300"/>
          <p14:tracePt t="41954" x="1857375" y="4186238"/>
          <p14:tracePt t="41956" x="1857375" y="4194175"/>
          <p14:tracePt t="41958" x="1841500" y="4202113"/>
          <p14:tracePt t="41960" x="1841500" y="4210050"/>
          <p14:tracePt t="41962" x="1833563" y="4225925"/>
          <p14:tracePt t="41964" x="1825625" y="4225925"/>
          <p14:tracePt t="41966" x="1825625" y="4241800"/>
          <p14:tracePt t="41968" x="1817688" y="4249738"/>
          <p14:tracePt t="41970" x="1809750" y="4257675"/>
          <p14:tracePt t="41972" x="1809750" y="4273550"/>
          <p14:tracePt t="41974" x="1809750" y="4281488"/>
          <p14:tracePt t="41976" x="1793875" y="4291013"/>
          <p14:tracePt t="41978" x="1793875" y="4306888"/>
          <p14:tracePt t="41980" x="1793875" y="4314825"/>
          <p14:tracePt t="41982" x="1785938" y="4322763"/>
          <p14:tracePt t="41984" x="1778000" y="4338638"/>
          <p14:tracePt t="41986" x="1778000" y="4346575"/>
          <p14:tracePt t="41988" x="1770063" y="4354513"/>
          <p14:tracePt t="41990" x="1762125" y="4370388"/>
          <p14:tracePt t="41992" x="1762125" y="4378325"/>
          <p14:tracePt t="41994" x="1762125" y="4386263"/>
          <p14:tracePt t="41996" x="1754188" y="4402138"/>
          <p14:tracePt t="41998" x="1746250" y="4410075"/>
          <p14:tracePt t="42000" x="1746250" y="4418013"/>
          <p14:tracePt t="42002" x="1746250" y="4433888"/>
          <p14:tracePt t="42004" x="1738313" y="4433888"/>
          <p14:tracePt t="42006" x="1730375" y="4449763"/>
          <p14:tracePt t="42008" x="1730375" y="4457700"/>
          <p14:tracePt t="42010" x="1730375" y="4465638"/>
          <p14:tracePt t="42012" x="1730375" y="4473575"/>
          <p14:tracePt t="42014" x="1722438" y="4489450"/>
          <p14:tracePt t="42016" x="1714500" y="4497388"/>
          <p14:tracePt t="42018" x="1714500" y="4505325"/>
          <p14:tracePt t="42020" x="1714500" y="4521200"/>
          <p14:tracePt t="42024" x="1706563" y="4537075"/>
          <p14:tracePt t="42026" x="1706563" y="4545013"/>
          <p14:tracePt t="42028" x="1698625" y="4552950"/>
          <p14:tracePt t="42030" x="1698625" y="4568825"/>
          <p14:tracePt t="42032" x="1698625" y="4576763"/>
          <p14:tracePt t="42034" x="1690688" y="4592638"/>
          <p14:tracePt t="42036" x="1690688" y="4600575"/>
          <p14:tracePt t="42038" x="1682750" y="4616450"/>
          <p14:tracePt t="42040" x="1682750" y="4633913"/>
          <p14:tracePt t="42042" x="1682750" y="4641850"/>
          <p14:tracePt t="42044" x="1674813" y="4649788"/>
          <p14:tracePt t="42046" x="1666875" y="4673600"/>
          <p14:tracePt t="42048" x="1666875" y="4681538"/>
          <p14:tracePt t="42050" x="1658938" y="4689475"/>
          <p14:tracePt t="42052" x="1651000" y="4713288"/>
          <p14:tracePt t="42054" x="1651000" y="4721225"/>
          <p14:tracePt t="42056" x="1635125" y="4729163"/>
          <p14:tracePt t="42058" x="1627188" y="4745038"/>
          <p14:tracePt t="42060" x="1627188" y="4752975"/>
          <p14:tracePt t="42062" x="1619250" y="4760913"/>
          <p14:tracePt t="42064" x="1611313" y="4776788"/>
          <p14:tracePt t="42066" x="1611313" y="4792663"/>
          <p14:tracePt t="42068" x="1603375" y="4800600"/>
          <p14:tracePt t="42070" x="1595438" y="4808538"/>
          <p14:tracePt t="42074" x="1587500" y="4832350"/>
          <p14:tracePt t="42078" x="1579563" y="4840288"/>
          <p14:tracePt t="42080" x="1571625" y="4848225"/>
          <p14:tracePt t="42082" x="1571625" y="4856163"/>
          <p14:tracePt t="42084" x="1562100" y="4872038"/>
          <p14:tracePt t="42088" x="1554163" y="4879975"/>
          <p14:tracePt t="42090" x="1554163" y="4887913"/>
          <p14:tracePt t="42092" x="1546225" y="4895850"/>
          <p14:tracePt t="42094" x="1546225" y="4903788"/>
          <p14:tracePt t="42098" x="1538288" y="4919663"/>
          <p14:tracePt t="42100" x="1530350" y="4919663"/>
          <p14:tracePt t="42102" x="1530350" y="4927600"/>
          <p14:tracePt t="42104" x="1530350" y="4935538"/>
          <p14:tracePt t="42106" x="1522413" y="4943475"/>
          <p14:tracePt t="42110" x="1522413" y="4951413"/>
          <p14:tracePt t="42112" x="1514475" y="4959350"/>
          <p14:tracePt t="42116" x="1506538" y="4976813"/>
          <p14:tracePt t="42120" x="1498600" y="4992688"/>
          <p14:tracePt t="42124" x="1490663" y="5000625"/>
          <p14:tracePt t="42126" x="1490663" y="5008563"/>
          <p14:tracePt t="42130" x="1482725" y="5024438"/>
          <p14:tracePt t="42132" x="1474788" y="5024438"/>
          <p14:tracePt t="42134" x="1474788" y="5032375"/>
          <p14:tracePt t="42136" x="1466850" y="5040313"/>
          <p14:tracePt t="42138" x="1466850" y="5048250"/>
          <p14:tracePt t="42142" x="1458913" y="5056188"/>
          <p14:tracePt t="42144" x="1450975" y="5064125"/>
          <p14:tracePt t="42146" x="1450975" y="5072063"/>
          <p14:tracePt t="42148" x="1443038" y="5072063"/>
          <p14:tracePt t="42150" x="1443038" y="5080000"/>
          <p14:tracePt t="42152" x="1435100" y="5087938"/>
          <p14:tracePt t="42154" x="1435100" y="5095875"/>
          <p14:tracePt t="42158" x="1427163" y="5095875"/>
          <p14:tracePt t="42160" x="1427163" y="5103813"/>
          <p14:tracePt t="42162" x="1419225" y="5103813"/>
          <p14:tracePt t="42164" x="1419225" y="5111750"/>
          <p14:tracePt t="42168" x="1411288" y="5111750"/>
          <p14:tracePt t="42172" x="1411288" y="5119688"/>
          <p14:tracePt t="42176" x="1403350" y="5127625"/>
          <p14:tracePt t="42190" x="1395413" y="5127625"/>
          <p14:tracePt t="42196" x="1395413" y="5135563"/>
          <p14:tracePt t="42234" x="1387475" y="5135563"/>
          <p14:tracePt t="42258" x="1379538" y="5135563"/>
          <p14:tracePt t="42270" x="1371600" y="5135563"/>
          <p14:tracePt t="42280" x="1363663" y="5135563"/>
          <p14:tracePt t="42286" x="1355725" y="5135563"/>
          <p14:tracePt t="42292" x="1347788" y="5135563"/>
          <p14:tracePt t="42302" x="1339850" y="5135563"/>
          <p14:tracePt t="42308" x="1331913" y="5135563"/>
          <p14:tracePt t="42312" x="1323975" y="5135563"/>
          <p14:tracePt t="42318" x="1316038" y="5135563"/>
          <p14:tracePt t="42326" x="1308100" y="5135563"/>
          <p14:tracePt t="42330" x="1300163" y="5135563"/>
          <p14:tracePt t="42334" x="1292225" y="5135563"/>
          <p14:tracePt t="42338" x="1284288" y="5135563"/>
          <p14:tracePt t="42342" x="1276350" y="5135563"/>
          <p14:tracePt t="42346" x="1268413" y="5135563"/>
          <p14:tracePt t="42350" x="1260475" y="5135563"/>
          <p14:tracePt t="42352" x="1252538" y="5135563"/>
          <p14:tracePt t="42354" x="1244600" y="5135563"/>
          <p14:tracePt t="42358" x="1236663" y="5143500"/>
          <p14:tracePt t="42360" x="1228725" y="5143500"/>
          <p14:tracePt t="42362" x="1220788" y="5143500"/>
          <p14:tracePt t="42364" x="1211263" y="5143500"/>
          <p14:tracePt t="42366" x="1203325" y="5143500"/>
          <p14:tracePt t="42368" x="1195388" y="5143500"/>
          <p14:tracePt t="42370" x="1187450" y="5143500"/>
          <p14:tracePt t="42372" x="1179513" y="5143500"/>
          <p14:tracePt t="42374" x="1163638" y="5151438"/>
          <p14:tracePt t="42376" x="1155700" y="5151438"/>
          <p14:tracePt t="42378" x="1147763" y="5151438"/>
          <p14:tracePt t="42380" x="1139825" y="5151438"/>
          <p14:tracePt t="42382" x="1123950" y="5151438"/>
          <p14:tracePt t="42384" x="1116013" y="5151438"/>
          <p14:tracePt t="42386" x="1108075" y="5151438"/>
          <p14:tracePt t="42388" x="1092200" y="5151438"/>
          <p14:tracePt t="42390" x="1076325" y="5151438"/>
          <p14:tracePt t="42392" x="1060450" y="5151438"/>
          <p14:tracePt t="42394" x="1052513" y="5151438"/>
          <p14:tracePt t="42396" x="1036638" y="5151438"/>
          <p14:tracePt t="42398" x="1020763" y="5151438"/>
          <p14:tracePt t="42400" x="1004888" y="5151438"/>
          <p14:tracePt t="42402" x="989013" y="5151438"/>
          <p14:tracePt t="42404" x="981075" y="5151438"/>
          <p14:tracePt t="42406" x="973138" y="5151438"/>
          <p14:tracePt t="42408" x="949325" y="5151438"/>
          <p14:tracePt t="42410" x="933450" y="5151438"/>
          <p14:tracePt t="42412" x="917575" y="5151438"/>
          <p14:tracePt t="42414" x="901700" y="5151438"/>
          <p14:tracePt t="42416" x="885825" y="5151438"/>
          <p14:tracePt t="42418" x="868363" y="5151438"/>
          <p14:tracePt t="42420" x="844550" y="5143500"/>
          <p14:tracePt t="42422" x="820738" y="5143500"/>
          <p14:tracePt t="42424" x="796925" y="5135563"/>
          <p14:tracePt t="42426" x="773113" y="5135563"/>
          <p14:tracePt t="42428" x="749300" y="5127625"/>
          <p14:tracePt t="42430" x="725488" y="5127625"/>
          <p14:tracePt t="42432" x="701675" y="5127625"/>
          <p14:tracePt t="42434" x="685800" y="5119688"/>
          <p14:tracePt t="42436" x="661988" y="5119688"/>
          <p14:tracePt t="42438" x="638175" y="5111750"/>
          <p14:tracePt t="42440" x="614363" y="5103813"/>
          <p14:tracePt t="42442" x="590550" y="5103813"/>
          <p14:tracePt t="42444" x="566738" y="5095875"/>
          <p14:tracePt t="42446" x="550863" y="5087938"/>
          <p14:tracePt t="42448" x="527050" y="5087938"/>
          <p14:tracePt t="42450" x="501650" y="5080000"/>
          <p14:tracePt t="42452" x="469900" y="5080000"/>
          <p14:tracePt t="42454" x="454025" y="5072063"/>
          <p14:tracePt t="42456" x="430213" y="5064125"/>
          <p14:tracePt t="42458" x="414338" y="5056188"/>
          <p14:tracePt t="42460" x="390525" y="5056188"/>
          <p14:tracePt t="42462" x="366713" y="5040313"/>
          <p14:tracePt t="42464" x="342900" y="5032375"/>
          <p14:tracePt t="42466" x="327025" y="5024438"/>
          <p14:tracePt t="42468" x="303213" y="5016500"/>
          <p14:tracePt t="42470" x="287338" y="5000625"/>
          <p14:tracePt t="42472" x="271463" y="5000625"/>
          <p14:tracePt t="42474" x="239713" y="4984750"/>
          <p14:tracePt t="42476" x="223838" y="4976813"/>
          <p14:tracePt t="42478" x="207963" y="4959350"/>
          <p14:tracePt t="42480" x="192088" y="4951413"/>
          <p14:tracePt t="42482" x="176213" y="4935538"/>
          <p14:tracePt t="42484" x="158750" y="4927600"/>
          <p14:tracePt t="42486" x="142875" y="4911725"/>
          <p14:tracePt t="42488" x="127000" y="4903788"/>
          <p14:tracePt t="42490" x="111125" y="4887913"/>
          <p14:tracePt t="42492" x="103188" y="4879975"/>
          <p14:tracePt t="42494" x="87313" y="4864100"/>
          <p14:tracePt t="42496" x="79375" y="4856163"/>
          <p14:tracePt t="42498" x="63500" y="4848225"/>
          <p14:tracePt t="42500" x="55563" y="4832350"/>
          <p14:tracePt t="42502" x="47625" y="4824413"/>
          <p14:tracePt t="42504" x="31750" y="4808538"/>
          <p14:tracePt t="42506" x="23813" y="4800600"/>
          <p14:tracePt t="42508" x="7938" y="4792663"/>
          <p14:tracePt t="42510" x="0" y="4776788"/>
          <p14:tracePt t="42608" x="15875" y="4265613"/>
          <p14:tracePt t="42610" x="23813" y="4257675"/>
          <p14:tracePt t="42612" x="31750" y="4241800"/>
          <p14:tracePt t="42614" x="39688" y="4233863"/>
          <p14:tracePt t="42616" x="55563" y="4225925"/>
          <p14:tracePt t="42618" x="71438" y="4217988"/>
          <p14:tracePt t="42620" x="79375" y="4202113"/>
          <p14:tracePt t="42622" x="95250" y="4194175"/>
          <p14:tracePt t="42624" x="103188" y="4186238"/>
          <p14:tracePt t="42626" x="119063" y="4170363"/>
          <p14:tracePt t="42628" x="127000" y="4162425"/>
          <p14:tracePt t="42630" x="134938" y="4154488"/>
          <p14:tracePt t="42632" x="158750" y="4146550"/>
          <p14:tracePt t="42634" x="166688" y="4130675"/>
          <p14:tracePt t="42636" x="184150" y="4122738"/>
          <p14:tracePt t="42638" x="200025" y="4114800"/>
          <p14:tracePt t="42640" x="207963" y="4106863"/>
          <p14:tracePt t="42642" x="223838" y="4098925"/>
          <p14:tracePt t="42644" x="239713" y="4083050"/>
          <p14:tracePt t="42646" x="247650" y="4075113"/>
          <p14:tracePt t="42648" x="263525" y="4067175"/>
          <p14:tracePt t="42650" x="287338" y="4059238"/>
          <p14:tracePt t="42652" x="303213" y="4051300"/>
          <p14:tracePt t="42654" x="311150" y="4043363"/>
          <p14:tracePt t="42656" x="327025" y="4043363"/>
          <p14:tracePt t="42658" x="350838" y="4035425"/>
          <p14:tracePt t="42660" x="366713" y="4027488"/>
          <p14:tracePt t="42662" x="382588" y="4019550"/>
          <p14:tracePt t="42664" x="398463" y="4019550"/>
          <p14:tracePt t="42666" x="414338" y="4019550"/>
          <p14:tracePt t="42668" x="422275" y="4011613"/>
          <p14:tracePt t="42670" x="438150" y="4003675"/>
          <p14:tracePt t="42672" x="454025" y="4003675"/>
          <p14:tracePt t="42674" x="469900" y="3995738"/>
          <p14:tracePt t="42676" x="493713" y="3995738"/>
          <p14:tracePt t="42678" x="517525" y="3995738"/>
          <p14:tracePt t="42680" x="550863" y="3987800"/>
          <p14:tracePt t="42682" x="566738" y="3987800"/>
          <p14:tracePt t="42684" x="590550" y="3979863"/>
          <p14:tracePt t="42686" x="614363" y="3979863"/>
          <p14:tracePt t="42688" x="638175" y="3979863"/>
          <p14:tracePt t="42690" x="661988" y="3971925"/>
          <p14:tracePt t="42692" x="685800" y="3971925"/>
          <p14:tracePt t="42694" x="709613" y="3971925"/>
          <p14:tracePt t="42696" x="733425" y="3971925"/>
          <p14:tracePt t="42698" x="757238" y="3971925"/>
          <p14:tracePt t="42700" x="781050" y="3971925"/>
          <p14:tracePt t="42702" x="804863" y="3971925"/>
          <p14:tracePt t="42704" x="828675" y="3971925"/>
          <p14:tracePt t="42706" x="852488" y="3971925"/>
          <p14:tracePt t="42708" x="877888" y="3971925"/>
          <p14:tracePt t="42710" x="901700" y="3971925"/>
          <p14:tracePt t="42712" x="925513" y="3971925"/>
          <p14:tracePt t="42714" x="949325" y="3971925"/>
          <p14:tracePt t="42716" x="973138" y="3971925"/>
          <p14:tracePt t="42718" x="996950" y="3971925"/>
          <p14:tracePt t="42720" x="1020763" y="3971925"/>
          <p14:tracePt t="42722" x="1044575" y="3971925"/>
          <p14:tracePt t="42724" x="1068388" y="3971925"/>
          <p14:tracePt t="42726" x="1092200" y="3971925"/>
          <p14:tracePt t="42728" x="1108075" y="3971925"/>
          <p14:tracePt t="42730" x="1131888" y="3971925"/>
          <p14:tracePt t="42732" x="1147763" y="3971925"/>
          <p14:tracePt t="42734" x="1171575" y="3971925"/>
          <p14:tracePt t="42736" x="1187450" y="3971925"/>
          <p14:tracePt t="42738" x="1211263" y="3971925"/>
          <p14:tracePt t="42740" x="1228725" y="3971925"/>
          <p14:tracePt t="42742" x="1252538" y="3979863"/>
          <p14:tracePt t="42744" x="1276350" y="3979863"/>
          <p14:tracePt t="42746" x="1292225" y="3987800"/>
          <p14:tracePt t="42748" x="1308100" y="3987800"/>
          <p14:tracePt t="42750" x="1323975" y="3987800"/>
          <p14:tracePt t="42752" x="1339850" y="3995738"/>
          <p14:tracePt t="42754" x="1363663" y="4003675"/>
          <p14:tracePt t="42756" x="1387475" y="4011613"/>
          <p14:tracePt t="42758" x="1403350" y="4011613"/>
          <p14:tracePt t="42760" x="1419225" y="4019550"/>
          <p14:tracePt t="42762" x="1435100" y="4027488"/>
          <p14:tracePt t="42764" x="1450975" y="4027488"/>
          <p14:tracePt t="42766" x="1474788" y="4035425"/>
          <p14:tracePt t="42768" x="1482725" y="4043363"/>
          <p14:tracePt t="42770" x="1498600" y="4051300"/>
          <p14:tracePt t="42772" x="1514475" y="4051300"/>
          <p14:tracePt t="42774" x="1530350" y="4059238"/>
          <p14:tracePt t="42776" x="1538288" y="4067175"/>
          <p14:tracePt t="42778" x="1554163" y="4067175"/>
          <p14:tracePt t="42780" x="1571625" y="4075113"/>
          <p14:tracePt t="42782" x="1579563" y="4083050"/>
          <p14:tracePt t="42784" x="1587500" y="4083050"/>
          <p14:tracePt t="42786" x="1603375" y="4090988"/>
          <p14:tracePt t="42788" x="1619250" y="4098925"/>
          <p14:tracePt t="42790" x="1627188" y="4106863"/>
          <p14:tracePt t="42792" x="1643063" y="4106863"/>
          <p14:tracePt t="42794" x="1651000" y="4114800"/>
          <p14:tracePt t="42796" x="1658938" y="4122738"/>
          <p14:tracePt t="42798" x="1666875" y="4130675"/>
          <p14:tracePt t="42800" x="1674813" y="4130675"/>
          <p14:tracePt t="42802" x="1682750" y="4138613"/>
          <p14:tracePt t="42804" x="1682750" y="4146550"/>
          <p14:tracePt t="42806" x="1698625" y="4146550"/>
          <p14:tracePt t="42808" x="1698625" y="4154488"/>
          <p14:tracePt t="42810" x="1706563" y="4154488"/>
          <p14:tracePt t="42814" x="1714500" y="4162425"/>
          <p14:tracePt t="42816" x="1714500" y="4170363"/>
          <p14:tracePt t="42818" x="1722438" y="4170363"/>
          <p14:tracePt t="42820" x="1730375" y="4178300"/>
          <p14:tracePt t="42826" x="1738313" y="4186238"/>
          <p14:tracePt t="42832" x="1738313" y="4194175"/>
          <p14:tracePt t="42834" x="1746250" y="4202113"/>
          <p14:tracePt t="42840" x="1746250" y="4210050"/>
          <p14:tracePt t="42846" x="1754188" y="4210050"/>
          <p14:tracePt t="42848" x="1754188" y="4217988"/>
          <p14:tracePt t="42852" x="1762125" y="4217988"/>
          <p14:tracePt t="42856" x="1762125" y="4225925"/>
          <p14:tracePt t="42862" x="1762125" y="4233863"/>
          <p14:tracePt t="42864" x="1770063" y="4233863"/>
          <p14:tracePt t="42870" x="1770063" y="4241800"/>
          <p14:tracePt t="42878" x="1778000" y="4241800"/>
          <p14:tracePt t="42884" x="1778000" y="4249738"/>
          <p14:tracePt t="42894" x="1785938" y="4249738"/>
          <p14:tracePt t="42898" x="1785938" y="4257675"/>
          <p14:tracePt t="42904" x="1793875" y="4257675"/>
          <p14:tracePt t="42908" x="1793875" y="4265613"/>
          <p14:tracePt t="42926" x="1793875" y="4273550"/>
          <p14:tracePt t="42938" x="1793875" y="4281488"/>
          <p14:tracePt t="42940" x="1801813" y="4281488"/>
          <p14:tracePt t="42952" x="1801813" y="4291013"/>
          <p14:tracePt t="42960" x="1801813" y="4298950"/>
          <p14:tracePt t="42982" x="1801813" y="4306888"/>
          <p14:tracePt t="43130" x="1809750" y="4306888"/>
          <p14:tracePt t="43142" x="1817688" y="4306888"/>
          <p14:tracePt t="43148" x="1825625" y="4306888"/>
          <p14:tracePt t="43150" x="1825625" y="4298950"/>
          <p14:tracePt t="43160" x="1825625" y="4291013"/>
          <p14:tracePt t="43170" x="1833563" y="4291013"/>
          <p14:tracePt t="43174" x="1833563" y="4281488"/>
          <p14:tracePt t="43180" x="1833563" y="4273550"/>
          <p14:tracePt t="43184" x="1841500" y="4273550"/>
          <p14:tracePt t="43500" x="1849438" y="4273550"/>
          <p14:tracePt t="43506" x="1865313" y="4273550"/>
          <p14:tracePt t="43510" x="1873250" y="4273550"/>
          <p14:tracePt t="43512" x="1889125" y="4273550"/>
          <p14:tracePt t="43514" x="1897063" y="4273550"/>
          <p14:tracePt t="43516" x="1905000" y="4273550"/>
          <p14:tracePt t="43518" x="1922463" y="4273550"/>
          <p14:tracePt t="43520" x="1938338" y="4273550"/>
          <p14:tracePt t="43522" x="1954213" y="4273550"/>
          <p14:tracePt t="43524" x="1970088" y="4273550"/>
          <p14:tracePt t="43526" x="1978025" y="4273550"/>
          <p14:tracePt t="43528" x="1993900" y="4273550"/>
          <p14:tracePt t="43530" x="2009775" y="4273550"/>
          <p14:tracePt t="43532" x="2025650" y="4265613"/>
          <p14:tracePt t="43534" x="2041525" y="4265613"/>
          <p14:tracePt t="43536" x="2065338" y="4257675"/>
          <p14:tracePt t="43538" x="2089150" y="4257675"/>
          <p14:tracePt t="43540" x="2105025" y="4249738"/>
          <p14:tracePt t="43542" x="2128838" y="4249738"/>
          <p14:tracePt t="43544" x="2152650" y="4249738"/>
          <p14:tracePt t="43546" x="2168525" y="4249738"/>
          <p14:tracePt t="43548" x="2200275" y="4241800"/>
          <p14:tracePt t="43550" x="2216150" y="4241800"/>
          <p14:tracePt t="43552" x="2239963" y="4233863"/>
          <p14:tracePt t="43554" x="2255838" y="4233863"/>
          <p14:tracePt t="43556" x="2273300" y="4225925"/>
          <p14:tracePt t="43558" x="2289175" y="4225925"/>
          <p14:tracePt t="43560" x="2312988" y="4225925"/>
          <p14:tracePt t="43562" x="2328863" y="4225925"/>
          <p14:tracePt t="43564" x="2352675" y="4217988"/>
          <p14:tracePt t="43566" x="2368550" y="4217988"/>
          <p14:tracePt t="43568" x="2376488" y="4217988"/>
          <p14:tracePt t="43570" x="2384425" y="4210050"/>
          <p14:tracePt t="43572" x="2408238" y="4210050"/>
          <p14:tracePt t="43574" x="2416175" y="4202113"/>
          <p14:tracePt t="43576" x="2424113" y="4202113"/>
          <p14:tracePt t="43578" x="2432050" y="4202113"/>
          <p14:tracePt t="43580" x="2439988" y="4202113"/>
          <p14:tracePt t="43582" x="2447925" y="4202113"/>
          <p14:tracePt t="43584" x="2455863" y="4194175"/>
          <p14:tracePt t="43588" x="2463800" y="4194175"/>
          <p14:tracePt t="43592" x="2479675" y="4194175"/>
          <p14:tracePt t="43598" x="2487613" y="4186238"/>
          <p14:tracePt t="43608" x="2495550" y="4178300"/>
          <p14:tracePt t="43660" x="2495550" y="4170363"/>
          <p14:tracePt t="43670" x="2487613" y="4170363"/>
          <p14:tracePt t="43698" x="2479675" y="4170363"/>
          <p14:tracePt t="43706" x="2479675" y="4162425"/>
          <p14:tracePt t="43714" x="2471738" y="4162425"/>
          <p14:tracePt t="43720" x="2463800" y="4154488"/>
          <p14:tracePt t="43728" x="2455863" y="4154488"/>
          <p14:tracePt t="43732" x="2455863" y="4146550"/>
          <p14:tracePt t="43736" x="2447925" y="4146550"/>
          <p14:tracePt t="43738" x="2447925" y="4138613"/>
          <p14:tracePt t="43744" x="2439988" y="4138613"/>
          <p14:tracePt t="43746" x="2432050" y="4138613"/>
          <p14:tracePt t="43748" x="2432050" y="4130675"/>
          <p14:tracePt t="43754" x="2424113" y="4130675"/>
          <p14:tracePt t="43760" x="2416175" y="4122738"/>
          <p14:tracePt t="43766" x="2408238" y="4122738"/>
          <p14:tracePt t="43768" x="2400300" y="4122738"/>
          <p14:tracePt t="43774" x="2392363" y="4114800"/>
          <p14:tracePt t="43778" x="2384425" y="4114800"/>
          <p14:tracePt t="43782" x="2376488" y="4106863"/>
          <p14:tracePt t="43786" x="2368550" y="4106863"/>
          <p14:tracePt t="43788" x="2360613" y="4106863"/>
          <p14:tracePt t="43790" x="2352675" y="4106863"/>
          <p14:tracePt t="43794" x="2336800" y="4106863"/>
          <p14:tracePt t="43796" x="2328863" y="4098925"/>
          <p14:tracePt t="43798" x="2320925" y="4098925"/>
          <p14:tracePt t="43800" x="2305050" y="4098925"/>
          <p14:tracePt t="43802" x="2297113" y="4090988"/>
          <p14:tracePt t="43804" x="2289175" y="4090988"/>
          <p14:tracePt t="43806" x="2273300" y="4090988"/>
          <p14:tracePt t="43808" x="2247900" y="4090988"/>
          <p14:tracePt t="43810" x="2239963" y="4090988"/>
          <p14:tracePt t="43812" x="2224088" y="4083050"/>
          <p14:tracePt t="43814" x="2216150" y="4083050"/>
          <p14:tracePt t="43816" x="2200275" y="4083050"/>
          <p14:tracePt t="43818" x="2184400" y="4083050"/>
          <p14:tracePt t="43820" x="2168525" y="4083050"/>
          <p14:tracePt t="43822" x="2152650" y="4075113"/>
          <p14:tracePt t="43824" x="2128838" y="4075113"/>
          <p14:tracePt t="43826" x="2105025" y="4075113"/>
          <p14:tracePt t="43828" x="2089150" y="4075113"/>
          <p14:tracePt t="43830" x="2065338" y="4075113"/>
          <p14:tracePt t="43832" x="2041525" y="4075113"/>
          <p14:tracePt t="43834" x="2017713" y="4067175"/>
          <p14:tracePt t="43836" x="1993900" y="4067175"/>
          <p14:tracePt t="43838" x="1970088" y="4067175"/>
          <p14:tracePt t="43840" x="1946275" y="4067175"/>
          <p14:tracePt t="43842" x="1922463" y="4067175"/>
          <p14:tracePt t="43844" x="1897063" y="4067175"/>
          <p14:tracePt t="43846" x="1865313" y="4067175"/>
          <p14:tracePt t="43848" x="1841500" y="4067175"/>
          <p14:tracePt t="43850" x="1817688" y="4059238"/>
          <p14:tracePt t="43852" x="1785938" y="4059238"/>
          <p14:tracePt t="43854" x="1762125" y="4059238"/>
          <p14:tracePt t="43856" x="1738313" y="4059238"/>
          <p14:tracePt t="43858" x="1706563" y="4059238"/>
          <p14:tracePt t="43860" x="1674813" y="4059238"/>
          <p14:tracePt t="43862" x="1635125" y="4059238"/>
          <p14:tracePt t="43864" x="1611313" y="4059238"/>
          <p14:tracePt t="43866" x="1579563" y="4059238"/>
          <p14:tracePt t="43868" x="1554163" y="4059238"/>
          <p14:tracePt t="43870" x="1522413" y="4059238"/>
          <p14:tracePt t="43872" x="1490663" y="4059238"/>
          <p14:tracePt t="43874" x="1458913" y="4059238"/>
          <p14:tracePt t="43876" x="1427163" y="4059238"/>
          <p14:tracePt t="43878" x="1395413" y="4059238"/>
          <p14:tracePt t="43880" x="1355725" y="4067175"/>
          <p14:tracePt t="43882" x="1323975" y="4075113"/>
          <p14:tracePt t="43884" x="1292225" y="4075113"/>
          <p14:tracePt t="43886" x="1260475" y="4075113"/>
          <p14:tracePt t="43888" x="1220788" y="4083050"/>
          <p14:tracePt t="43890" x="1187450" y="4090988"/>
          <p14:tracePt t="43892" x="1139825" y="4098925"/>
          <p14:tracePt t="43894" x="1108075" y="4098925"/>
          <p14:tracePt t="43896" x="1076325" y="4106863"/>
          <p14:tracePt t="43898" x="1036638" y="4114800"/>
          <p14:tracePt t="43900" x="1004888" y="4122738"/>
          <p14:tracePt t="43902" x="973138" y="4122738"/>
          <p14:tracePt t="43904" x="925513" y="4130675"/>
          <p14:tracePt t="43906" x="893763" y="4138613"/>
          <p14:tracePt t="43908" x="860425" y="4138613"/>
          <p14:tracePt t="43910" x="828675" y="4138613"/>
          <p14:tracePt t="43912" x="788988" y="4146550"/>
          <p14:tracePt t="43914" x="757238" y="4146550"/>
          <p14:tracePt t="43916" x="725488" y="4154488"/>
          <p14:tracePt t="43918" x="693738" y="4154488"/>
          <p14:tracePt t="43920" x="654050" y="4162425"/>
          <p14:tracePt t="43922" x="630238" y="4162425"/>
          <p14:tracePt t="43924" x="606425" y="4162425"/>
          <p14:tracePt t="43926" x="574675" y="4170363"/>
          <p14:tracePt t="43928" x="550863" y="4170363"/>
          <p14:tracePt t="43930" x="527050" y="4170363"/>
          <p14:tracePt t="43932" x="501650" y="4170363"/>
          <p14:tracePt t="43934" x="477838" y="4170363"/>
          <p14:tracePt t="43936" x="454025" y="4170363"/>
          <p14:tracePt t="43938" x="430213" y="4170363"/>
          <p14:tracePt t="43940" x="414338" y="4170363"/>
          <p14:tracePt t="43942" x="390525" y="4170363"/>
          <p14:tracePt t="43944" x="374650" y="4170363"/>
          <p14:tracePt t="43946" x="358775" y="4170363"/>
          <p14:tracePt t="43948" x="342900" y="4170363"/>
          <p14:tracePt t="43950" x="327025" y="4170363"/>
          <p14:tracePt t="43952" x="311150" y="4170363"/>
          <p14:tracePt t="43954" x="303213" y="4170363"/>
          <p14:tracePt t="43956" x="295275" y="4170363"/>
          <p14:tracePt t="43958" x="287338" y="4170363"/>
          <p14:tracePt t="43960" x="279400" y="4170363"/>
          <p14:tracePt t="43962" x="271463" y="4170363"/>
          <p14:tracePt t="43964" x="263525" y="4170363"/>
          <p14:tracePt t="43970" x="255588" y="4170363"/>
          <p14:tracePt t="43972" x="247650" y="4170363"/>
          <p14:tracePt t="44016" x="247650" y="4162425"/>
          <p14:tracePt t="44018" x="255588" y="4162425"/>
          <p14:tracePt t="44024" x="263525" y="4154488"/>
          <p14:tracePt t="44028" x="271463" y="4146550"/>
          <p14:tracePt t="44032" x="279400" y="4146550"/>
          <p14:tracePt t="44034" x="287338" y="4138613"/>
          <p14:tracePt t="44036" x="295275" y="4138613"/>
          <p14:tracePt t="44038" x="303213" y="4130675"/>
          <p14:tracePt t="44040" x="311150" y="4122738"/>
          <p14:tracePt t="44042" x="319088" y="4122738"/>
          <p14:tracePt t="44046" x="334963" y="4114800"/>
          <p14:tracePt t="44048" x="342900" y="4114800"/>
          <p14:tracePt t="44050" x="350838" y="4106863"/>
          <p14:tracePt t="44052" x="358775" y="4098925"/>
          <p14:tracePt t="44054" x="366713" y="4098925"/>
          <p14:tracePt t="44056" x="374650" y="4090988"/>
          <p14:tracePt t="44058" x="382588" y="4083050"/>
          <p14:tracePt t="44060" x="390525" y="4083050"/>
          <p14:tracePt t="44062" x="406400" y="4083050"/>
          <p14:tracePt t="44074" x="446088" y="4059238"/>
          <p14:tracePt t="44076" x="454025" y="4059238"/>
          <p14:tracePt t="44080" x="461963" y="4051300"/>
          <p14:tracePt t="44084" x="469900" y="4051300"/>
          <p14:tracePt t="44086" x="477838" y="4051300"/>
          <p14:tracePt t="44090" x="477838" y="4043363"/>
          <p14:tracePt t="44092" x="485775" y="4043363"/>
          <p14:tracePt t="44096" x="493713" y="4035425"/>
          <p14:tracePt t="44104" x="501650" y="4035425"/>
          <p14:tracePt t="44106" x="509588" y="4035425"/>
          <p14:tracePt t="44114" x="517525" y="4027488"/>
          <p14:tracePt t="44120" x="527050" y="4027488"/>
          <p14:tracePt t="44126" x="534988" y="4027488"/>
          <p14:tracePt t="44130" x="542925" y="4027488"/>
          <p14:tracePt t="44134" x="550863" y="4027488"/>
          <p14:tracePt t="44138" x="558800" y="4019550"/>
          <p14:tracePt t="44142" x="574675" y="4019550"/>
          <p14:tracePt t="44146" x="582613" y="4019550"/>
          <p14:tracePt t="44148" x="590550" y="4019550"/>
          <p14:tracePt t="44150" x="598488" y="4019550"/>
          <p14:tracePt t="44152" x="606425" y="4019550"/>
          <p14:tracePt t="44156" x="622300" y="4019550"/>
          <p14:tracePt t="44158" x="630238" y="4019550"/>
          <p14:tracePt t="44160" x="638175" y="4019550"/>
          <p14:tracePt t="44162" x="646113" y="4019550"/>
          <p14:tracePt t="44164" x="661988" y="4019550"/>
          <p14:tracePt t="44166" x="669925" y="4019550"/>
          <p14:tracePt t="44168" x="677863" y="4019550"/>
          <p14:tracePt t="44170" x="693738" y="4019550"/>
          <p14:tracePt t="44172" x="701675" y="4019550"/>
          <p14:tracePt t="44174" x="717550" y="4019550"/>
          <p14:tracePt t="44176" x="725488" y="4019550"/>
          <p14:tracePt t="44178" x="741363" y="4019550"/>
          <p14:tracePt t="44180" x="765175" y="4019550"/>
          <p14:tracePt t="44182" x="781050" y="4019550"/>
          <p14:tracePt t="44184" x="788988" y="4019550"/>
          <p14:tracePt t="44186" x="804863" y="4019550"/>
          <p14:tracePt t="44188" x="820738" y="4019550"/>
          <p14:tracePt t="44190" x="836613" y="4019550"/>
          <p14:tracePt t="44192" x="844550" y="4019550"/>
          <p14:tracePt t="44194" x="860425" y="4019550"/>
          <p14:tracePt t="44196" x="877888" y="4019550"/>
          <p14:tracePt t="44198" x="893763" y="4019550"/>
          <p14:tracePt t="44200" x="909638" y="4019550"/>
          <p14:tracePt t="44202" x="933450" y="4019550"/>
          <p14:tracePt t="44204" x="949325" y="4019550"/>
          <p14:tracePt t="44206" x="973138" y="4019550"/>
          <p14:tracePt t="44208" x="996950" y="4019550"/>
          <p14:tracePt t="44210" x="1020763" y="4019550"/>
          <p14:tracePt t="44212" x="1044575" y="4019550"/>
          <p14:tracePt t="44214" x="1068388" y="4019550"/>
          <p14:tracePt t="44216" x="1084263" y="4019550"/>
          <p14:tracePt t="44218" x="1108075" y="4019550"/>
          <p14:tracePt t="44220" x="1123950" y="4019550"/>
          <p14:tracePt t="44222" x="1147763" y="4019550"/>
          <p14:tracePt t="44224" x="1163638" y="4019550"/>
          <p14:tracePt t="44226" x="1187450" y="4019550"/>
          <p14:tracePt t="44228" x="1203325" y="4019550"/>
          <p14:tracePt t="44230" x="1220788" y="4019550"/>
          <p14:tracePt t="44232" x="1236663" y="4019550"/>
          <p14:tracePt t="44234" x="1252538" y="4019550"/>
          <p14:tracePt t="44236" x="1276350" y="4019550"/>
          <p14:tracePt t="44238" x="1300163" y="4019550"/>
          <p14:tracePt t="44240" x="1316038" y="4019550"/>
          <p14:tracePt t="44242" x="1331913" y="4019550"/>
          <p14:tracePt t="44244" x="1347788" y="4019550"/>
          <p14:tracePt t="44246" x="1363663" y="4019550"/>
          <p14:tracePt t="44248" x="1379538" y="4019550"/>
          <p14:tracePt t="44250" x="1395413" y="4019550"/>
          <p14:tracePt t="44252" x="1419225" y="4019550"/>
          <p14:tracePt t="44254" x="1427163" y="4019550"/>
          <p14:tracePt t="44256" x="1443038" y="4019550"/>
          <p14:tracePt t="44258" x="1450975" y="4019550"/>
          <p14:tracePt t="44260" x="1466850" y="4019550"/>
          <p14:tracePt t="44262" x="1474788" y="4019550"/>
          <p14:tracePt t="44264" x="1490663" y="4019550"/>
          <p14:tracePt t="44266" x="1498600" y="4019550"/>
          <p14:tracePt t="44268" x="1514475" y="4019550"/>
          <p14:tracePt t="44270" x="1522413" y="4019550"/>
          <p14:tracePt t="44272" x="1530350" y="4019550"/>
          <p14:tracePt t="44274" x="1538288" y="4019550"/>
          <p14:tracePt t="44276" x="1546225" y="4019550"/>
          <p14:tracePt t="44278" x="1554163" y="4019550"/>
          <p14:tracePt t="44280" x="1562100" y="4019550"/>
          <p14:tracePt t="44282" x="1571625" y="4019550"/>
          <p14:tracePt t="44286" x="1579563" y="4019550"/>
          <p14:tracePt t="44288" x="1587500" y="4019550"/>
          <p14:tracePt t="44290" x="1595438" y="4019550"/>
          <p14:tracePt t="44294" x="1603375" y="4019550"/>
          <p14:tracePt t="44296" x="1611313" y="4019550"/>
          <p14:tracePt t="44298" x="1611313" y="4027488"/>
          <p14:tracePt t="44302" x="1619250" y="4027488"/>
          <p14:tracePt t="44306" x="1619250" y="4035425"/>
          <p14:tracePt t="44308" x="1627188" y="4035425"/>
          <p14:tracePt t="44312" x="1627188" y="4043363"/>
          <p14:tracePt t="44314" x="1635125" y="4043363"/>
          <p14:tracePt t="44318" x="1643063" y="4043363"/>
          <p14:tracePt t="44322" x="1643063" y="4051300"/>
          <p14:tracePt t="44324" x="1651000" y="4051300"/>
          <p14:tracePt t="44330" x="1651000" y="4059238"/>
          <p14:tracePt t="44334" x="1658938" y="4059238"/>
          <p14:tracePt t="44340" x="1658938" y="4067175"/>
          <p14:tracePt t="44342" x="1666875" y="4067175"/>
          <p14:tracePt t="44350" x="1674813" y="4075113"/>
          <p14:tracePt t="44354" x="1682750" y="4075113"/>
          <p14:tracePt t="44356" x="1682750" y="4083050"/>
          <p14:tracePt t="44362" x="1690688" y="4083050"/>
          <p14:tracePt t="44370" x="1698625" y="4090988"/>
          <p14:tracePt t="44376" x="1706563" y="4090988"/>
          <p14:tracePt t="44380" x="1714500" y="4090988"/>
          <p14:tracePt t="44386" x="1722438" y="4098925"/>
          <p14:tracePt t="44390" x="1730375" y="4098925"/>
          <p14:tracePt t="44396" x="1738313" y="4098925"/>
          <p14:tracePt t="44398" x="1738313" y="4106863"/>
          <p14:tracePt t="44400" x="1746250" y="4106863"/>
          <p14:tracePt t="44404" x="1754188" y="4106863"/>
          <p14:tracePt t="44406" x="1754188" y="4114800"/>
          <p14:tracePt t="44410" x="1762125" y="4114800"/>
          <p14:tracePt t="44414" x="1770063" y="4114800"/>
          <p14:tracePt t="44416" x="1778000" y="4114800"/>
          <p14:tracePt t="44422" x="1785938" y="4114800"/>
          <p14:tracePt t="44424" x="1785938" y="4122738"/>
          <p14:tracePt t="44426" x="1793875" y="4122738"/>
          <p14:tracePt t="44432" x="1801813" y="4122738"/>
          <p14:tracePt t="44434" x="1809750" y="4122738"/>
          <p14:tracePt t="44440" x="1817688" y="4130675"/>
          <p14:tracePt t="44446" x="1825625" y="4130675"/>
          <p14:tracePt t="44452" x="1833563" y="4130675"/>
          <p14:tracePt t="44456" x="1841500" y="4130675"/>
          <p14:tracePt t="44458" x="1841500" y="4138613"/>
          <p14:tracePt t="44466" x="1849438" y="4138613"/>
          <p14:tracePt t="44468" x="1849438" y="4146550"/>
          <p14:tracePt t="44474" x="1857375" y="4146550"/>
          <p14:tracePt t="44482" x="1865313" y="4146550"/>
          <p14:tracePt t="44484" x="1865313" y="4154488"/>
          <p14:tracePt t="44486" x="1873250" y="4154488"/>
          <p14:tracePt t="44494" x="1881188" y="4154488"/>
          <p14:tracePt t="44496" x="1881188" y="4162425"/>
          <p14:tracePt t="44500" x="1889125" y="4162425"/>
          <p14:tracePt t="44506" x="1897063" y="4162425"/>
          <p14:tracePt t="44508" x="1897063" y="4170363"/>
          <p14:tracePt t="44510" x="1905000" y="4170363"/>
          <p14:tracePt t="44512" x="1905000" y="4178300"/>
          <p14:tracePt t="44516" x="1912938" y="4178300"/>
          <p14:tracePt t="44522" x="1922463" y="4186238"/>
          <p14:tracePt t="44528" x="1930400" y="4186238"/>
          <p14:tracePt t="44530" x="1930400" y="4194175"/>
          <p14:tracePt t="44536" x="1938338" y="4194175"/>
          <p14:tracePt t="44541" x="1946275" y="4202113"/>
          <p14:tracePt t="44544" x="1946275" y="4210050"/>
          <p14:tracePt t="44548" x="1954213" y="4210050"/>
          <p14:tracePt t="44552" x="1954213" y="4217988"/>
          <p14:tracePt t="44556" x="1962150" y="4217988"/>
          <p14:tracePt t="44562" x="1962150" y="4225925"/>
          <p14:tracePt t="44564" x="1970088" y="4225925"/>
          <p14:tracePt t="44568" x="1978025" y="4225925"/>
          <p14:tracePt t="44570" x="1978025" y="4233863"/>
          <p14:tracePt t="44574" x="1978025" y="4241800"/>
          <p14:tracePt t="44578" x="1985963" y="4241800"/>
          <p14:tracePt t="44582" x="1985963" y="4249738"/>
          <p14:tracePt t="44586" x="1993900" y="4249738"/>
          <p14:tracePt t="44592" x="1993900" y="4257675"/>
          <p14:tracePt t="44596" x="2001838" y="4257675"/>
          <p14:tracePt t="44600" x="2009775" y="4265613"/>
          <p14:tracePt t="44604" x="2009775" y="4273550"/>
          <p14:tracePt t="44612" x="2017713" y="4273550"/>
          <p14:tracePt t="44618" x="2017713" y="4281488"/>
          <p14:tracePt t="44630" x="2025650" y="4281488"/>
          <p14:tracePt t="44636" x="2025650" y="4291013"/>
          <p14:tracePt t="44660" x="2025650" y="4298950"/>
          <p14:tracePt t="44668" x="2025650" y="4306888"/>
          <p14:tracePt t="44678" x="2025650" y="4314825"/>
          <p14:tracePt t="44686" x="2025650" y="4322763"/>
          <p14:tracePt t="44694" x="2025650" y="4330700"/>
          <p14:tracePt t="44702" x="2025650" y="4338638"/>
          <p14:tracePt t="44706" x="2017713" y="4346575"/>
          <p14:tracePt t="44714" x="2009775" y="4354513"/>
          <p14:tracePt t="44716" x="2001838" y="4354513"/>
          <p14:tracePt t="44720" x="2001838" y="4362450"/>
          <p14:tracePt t="44724" x="1993900" y="4362450"/>
          <p14:tracePt t="44728" x="1993900" y="4370388"/>
          <p14:tracePt t="44730" x="1985963" y="4370388"/>
          <p14:tracePt t="44732" x="1985963" y="4378325"/>
          <p14:tracePt t="44736" x="1978025" y="4378325"/>
          <p14:tracePt t="44738" x="1970088" y="4378325"/>
          <p14:tracePt t="44740" x="1970088" y="4386263"/>
          <p14:tracePt t="44742" x="1962150" y="4386263"/>
          <p14:tracePt t="44746" x="1962150" y="4394200"/>
          <p14:tracePt t="44748" x="1954213" y="4394200"/>
          <p14:tracePt t="44752" x="1938338" y="4402138"/>
          <p14:tracePt t="44756" x="1930400" y="4410075"/>
          <p14:tracePt t="44758" x="1922463" y="4410075"/>
          <p14:tracePt t="44762" x="1912938" y="4418013"/>
          <p14:tracePt t="44766" x="1905000" y="4418013"/>
          <p14:tracePt t="44768" x="1897063" y="4425950"/>
          <p14:tracePt t="44770" x="1889125" y="4425950"/>
          <p14:tracePt t="44772" x="1881188" y="4433888"/>
          <p14:tracePt t="44776" x="1873250" y="4433888"/>
          <p14:tracePt t="44778" x="1865313" y="4441825"/>
          <p14:tracePt t="44780" x="1857375" y="4441825"/>
          <p14:tracePt t="44782" x="1849438" y="4449763"/>
          <p14:tracePt t="44784" x="1841500" y="4449763"/>
          <p14:tracePt t="44786" x="1825625" y="4449763"/>
          <p14:tracePt t="44788" x="1817688" y="4449763"/>
          <p14:tracePt t="44790" x="1809750" y="4457700"/>
          <p14:tracePt t="44792" x="1801813" y="4457700"/>
          <p14:tracePt t="44794" x="1793875" y="4457700"/>
          <p14:tracePt t="44796" x="1785938" y="4457700"/>
          <p14:tracePt t="44798" x="1770063" y="4465638"/>
          <p14:tracePt t="44800" x="1762125" y="4465638"/>
          <p14:tracePt t="44802" x="1754188" y="4473575"/>
          <p14:tracePt t="44804" x="1738313" y="4473575"/>
          <p14:tracePt t="44806" x="1730375" y="4481513"/>
          <p14:tracePt t="44808" x="1722438" y="4481513"/>
          <p14:tracePt t="44810" x="1706563" y="4481513"/>
          <p14:tracePt t="44812" x="1698625" y="4481513"/>
          <p14:tracePt t="44814" x="1682750" y="4481513"/>
          <p14:tracePt t="44816" x="1674813" y="4489450"/>
          <p14:tracePt t="44818" x="1658938" y="4489450"/>
          <p14:tracePt t="44820" x="1651000" y="4489450"/>
          <p14:tracePt t="44822" x="1643063" y="4489450"/>
          <p14:tracePt t="44824" x="1627188" y="4489450"/>
          <p14:tracePt t="44826" x="1619250" y="4489450"/>
          <p14:tracePt t="44828" x="1611313" y="4497388"/>
          <p14:tracePt t="44830" x="1595438" y="4497388"/>
          <p14:tracePt t="44832" x="1579563" y="4497388"/>
          <p14:tracePt t="44834" x="1571625" y="4505325"/>
          <p14:tracePt t="44836" x="1562100" y="4505325"/>
          <p14:tracePt t="44838" x="1546225" y="4505325"/>
          <p14:tracePt t="44840" x="1530350" y="4505325"/>
          <p14:tracePt t="44842" x="1514475" y="4513263"/>
          <p14:tracePt t="44844" x="1506538" y="4513263"/>
          <p14:tracePt t="44846" x="1490663" y="4513263"/>
          <p14:tracePt t="44848" x="1474788" y="4513263"/>
          <p14:tracePt t="44850" x="1458913" y="4513263"/>
          <p14:tracePt t="44852" x="1450975" y="4513263"/>
          <p14:tracePt t="44854" x="1435100" y="4513263"/>
          <p14:tracePt t="44856" x="1419225" y="4521200"/>
          <p14:tracePt t="44858" x="1403350" y="4521200"/>
          <p14:tracePt t="44860" x="1387475" y="4521200"/>
          <p14:tracePt t="44862" x="1371600" y="4521200"/>
          <p14:tracePt t="44864" x="1363663" y="4529138"/>
          <p14:tracePt t="44866" x="1339850" y="4529138"/>
          <p14:tracePt t="44868" x="1323975" y="4529138"/>
          <p14:tracePt t="44870" x="1308100" y="4529138"/>
          <p14:tracePt t="44872" x="1292225" y="4529138"/>
          <p14:tracePt t="44874" x="1276350" y="4529138"/>
          <p14:tracePt t="44876" x="1260475" y="4529138"/>
          <p14:tracePt t="44878" x="1244600" y="4529138"/>
          <p14:tracePt t="44880" x="1228725" y="4529138"/>
          <p14:tracePt t="44882" x="1220788" y="4529138"/>
          <p14:tracePt t="44884" x="1211263" y="4529138"/>
          <p14:tracePt t="44886" x="1195388" y="4529138"/>
          <p14:tracePt t="44888" x="1179513" y="4529138"/>
          <p14:tracePt t="44890" x="1163638" y="4529138"/>
          <p14:tracePt t="44892" x="1147763" y="4529138"/>
          <p14:tracePt t="44894" x="1131888" y="4529138"/>
          <p14:tracePt t="44896" x="1116013" y="4529138"/>
          <p14:tracePt t="44898" x="1100138" y="4529138"/>
          <p14:tracePt t="44900" x="1084263" y="4529138"/>
          <p14:tracePt t="44902" x="1068388" y="4529138"/>
          <p14:tracePt t="44904" x="1052513" y="4529138"/>
          <p14:tracePt t="44906" x="1036638" y="4529138"/>
          <p14:tracePt t="44908" x="1020763" y="4529138"/>
          <p14:tracePt t="44910" x="1004888" y="4529138"/>
          <p14:tracePt t="44912" x="989013" y="4529138"/>
          <p14:tracePt t="44914" x="965200" y="4529138"/>
          <p14:tracePt t="44916" x="949325" y="4529138"/>
          <p14:tracePt t="44918" x="933450" y="4529138"/>
          <p14:tracePt t="44920" x="917575" y="4529138"/>
          <p14:tracePt t="44922" x="901700" y="4529138"/>
          <p14:tracePt t="44924" x="885825" y="4529138"/>
          <p14:tracePt t="44926" x="868363" y="4529138"/>
          <p14:tracePt t="44928" x="844550" y="4529138"/>
          <p14:tracePt t="44930" x="820738" y="4529138"/>
          <p14:tracePt t="44932" x="796925" y="4529138"/>
          <p14:tracePt t="44934" x="781050" y="4529138"/>
          <p14:tracePt t="44936" x="765175" y="4521200"/>
          <p14:tracePt t="44938" x="741363" y="4521200"/>
          <p14:tracePt t="44940" x="725488" y="4513263"/>
          <p14:tracePt t="44942" x="709613" y="4513263"/>
          <p14:tracePt t="44944" x="693738" y="4513263"/>
          <p14:tracePt t="44946" x="669925" y="4513263"/>
          <p14:tracePt t="44948" x="654050" y="4505325"/>
          <p14:tracePt t="44950" x="638175" y="4505325"/>
          <p14:tracePt t="44952" x="622300" y="4497388"/>
          <p14:tracePt t="44954" x="606425" y="4497388"/>
          <p14:tracePt t="44956" x="590550" y="4489450"/>
          <p14:tracePt t="44958" x="566738" y="4489450"/>
          <p14:tracePt t="44960" x="558800" y="4489450"/>
          <p14:tracePt t="44962" x="542925" y="4481513"/>
          <p14:tracePt t="44964" x="534988" y="4481513"/>
          <p14:tracePt t="44966" x="509588" y="4473575"/>
          <p14:tracePt t="44968" x="501650" y="4473575"/>
          <p14:tracePt t="44970" x="493713" y="4473575"/>
          <p14:tracePt t="44972" x="477838" y="4473575"/>
          <p14:tracePt t="44974" x="461963" y="4465638"/>
          <p14:tracePt t="44978" x="446088" y="4457700"/>
          <p14:tracePt t="44980" x="438150" y="4457700"/>
          <p14:tracePt t="44982" x="430213" y="4457700"/>
          <p14:tracePt t="44984" x="414338" y="4449763"/>
          <p14:tracePt t="44988" x="406400" y="4441825"/>
          <p14:tracePt t="44990" x="398463" y="4441825"/>
          <p14:tracePt t="44992" x="390525" y="4441825"/>
          <p14:tracePt t="44994" x="382588" y="4433888"/>
          <p14:tracePt t="44998" x="374650" y="4433888"/>
          <p14:tracePt t="45000" x="366713" y="4433888"/>
          <p14:tracePt t="45002" x="366713" y="4425950"/>
          <p14:tracePt t="45006" x="358775" y="4418013"/>
          <p14:tracePt t="45012" x="350838" y="4418013"/>
          <p14:tracePt t="45016" x="350838" y="4410075"/>
          <p14:tracePt t="45026" x="342900" y="4402138"/>
          <p14:tracePt t="45034" x="342900" y="4394200"/>
          <p14:tracePt t="45038" x="342900" y="4386263"/>
          <p14:tracePt t="45044" x="342900" y="4378325"/>
          <p14:tracePt t="45048" x="342900" y="4370388"/>
          <p14:tracePt t="45052" x="342900" y="4362450"/>
          <p14:tracePt t="45056" x="342900" y="4354513"/>
          <p14:tracePt t="45060" x="342900" y="4346575"/>
          <p14:tracePt t="45064" x="342900" y="4338638"/>
          <p14:tracePt t="45074" x="342900" y="4322763"/>
          <p14:tracePt t="45076" x="342900" y="4314825"/>
          <p14:tracePt t="45082" x="342900" y="4306888"/>
          <p14:tracePt t="45088" x="342900" y="4298950"/>
          <p14:tracePt t="45090" x="342900" y="4291013"/>
          <p14:tracePt t="45092" x="350838" y="4291013"/>
          <p14:tracePt t="45094" x="350838" y="4281488"/>
          <p14:tracePt t="45098" x="358775" y="4273550"/>
          <p14:tracePt t="45104" x="366713" y="4265613"/>
          <p14:tracePt t="45106" x="374650" y="4257675"/>
          <p14:tracePt t="45110" x="382588" y="4249738"/>
          <p14:tracePt t="45112" x="390525" y="4241800"/>
          <p14:tracePt t="45114" x="398463" y="4241800"/>
          <p14:tracePt t="45116" x="398463" y="4233863"/>
          <p14:tracePt t="45118" x="406400" y="4233863"/>
          <p14:tracePt t="45120" x="414338" y="4225925"/>
          <p14:tracePt t="45122" x="422275" y="4217988"/>
          <p14:tracePt t="45124" x="430213" y="4210050"/>
          <p14:tracePt t="45126" x="438150" y="4210050"/>
          <p14:tracePt t="45128" x="446088" y="4202113"/>
          <p14:tracePt t="45130" x="454025" y="4202113"/>
          <p14:tracePt t="45132" x="461963" y="4194175"/>
          <p14:tracePt t="45134" x="477838" y="4194175"/>
          <p14:tracePt t="45136" x="485775" y="4178300"/>
          <p14:tracePt t="45138" x="493713" y="4178300"/>
          <p14:tracePt t="45140" x="509588" y="4170363"/>
          <p14:tracePt t="45142" x="517525" y="4162425"/>
          <p14:tracePt t="45144" x="534988" y="4162425"/>
          <p14:tracePt t="45146" x="550863" y="4154488"/>
          <p14:tracePt t="45148" x="558800" y="4146550"/>
          <p14:tracePt t="45150" x="566738" y="4138613"/>
          <p14:tracePt t="45152" x="582613" y="4138613"/>
          <p14:tracePt t="45154" x="598488" y="4130675"/>
          <p14:tracePt t="45156" x="606425" y="4122738"/>
          <p14:tracePt t="45158" x="622300" y="4122738"/>
          <p14:tracePt t="45160" x="630238" y="4114800"/>
          <p14:tracePt t="45162" x="646113" y="4106863"/>
          <p14:tracePt t="45164" x="661988" y="4106863"/>
          <p14:tracePt t="45166" x="677863" y="4098925"/>
          <p14:tracePt t="45168" x="685800" y="4098925"/>
          <p14:tracePt t="45170" x="701675" y="4090988"/>
          <p14:tracePt t="45172" x="717550" y="4083050"/>
          <p14:tracePt t="45174" x="733425" y="4083050"/>
          <p14:tracePt t="45176" x="741363" y="4083050"/>
          <p14:tracePt t="45178" x="757238" y="4075113"/>
          <p14:tracePt t="45180" x="781050" y="4067175"/>
          <p14:tracePt t="45182" x="796925" y="4059238"/>
          <p14:tracePt t="45184" x="804863" y="4059238"/>
          <p14:tracePt t="45186" x="820738" y="4059238"/>
          <p14:tracePt t="45188" x="844550" y="4051300"/>
          <p14:tracePt t="45190" x="860425" y="4043363"/>
          <p14:tracePt t="45192" x="877888" y="4043363"/>
          <p14:tracePt t="45194" x="893763" y="4043363"/>
          <p14:tracePt t="45196" x="909638" y="4035425"/>
          <p14:tracePt t="45198" x="925513" y="4035425"/>
          <p14:tracePt t="45200" x="933450" y="4035425"/>
          <p14:tracePt t="45202" x="949325" y="4027488"/>
          <p14:tracePt t="45204" x="965200" y="4027488"/>
          <p14:tracePt t="45206" x="981075" y="4019550"/>
          <p14:tracePt t="45208" x="996950" y="4019550"/>
          <p14:tracePt t="45210" x="1020763" y="4019550"/>
          <p14:tracePt t="45212" x="1044575" y="4019550"/>
          <p14:tracePt t="45214" x="1060450" y="4011613"/>
          <p14:tracePt t="45216" x="1084263" y="4011613"/>
          <p14:tracePt t="45218" x="1100138" y="4011613"/>
          <p14:tracePt t="45220" x="1123950" y="4003675"/>
          <p14:tracePt t="45222" x="1139825" y="4003675"/>
          <p14:tracePt t="45224" x="1163638" y="4003675"/>
          <p14:tracePt t="45226" x="1179513" y="3995738"/>
          <p14:tracePt t="45228" x="1203325" y="3995738"/>
          <p14:tracePt t="45230" x="1228725" y="3995738"/>
          <p14:tracePt t="45232" x="1252538" y="3995738"/>
          <p14:tracePt t="45234" x="1268413" y="3995738"/>
          <p14:tracePt t="45236" x="1292225" y="3995738"/>
          <p14:tracePt t="45238" x="1316038" y="3995738"/>
          <p14:tracePt t="45240" x="1339850" y="3995738"/>
          <p14:tracePt t="45242" x="1363663" y="3995738"/>
          <p14:tracePt t="45244" x="1387475" y="3995738"/>
          <p14:tracePt t="45246" x="1411288" y="3995738"/>
          <p14:tracePt t="45248" x="1435100" y="3995738"/>
          <p14:tracePt t="45250" x="1458913" y="3995738"/>
          <p14:tracePt t="45252" x="1482725" y="3995738"/>
          <p14:tracePt t="45254" x="1498600" y="3995738"/>
          <p14:tracePt t="45256" x="1522413" y="3995738"/>
          <p14:tracePt t="45258" x="1538288" y="3995738"/>
          <p14:tracePt t="45260" x="1562100" y="3995738"/>
          <p14:tracePt t="45262" x="1587500" y="3995738"/>
          <p14:tracePt t="45264" x="1603375" y="3995738"/>
          <p14:tracePt t="45266" x="1619250" y="3995738"/>
          <p14:tracePt t="45268" x="1643063" y="3995738"/>
          <p14:tracePt t="45270" x="1658938" y="3995738"/>
          <p14:tracePt t="45272" x="1674813" y="3995738"/>
          <p14:tracePt t="45274" x="1698625" y="3995738"/>
          <p14:tracePt t="45276" x="1722438" y="3995738"/>
          <p14:tracePt t="45278" x="1738313" y="3995738"/>
          <p14:tracePt t="45280" x="1754188" y="4003675"/>
          <p14:tracePt t="45282" x="1770063" y="4003675"/>
          <p14:tracePt t="45284" x="1785938" y="4011613"/>
          <p14:tracePt t="45286" x="1801813" y="4011613"/>
          <p14:tracePt t="45288" x="1817688" y="4011613"/>
          <p14:tracePt t="45290" x="1833563" y="4011613"/>
          <p14:tracePt t="45292" x="1841500" y="4019550"/>
          <p14:tracePt t="45294" x="1857375" y="4019550"/>
          <p14:tracePt t="45296" x="1873250" y="4027488"/>
          <p14:tracePt t="45298" x="1881188" y="4027488"/>
          <p14:tracePt t="45300" x="1889125" y="4027488"/>
          <p14:tracePt t="45302" x="1905000" y="4027488"/>
          <p14:tracePt t="45304" x="1912938" y="4035425"/>
          <p14:tracePt t="45306" x="1930400" y="4043363"/>
          <p14:tracePt t="45308" x="1938338" y="4043363"/>
          <p14:tracePt t="45312" x="1954213" y="4043363"/>
          <p14:tracePt t="45314" x="1954213" y="4051300"/>
          <p14:tracePt t="45316" x="1962150" y="4051300"/>
          <p14:tracePt t="45318" x="1970088" y="4051300"/>
          <p14:tracePt t="45322" x="1985963" y="4059238"/>
          <p14:tracePt t="45324" x="1985963" y="4067175"/>
          <p14:tracePt t="45326" x="1993900" y="4067175"/>
          <p14:tracePt t="45330" x="2001838" y="4067175"/>
          <p14:tracePt t="45332" x="2009775" y="4075113"/>
          <p14:tracePt t="45338" x="2017713" y="4083050"/>
          <p14:tracePt t="45342" x="2025650" y="4083050"/>
          <p14:tracePt t="45346" x="2025650" y="4090988"/>
          <p14:tracePt t="45348" x="2033588" y="4090988"/>
          <p14:tracePt t="45350" x="2033588" y="4098925"/>
          <p14:tracePt t="45352" x="2041525" y="4098925"/>
          <p14:tracePt t="45356" x="2041525" y="4106863"/>
          <p14:tracePt t="45358" x="2049463" y="4106863"/>
          <p14:tracePt t="45362" x="2049463" y="4114800"/>
          <p14:tracePt t="45364" x="2057400" y="4114800"/>
          <p14:tracePt t="45368" x="2057400" y="4122738"/>
          <p14:tracePt t="45370" x="2065338" y="4130675"/>
          <p14:tracePt t="45374" x="2073275" y="4130675"/>
          <p14:tracePt t="45376" x="2073275" y="4138613"/>
          <p14:tracePt t="45380" x="2081213" y="4138613"/>
          <p14:tracePt t="45382" x="2081213" y="4146550"/>
          <p14:tracePt t="45386" x="2089150" y="4146550"/>
          <p14:tracePt t="45388" x="2089150" y="4154488"/>
          <p14:tracePt t="45390" x="2089150" y="4162425"/>
          <p14:tracePt t="45392" x="2097088" y="4162425"/>
          <p14:tracePt t="45396" x="2105025" y="4170363"/>
          <p14:tracePt t="45402" x="2112963" y="4178300"/>
          <p14:tracePt t="45406" x="2112963" y="4186238"/>
          <p14:tracePt t="45408" x="2120900" y="4194175"/>
          <p14:tracePt t="45412" x="2128838" y="4202113"/>
          <p14:tracePt t="45416" x="2136775" y="4210050"/>
          <p14:tracePt t="45420" x="2144713" y="4217988"/>
          <p14:tracePt t="45422" x="2144713" y="4225925"/>
          <p14:tracePt t="45426" x="2152650" y="4233863"/>
          <p14:tracePt t="45430" x="2160588" y="4241800"/>
          <p14:tracePt t="45434" x="2168525" y="4249738"/>
          <p14:tracePt t="45436" x="2176463" y="4257675"/>
          <p14:tracePt t="45440" x="2184400" y="4257675"/>
          <p14:tracePt t="45442" x="2192338" y="4265613"/>
          <p14:tracePt t="45444" x="2200275" y="4265613"/>
          <p14:tracePt t="45448" x="2208213" y="4265613"/>
          <p14:tracePt t="45450" x="2216150" y="4273550"/>
          <p14:tracePt t="45452" x="2224088" y="4273550"/>
          <p14:tracePt t="45454" x="2232025" y="4273550"/>
          <p14:tracePt t="45456" x="2239963" y="4273550"/>
          <p14:tracePt t="45458" x="2247900" y="4273550"/>
          <p14:tracePt t="45460" x="2255838" y="4273550"/>
          <p14:tracePt t="45462" x="2265363" y="4273550"/>
          <p14:tracePt t="45464" x="2273300" y="4273550"/>
          <p14:tracePt t="45466" x="2289175" y="4273550"/>
          <p14:tracePt t="45472" x="2297113" y="4273550"/>
          <p14:tracePt t="45478" x="2305050" y="4273550"/>
          <p14:tracePt t="45480" x="2312988" y="4273550"/>
          <p14:tracePt t="45580" x="2305050" y="4273550"/>
          <p14:tracePt t="45582" x="2297113" y="4273550"/>
          <p14:tracePt t="45586" x="2289175" y="4273550"/>
          <p14:tracePt t="45588" x="2289175" y="4265613"/>
          <p14:tracePt t="45590" x="2273300" y="4257675"/>
          <p14:tracePt t="45592" x="2265363" y="4257675"/>
          <p14:tracePt t="45594" x="2247900" y="4249738"/>
          <p14:tracePt t="45596" x="2224088" y="4241800"/>
          <p14:tracePt t="45598" x="2200275" y="4233863"/>
          <p14:tracePt t="45600" x="2176463" y="4233863"/>
          <p14:tracePt t="45602" x="2152650" y="4217988"/>
          <p14:tracePt t="45604" x="2136775" y="4202113"/>
          <p14:tracePt t="45606" x="2120900" y="4178300"/>
          <p14:tracePt t="45608" x="2105025" y="4170363"/>
          <p14:tracePt t="45610" x="2097088" y="4162425"/>
          <p14:tracePt t="45612" x="2089150" y="4154488"/>
          <p14:tracePt t="45614" x="2089150" y="4146550"/>
          <p14:tracePt t="45616" x="2081213" y="4130675"/>
          <p14:tracePt t="45620" x="2073275" y="4122738"/>
          <p14:tracePt t="45622" x="2073275" y="4114800"/>
          <p14:tracePt t="45624" x="2073275" y="4106863"/>
          <p14:tracePt t="45628" x="2073275" y="4098925"/>
          <p14:tracePt t="45632" x="2073275" y="4090988"/>
          <p14:tracePt t="45636" x="2073275" y="4083050"/>
          <p14:tracePt t="45640" x="2073275" y="4075113"/>
          <p14:tracePt t="45646" x="2073275" y="4067175"/>
          <p14:tracePt t="45656" x="2065338" y="4067175"/>
          <p14:tracePt t="45662" x="2057400" y="4067175"/>
          <p14:tracePt t="45666" x="2049463" y="4067175"/>
          <p14:tracePt t="45668" x="2041525" y="4067175"/>
          <p14:tracePt t="45676" x="2041525" y="4075113"/>
          <p14:tracePt t="45678" x="2033588" y="4075113"/>
          <p14:tracePt t="45680" x="2033588" y="4083050"/>
          <p14:tracePt t="45682" x="2033588" y="4090988"/>
          <p14:tracePt t="45686" x="2033588" y="4106863"/>
          <p14:tracePt t="45688" x="2025650" y="4114800"/>
          <p14:tracePt t="45690" x="2025650" y="4122738"/>
          <p14:tracePt t="45692" x="2017713" y="4138613"/>
          <p14:tracePt t="45694" x="2017713" y="4154488"/>
          <p14:tracePt t="45696" x="2017713" y="4170363"/>
          <p14:tracePt t="45698" x="2009775" y="4186238"/>
          <p14:tracePt t="45700" x="2009775" y="4202113"/>
          <p14:tracePt t="45702" x="2001838" y="4217988"/>
          <p14:tracePt t="45704" x="2001838" y="4233863"/>
          <p14:tracePt t="45706" x="2001838" y="4241800"/>
          <p14:tracePt t="45708" x="1993900" y="4257675"/>
          <p14:tracePt t="45710" x="1993900" y="4281488"/>
          <p14:tracePt t="45712" x="1985963" y="4306888"/>
          <p14:tracePt t="45714" x="1978025" y="4330700"/>
          <p14:tracePt t="45716" x="1970088" y="4362450"/>
          <p14:tracePt t="45718" x="1962150" y="4394200"/>
          <p14:tracePt t="45720" x="1962150" y="4418013"/>
          <p14:tracePt t="45722" x="1954213" y="4449763"/>
          <p14:tracePt t="45724" x="1946275" y="4489450"/>
          <p14:tracePt t="45726" x="1938338" y="4521200"/>
          <p14:tracePt t="45728" x="1930400" y="4552950"/>
          <p14:tracePt t="45730" x="1922463" y="4592638"/>
          <p14:tracePt t="45732" x="1912938" y="4624388"/>
          <p14:tracePt t="45734" x="1912938" y="4657725"/>
          <p14:tracePt t="45736" x="1912938" y="4689475"/>
          <p14:tracePt t="45738" x="1905000" y="4729163"/>
          <p14:tracePt t="45740" x="1897063" y="4768850"/>
          <p14:tracePt t="45742" x="1897063" y="4808538"/>
          <p14:tracePt t="45744" x="1889125" y="4848225"/>
          <p14:tracePt t="45746" x="1889125" y="4879975"/>
          <p14:tracePt t="45748" x="1889125" y="4927600"/>
          <p14:tracePt t="45750" x="1881188" y="4959350"/>
          <p14:tracePt t="45752" x="1881188" y="5000625"/>
          <p14:tracePt t="45754" x="1881188" y="5040313"/>
          <p14:tracePt t="45756" x="1881188" y="5072063"/>
          <p14:tracePt t="45758" x="1873250" y="5103813"/>
          <p14:tracePt t="45760" x="1873250" y="5143500"/>
          <p14:tracePt t="45762" x="1873250" y="5183188"/>
          <p14:tracePt t="45764" x="1873250" y="5214938"/>
          <p14:tracePt t="45766" x="1873250" y="5246688"/>
          <p14:tracePt t="45768" x="1873250" y="5278438"/>
          <p14:tracePt t="45770" x="1873250" y="5310188"/>
          <p14:tracePt t="45772" x="1873250" y="5335588"/>
          <p14:tracePt t="45774" x="1873250" y="5367338"/>
          <p14:tracePt t="45776" x="1873250" y="5399088"/>
          <p14:tracePt t="45778" x="1873250" y="5422900"/>
          <p14:tracePt t="45780" x="1873250" y="5446713"/>
          <p14:tracePt t="45782" x="1873250" y="5470525"/>
          <p14:tracePt t="45784" x="1873250" y="5494338"/>
          <p14:tracePt t="45786" x="1881188" y="5518150"/>
          <p14:tracePt t="45788" x="1881188" y="5541963"/>
          <p14:tracePt t="45790" x="1889125" y="5565775"/>
          <p14:tracePt t="45792" x="1889125" y="5589588"/>
          <p14:tracePt t="45794" x="1897063" y="5621338"/>
          <p14:tracePt t="45796" x="1905000" y="5645150"/>
          <p14:tracePt t="45798" x="1905000" y="5670550"/>
          <p14:tracePt t="45800" x="1905000" y="5694363"/>
          <p14:tracePt t="45802" x="1912938" y="5710238"/>
          <p14:tracePt t="45804" x="1912938" y="5734050"/>
          <p14:tracePt t="45806" x="1922463" y="5757863"/>
          <p14:tracePt t="45808" x="1922463" y="5773738"/>
          <p14:tracePt t="45810" x="1922463" y="5797550"/>
          <p14:tracePt t="45812" x="1922463" y="5813425"/>
          <p14:tracePt t="45814" x="1922463" y="5829300"/>
          <p14:tracePt t="45816" x="1922463" y="5853113"/>
          <p14:tracePt t="45818" x="1922463" y="5868988"/>
          <p14:tracePt t="45820" x="1922463" y="5892800"/>
          <p14:tracePt t="45822" x="1922463" y="5916613"/>
          <p14:tracePt t="45824" x="1922463" y="5932488"/>
          <p14:tracePt t="45826" x="1922463" y="5948363"/>
          <p14:tracePt t="45828" x="1922463" y="5964238"/>
          <p14:tracePt t="45830" x="1922463" y="5980113"/>
          <p14:tracePt t="45832" x="1922463" y="5995988"/>
          <p14:tracePt t="45834" x="1922463" y="6013450"/>
          <p14:tracePt t="45836" x="1922463" y="6029325"/>
          <p14:tracePt t="45838" x="1922463" y="6037263"/>
          <p14:tracePt t="45840" x="1922463" y="6053138"/>
          <p14:tracePt t="45842" x="1922463" y="6061075"/>
          <p14:tracePt t="45844" x="1922463" y="6076950"/>
          <p14:tracePt t="45846" x="1922463" y="6092825"/>
          <p14:tracePt t="45848" x="1922463" y="6100763"/>
          <p14:tracePt t="45850" x="1922463" y="6116638"/>
          <p14:tracePt t="45852" x="1912938" y="6116638"/>
          <p14:tracePt t="45854" x="1905000" y="6124575"/>
          <p14:tracePt t="45856" x="1905000" y="6140450"/>
          <p14:tracePt t="45858" x="1897063" y="6140450"/>
          <p14:tracePt t="45860" x="1897063" y="6156325"/>
          <p14:tracePt t="45862" x="1889125" y="6156325"/>
          <p14:tracePt t="45864" x="1881188" y="6164263"/>
          <p14:tracePt t="45868" x="1873250" y="6172200"/>
          <p14:tracePt t="45872" x="1865313" y="6180138"/>
          <p14:tracePt t="45876" x="1857375" y="6188075"/>
          <p14:tracePt t="45878" x="1849438" y="6196013"/>
          <p14:tracePt t="45880" x="1841500" y="6196013"/>
          <p14:tracePt t="45884" x="1825625" y="6203950"/>
          <p14:tracePt t="45888" x="1817688" y="6203950"/>
          <p14:tracePt t="45890" x="1809750" y="6211888"/>
          <p14:tracePt t="45892" x="1801813" y="6219825"/>
          <p14:tracePt t="45894" x="1785938" y="6219825"/>
          <p14:tracePt t="45896" x="1778000" y="6227763"/>
          <p14:tracePt t="45898" x="1770063" y="6227763"/>
          <p14:tracePt t="45900" x="1762125" y="6235700"/>
          <p14:tracePt t="45902" x="1754188" y="6235700"/>
          <p14:tracePt t="45904" x="1738313" y="6243638"/>
          <p14:tracePt t="45906" x="1730375" y="6251575"/>
          <p14:tracePt t="45908" x="1722438" y="6251575"/>
          <p14:tracePt t="45910" x="1706563" y="6259513"/>
          <p14:tracePt t="45912" x="1698625" y="6267450"/>
          <p14:tracePt t="45914" x="1682750" y="6275388"/>
          <p14:tracePt t="45916" x="1666875" y="6283325"/>
          <p14:tracePt t="45918" x="1658938" y="6291263"/>
          <p14:tracePt t="45920" x="1643063" y="6299200"/>
          <p14:tracePt t="45922" x="1627188" y="6307138"/>
          <p14:tracePt t="45924" x="1611313" y="6315075"/>
          <p14:tracePt t="45926" x="1603375" y="6330950"/>
          <p14:tracePt t="45928" x="1587500" y="6338888"/>
          <p14:tracePt t="45930" x="1571625" y="6348413"/>
          <p14:tracePt t="45932" x="1562100" y="6356350"/>
          <p14:tracePt t="45934" x="1538288" y="6372225"/>
          <p14:tracePt t="45936" x="1522413" y="6380163"/>
          <p14:tracePt t="45938" x="1514475" y="6388100"/>
          <p14:tracePt t="45940" x="1498600" y="6396038"/>
          <p14:tracePt t="45942" x="1482725" y="6411913"/>
          <p14:tracePt t="45944" x="1466850" y="6419850"/>
          <p14:tracePt t="45946" x="1450975" y="6427788"/>
          <p14:tracePt t="45948" x="1435100" y="6435725"/>
          <p14:tracePt t="45950" x="1427163" y="6443663"/>
          <p14:tracePt t="45952" x="1411288" y="6451600"/>
          <p14:tracePt t="45954" x="1403350" y="6451600"/>
          <p14:tracePt t="45956" x="1387475" y="6467475"/>
          <p14:tracePt t="45958" x="1379538" y="6475413"/>
          <p14:tracePt t="45960" x="1363663" y="6475413"/>
          <p14:tracePt t="45962" x="1355725" y="6491288"/>
          <p14:tracePt t="45964" x="1339850" y="6491288"/>
          <p14:tracePt t="45966" x="1331913" y="6499225"/>
          <p14:tracePt t="45968" x="1323975" y="6507163"/>
          <p14:tracePt t="45970" x="1308100" y="6515100"/>
          <p14:tracePt t="45972" x="1300163" y="6523038"/>
          <p14:tracePt t="45974" x="1284288" y="6530975"/>
          <p14:tracePt t="45976" x="1276350" y="6530975"/>
          <p14:tracePt t="45978" x="1268413" y="6538913"/>
          <p14:tracePt t="45980" x="1252538" y="6546850"/>
          <p14:tracePt t="45982" x="1244600" y="6546850"/>
          <p14:tracePt t="45984" x="1236663" y="6554788"/>
          <p14:tracePt t="45986" x="1211263" y="6562725"/>
          <p14:tracePt t="45988" x="1203325" y="6562725"/>
          <p14:tracePt t="45990" x="1195388" y="6570663"/>
          <p14:tracePt t="45992" x="1179513" y="6570663"/>
          <p14:tracePt t="45994" x="1163638" y="6578600"/>
          <p14:tracePt t="45996" x="1155700" y="6586538"/>
          <p14:tracePt t="45998" x="1139825" y="6586538"/>
          <p14:tracePt t="46000" x="1123950" y="6594475"/>
          <p14:tracePt t="46002" x="1108075" y="6594475"/>
          <p14:tracePt t="46004" x="1100138" y="6602413"/>
          <p14:tracePt t="46006" x="1084263" y="6602413"/>
          <p14:tracePt t="46008" x="1068388" y="6610350"/>
          <p14:tracePt t="46010" x="1052513" y="6610350"/>
          <p14:tracePt t="46012" x="1036638" y="6618288"/>
          <p14:tracePt t="46014" x="1028700" y="6618288"/>
          <p14:tracePt t="46016" x="1004888" y="6618288"/>
          <p14:tracePt t="46018" x="996950" y="6626225"/>
          <p14:tracePt t="46020" x="981075" y="6634163"/>
          <p14:tracePt t="46022" x="973138" y="6634163"/>
          <p14:tracePt t="46024" x="957263" y="6642100"/>
          <p14:tracePt t="46026" x="941388" y="6642100"/>
          <p14:tracePt t="46028" x="933450" y="6642100"/>
          <p14:tracePt t="46030" x="917575" y="6650038"/>
          <p14:tracePt t="46032" x="901700" y="6650038"/>
          <p14:tracePt t="46034" x="893763" y="6657975"/>
          <p14:tracePt t="46036" x="885825" y="6657975"/>
          <p14:tracePt t="46038" x="868363" y="6657975"/>
          <p14:tracePt t="46040" x="860425" y="6657975"/>
          <p14:tracePt t="46042" x="852488" y="6657975"/>
          <p14:tracePt t="46044" x="836613" y="6657975"/>
          <p14:tracePt t="46046" x="828675" y="6657975"/>
          <p14:tracePt t="46048" x="820738" y="6657975"/>
          <p14:tracePt t="46050" x="812800" y="6657975"/>
          <p14:tracePt t="46052" x="796925" y="6657975"/>
          <p14:tracePt t="46054" x="788988" y="6657975"/>
          <p14:tracePt t="46056" x="781050" y="6657975"/>
          <p14:tracePt t="46058" x="773113" y="6657975"/>
          <p14:tracePt t="46060" x="765175" y="6657975"/>
          <p14:tracePt t="46062" x="757238" y="6657975"/>
          <p14:tracePt t="46064" x="749300" y="6657975"/>
          <p14:tracePt t="46066" x="741363" y="6657975"/>
          <p14:tracePt t="46068" x="733425" y="6657975"/>
          <p14:tracePt t="46074" x="709613" y="6642100"/>
          <p14:tracePt t="46076" x="701675" y="6642100"/>
          <p14:tracePt t="46078" x="693738" y="6642100"/>
          <p14:tracePt t="46080" x="685800" y="6634163"/>
          <p14:tracePt t="46082" x="677863" y="6626225"/>
          <p14:tracePt t="46084" x="669925" y="6618288"/>
          <p14:tracePt t="46086" x="661988" y="6610350"/>
          <p14:tracePt t="46091" x="654050" y="6602413"/>
          <p14:tracePt t="46092" x="646113" y="6594475"/>
          <p14:tracePt t="46094" x="638175" y="6586538"/>
          <p14:tracePt t="46096" x="630238" y="6578600"/>
          <p14:tracePt t="46098" x="622300" y="6570663"/>
          <p14:tracePt t="46100" x="622300" y="6554788"/>
          <p14:tracePt t="46102" x="614363" y="6546850"/>
          <p14:tracePt t="46104" x="598488" y="6538913"/>
          <p14:tracePt t="46106" x="598488" y="6523038"/>
          <p14:tracePt t="46108" x="590550" y="6515100"/>
          <p14:tracePt t="46110" x="582613" y="6499225"/>
          <p14:tracePt t="46112" x="582613" y="6491288"/>
          <p14:tracePt t="46114" x="574675" y="6475413"/>
          <p14:tracePt t="46116" x="566738" y="6467475"/>
          <p14:tracePt t="46118" x="566738" y="6443663"/>
          <p14:tracePt t="46120" x="558800" y="6435725"/>
          <p14:tracePt t="46122" x="550863" y="6427788"/>
          <p14:tracePt t="46124" x="550863" y="6403975"/>
          <p14:tracePt t="46126" x="550863" y="6388100"/>
          <p14:tracePt t="46128" x="542925" y="6372225"/>
          <p14:tracePt t="46130" x="534988" y="6356350"/>
          <p14:tracePt t="46132" x="527050" y="6338888"/>
          <p14:tracePt t="46134" x="527050" y="6323013"/>
          <p14:tracePt t="46136" x="527050" y="6307138"/>
          <p14:tracePt t="46138" x="527050" y="6299200"/>
          <p14:tracePt t="46140" x="527050" y="6291263"/>
          <p14:tracePt t="46142" x="517525" y="6267450"/>
          <p14:tracePt t="46144" x="517525" y="6251575"/>
          <p14:tracePt t="46146" x="509588" y="6235700"/>
          <p14:tracePt t="46148" x="509588" y="6219825"/>
          <p14:tracePt t="46150" x="501650" y="6203950"/>
          <p14:tracePt t="46152" x="501650" y="6188075"/>
          <p14:tracePt t="46154" x="501650" y="6164263"/>
          <p14:tracePt t="46156" x="501650" y="6148388"/>
          <p14:tracePt t="46158" x="501650" y="6132513"/>
          <p14:tracePt t="46160" x="501650" y="6108700"/>
          <p14:tracePt t="46162" x="501650" y="6092825"/>
          <p14:tracePt t="46164" x="501650" y="6076950"/>
          <p14:tracePt t="46166" x="493713" y="6053138"/>
          <p14:tracePt t="46168" x="493713" y="6037263"/>
          <p14:tracePt t="46170" x="493713" y="6021388"/>
          <p14:tracePt t="46172" x="493713" y="5995988"/>
          <p14:tracePt t="46173" x="485775" y="5972175"/>
          <p14:tracePt t="46176" x="485775" y="5956300"/>
          <p14:tracePt t="46178" x="485775" y="5932488"/>
          <p14:tracePt t="46180" x="485775" y="5916613"/>
          <p14:tracePt t="46182" x="485775" y="5900738"/>
          <p14:tracePt t="46184" x="485775" y="5876925"/>
          <p14:tracePt t="46186" x="477838" y="5861050"/>
          <p14:tracePt t="46188" x="477838" y="5837238"/>
          <p14:tracePt t="46190" x="477838" y="5821363"/>
          <p14:tracePt t="46192" x="477838" y="5797550"/>
          <p14:tracePt t="46194" x="477838" y="5773738"/>
          <p14:tracePt t="46196" x="477838" y="5749925"/>
          <p14:tracePt t="46198" x="477838" y="5726113"/>
          <p14:tracePt t="46200" x="477838" y="5710238"/>
          <p14:tracePt t="46202" x="477838" y="5694363"/>
          <p14:tracePt t="46204" x="477838" y="5670550"/>
          <p14:tracePt t="46206" x="477838" y="5653088"/>
          <p14:tracePt t="46208" x="477838" y="5637213"/>
          <p14:tracePt t="46210" x="477838" y="5621338"/>
          <p14:tracePt t="46212" x="477838" y="5597525"/>
          <p14:tracePt t="46214" x="477838" y="5581650"/>
          <p14:tracePt t="46216" x="485775" y="5557838"/>
          <p14:tracePt t="46218" x="493713" y="5541963"/>
          <p14:tracePt t="46220" x="493713" y="5526088"/>
          <p14:tracePt t="46222" x="493713" y="5510213"/>
          <p14:tracePt t="46224" x="501650" y="5494338"/>
          <p14:tracePt t="46226" x="509588" y="5478463"/>
          <p14:tracePt t="46228" x="509588" y="5462588"/>
          <p14:tracePt t="46230" x="517525" y="5454650"/>
          <p14:tracePt t="46232" x="527050" y="5438775"/>
          <p14:tracePt t="46234" x="534988" y="5422900"/>
          <p14:tracePt t="46236" x="534988" y="5414963"/>
          <p14:tracePt t="46238" x="550863" y="5399088"/>
          <p14:tracePt t="46240" x="550863" y="5391150"/>
          <p14:tracePt t="46242" x="566738" y="5383213"/>
          <p14:tracePt t="46244" x="574675" y="5359400"/>
          <p14:tracePt t="46246" x="582613" y="5351463"/>
          <p14:tracePt t="46248" x="590550" y="5343525"/>
          <p14:tracePt t="46250" x="598488" y="5327650"/>
          <p14:tracePt t="46252" x="606425" y="5319713"/>
          <p14:tracePt t="46254" x="622300" y="5302250"/>
          <p14:tracePt t="46256" x="630238" y="5302250"/>
          <p14:tracePt t="46258" x="646113" y="5286375"/>
          <p14:tracePt t="46260" x="654050" y="5286375"/>
          <p14:tracePt t="46262" x="661988" y="5270500"/>
          <p14:tracePt t="46264" x="677863" y="5262563"/>
          <p14:tracePt t="46266" x="685800" y="5254625"/>
          <p14:tracePt t="46268" x="701675" y="5246688"/>
          <p14:tracePt t="46270" x="709613" y="5238750"/>
          <p14:tracePt t="46272" x="717550" y="5230813"/>
          <p14:tracePt t="46274" x="733425" y="5230813"/>
          <p14:tracePt t="46276" x="741363" y="5214938"/>
          <p14:tracePt t="46278" x="757238" y="5207000"/>
          <p14:tracePt t="46280" x="765175" y="5207000"/>
          <p14:tracePt t="46282" x="773113" y="5199063"/>
          <p14:tracePt t="46284" x="788988" y="5191125"/>
          <p14:tracePt t="46286" x="804863" y="5191125"/>
          <p14:tracePt t="46288" x="812800" y="5183188"/>
          <p14:tracePt t="46290" x="828675" y="5175250"/>
          <p14:tracePt t="46292" x="844550" y="5175250"/>
          <p14:tracePt t="46294" x="860425" y="5167313"/>
          <p14:tracePt t="46296" x="868363" y="5159375"/>
          <p14:tracePt t="46298" x="885825" y="5151438"/>
          <p14:tracePt t="46300" x="901700" y="5151438"/>
          <p14:tracePt t="46302" x="917575" y="5143500"/>
          <p14:tracePt t="46304" x="925513" y="5135563"/>
          <p14:tracePt t="46306" x="949325" y="5135563"/>
          <p14:tracePt t="46308" x="957263" y="5135563"/>
          <p14:tracePt t="46310" x="965200" y="5127625"/>
          <p14:tracePt t="46312" x="981075" y="5127625"/>
          <p14:tracePt t="46314" x="996950" y="5119688"/>
          <p14:tracePt t="46316" x="1012825" y="5119688"/>
          <p14:tracePt t="46318" x="1028700" y="5119688"/>
          <p14:tracePt t="46320" x="1036638" y="5119688"/>
          <p14:tracePt t="46322" x="1052513" y="5111750"/>
          <p14:tracePt t="46324" x="1068388" y="5111750"/>
          <p14:tracePt t="46326" x="1076325" y="5103813"/>
          <p14:tracePt t="46328" x="1092200" y="5103813"/>
          <p14:tracePt t="46330" x="1108075" y="5103813"/>
          <p14:tracePt t="46332" x="1123950" y="5103813"/>
          <p14:tracePt t="46334" x="1131888" y="5103813"/>
          <p14:tracePt t="46336" x="1147763" y="5103813"/>
          <p14:tracePt t="46338" x="1163638" y="5103813"/>
          <p14:tracePt t="46340" x="1171575" y="5103813"/>
          <p14:tracePt t="46342" x="1187450" y="5095875"/>
          <p14:tracePt t="46344" x="1195388" y="5095875"/>
          <p14:tracePt t="46346" x="1211263" y="5095875"/>
          <p14:tracePt t="46348" x="1228725" y="5095875"/>
          <p14:tracePt t="46350" x="1236663" y="5095875"/>
          <p14:tracePt t="46352" x="1252538" y="5095875"/>
          <p14:tracePt t="46354" x="1268413" y="5095875"/>
          <p14:tracePt t="46356" x="1276350" y="5095875"/>
          <p14:tracePt t="46358" x="1292225" y="5095875"/>
          <p14:tracePt t="46360" x="1300163" y="5095875"/>
          <p14:tracePt t="46362" x="1316038" y="5095875"/>
          <p14:tracePt t="46364" x="1331913" y="5095875"/>
          <p14:tracePt t="46366" x="1347788" y="5095875"/>
          <p14:tracePt t="46368" x="1355725" y="5095875"/>
          <p14:tracePt t="46370" x="1363663" y="5095875"/>
          <p14:tracePt t="46372" x="1379538" y="5095875"/>
          <p14:tracePt t="46374" x="1395413" y="5095875"/>
          <p14:tracePt t="46376" x="1411288" y="5095875"/>
          <p14:tracePt t="46378" x="1427163" y="5095875"/>
          <p14:tracePt t="46380" x="1443038" y="5095875"/>
          <p14:tracePt t="46382" x="1450975" y="5095875"/>
          <p14:tracePt t="46384" x="1474788" y="5095875"/>
          <p14:tracePt t="46386" x="1490663" y="5095875"/>
          <p14:tracePt t="46388" x="1506538" y="5095875"/>
          <p14:tracePt t="46390" x="1514475" y="5095875"/>
          <p14:tracePt t="46392" x="1530350" y="5095875"/>
          <p14:tracePt t="46394" x="1546225" y="5095875"/>
          <p14:tracePt t="46396" x="1571625" y="5095875"/>
          <p14:tracePt t="46398" x="1587500" y="5095875"/>
          <p14:tracePt t="46400" x="1595438" y="5095875"/>
          <p14:tracePt t="46402" x="1611313" y="5095875"/>
          <p14:tracePt t="46404" x="1627188" y="5095875"/>
          <p14:tracePt t="46406" x="1643063" y="5095875"/>
          <p14:tracePt t="46408" x="1658938" y="5095875"/>
          <p14:tracePt t="46410" x="1666875" y="5095875"/>
          <p14:tracePt t="46412" x="1682750" y="5103813"/>
          <p14:tracePt t="46414" x="1698625" y="5103813"/>
          <p14:tracePt t="46416" x="1714500" y="5111750"/>
          <p14:tracePt t="46418" x="1730375" y="5111750"/>
          <p14:tracePt t="46420" x="1738313" y="5111750"/>
          <p14:tracePt t="46422" x="1754188" y="5119688"/>
          <p14:tracePt t="46424" x="1770063" y="5127625"/>
          <p14:tracePt t="46426" x="1778000" y="5127625"/>
          <p14:tracePt t="46428" x="1793875" y="5127625"/>
          <p14:tracePt t="46430" x="1809750" y="5135563"/>
          <p14:tracePt t="46432" x="1817688" y="5143500"/>
          <p14:tracePt t="46434" x="1825625" y="5143500"/>
          <p14:tracePt t="46436" x="1833563" y="5151438"/>
          <p14:tracePt t="46438" x="1841500" y="5151438"/>
          <p14:tracePt t="46440" x="1857375" y="5159375"/>
          <p14:tracePt t="46444" x="1865313" y="5167313"/>
          <p14:tracePt t="46446" x="1873250" y="5175250"/>
          <p14:tracePt t="46448" x="1881188" y="5175250"/>
          <p14:tracePt t="46450" x="1889125" y="5183188"/>
          <p14:tracePt t="46452" x="1889125" y="5191125"/>
          <p14:tracePt t="46454" x="1897063" y="5199063"/>
          <p14:tracePt t="46456" x="1905000" y="5199063"/>
          <p14:tracePt t="46458" x="1905000" y="5207000"/>
          <p14:tracePt t="46460" x="1912938" y="5207000"/>
          <p14:tracePt t="46462" x="1912938" y="5222875"/>
          <p14:tracePt t="46464" x="1922463" y="5222875"/>
          <p14:tracePt t="46466" x="1922463" y="5230813"/>
          <p14:tracePt t="46470" x="1930400" y="5246688"/>
          <p14:tracePt t="46474" x="1938338" y="5254625"/>
          <p14:tracePt t="46476" x="1938338" y="5262563"/>
          <p14:tracePt t="46478" x="1938338" y="5270500"/>
          <p14:tracePt t="46480" x="1938338" y="5278438"/>
          <p14:tracePt t="46482" x="1946275" y="5286375"/>
          <p14:tracePt t="46484" x="1946275" y="5294313"/>
          <p14:tracePt t="46486" x="1946275" y="5302250"/>
          <p14:tracePt t="46488" x="1954213" y="5310188"/>
          <p14:tracePt t="46490" x="1954213" y="5319713"/>
          <p14:tracePt t="46492" x="1954213" y="5335588"/>
          <p14:tracePt t="46494" x="1954213" y="5343525"/>
          <p14:tracePt t="46496" x="1954213" y="5351463"/>
          <p14:tracePt t="46498" x="1954213" y="5359400"/>
          <p14:tracePt t="46500" x="1954213" y="5367338"/>
          <p14:tracePt t="46502" x="1962150" y="5383213"/>
          <p14:tracePt t="46504" x="1962150" y="5399088"/>
          <p14:tracePt t="46506" x="1962150" y="5407025"/>
          <p14:tracePt t="46508" x="1962150" y="5414963"/>
          <p14:tracePt t="46510" x="1962150" y="5422900"/>
          <p14:tracePt t="46512" x="1962150" y="5446713"/>
          <p14:tracePt t="46514" x="1962150" y="5454650"/>
          <p14:tracePt t="46516" x="1970088" y="5462588"/>
          <p14:tracePt t="46518" x="1970088" y="5478463"/>
          <p14:tracePt t="46520" x="1970088" y="5494338"/>
          <p14:tracePt t="46522" x="1970088" y="5510213"/>
          <p14:tracePt t="46524" x="1970088" y="5518150"/>
          <p14:tracePt t="46526" x="1970088" y="5526088"/>
          <p14:tracePt t="46528" x="1970088" y="5541963"/>
          <p14:tracePt t="46530" x="1970088" y="5557838"/>
          <p14:tracePt t="46532" x="1970088" y="5573713"/>
          <p14:tracePt t="46534" x="1970088" y="5589588"/>
          <p14:tracePt t="46536" x="1970088" y="5597525"/>
          <p14:tracePt t="46538" x="1970088" y="5613400"/>
          <p14:tracePt t="46540" x="1970088" y="5629275"/>
          <p14:tracePt t="46542" x="1970088" y="5645150"/>
          <p14:tracePt t="46544" x="1970088" y="5653088"/>
          <p14:tracePt t="46546" x="1962150" y="5670550"/>
          <p14:tracePt t="46548" x="1962150" y="5686425"/>
          <p14:tracePt t="46550" x="1962150" y="5702300"/>
          <p14:tracePt t="46552" x="1962150" y="5718175"/>
          <p14:tracePt t="46554" x="1954213" y="5734050"/>
          <p14:tracePt t="46556" x="1954213" y="5741988"/>
          <p14:tracePt t="46558" x="1946275" y="5765800"/>
          <p14:tracePt t="46560" x="1938338" y="5781675"/>
          <p14:tracePt t="46562" x="1938338" y="5797550"/>
          <p14:tracePt t="46564" x="1930400" y="5813425"/>
          <p14:tracePt t="46566" x="1922463" y="5829300"/>
          <p14:tracePt t="46568" x="1912938" y="5845175"/>
          <p14:tracePt t="46570" x="1912938" y="5861050"/>
          <p14:tracePt t="46572" x="1905000" y="5876925"/>
          <p14:tracePt t="46574" x="1897063" y="5892800"/>
          <p14:tracePt t="46576" x="1897063" y="5908675"/>
          <p14:tracePt t="46578" x="1889125" y="5924550"/>
          <p14:tracePt t="46580" x="1881188" y="5940425"/>
          <p14:tracePt t="46582" x="1873250" y="5956300"/>
          <p14:tracePt t="46584" x="1873250" y="5972175"/>
          <p14:tracePt t="46586" x="1865313" y="5980113"/>
          <p14:tracePt t="46588" x="1857375" y="5995988"/>
          <p14:tracePt t="46590" x="1857375" y="6013450"/>
          <p14:tracePt t="46592" x="1849438" y="6029325"/>
          <p14:tracePt t="46594" x="1841500" y="6037263"/>
          <p14:tracePt t="46596" x="1833563" y="6053138"/>
          <p14:tracePt t="46598" x="1833563" y="6069013"/>
          <p14:tracePt t="46600" x="1817688" y="6084888"/>
          <p14:tracePt t="46602" x="1817688" y="6092825"/>
          <p14:tracePt t="46604" x="1809750" y="6108700"/>
          <p14:tracePt t="46606" x="1809750" y="6124575"/>
          <p14:tracePt t="46608" x="1793875" y="6132513"/>
          <p14:tracePt t="46610" x="1793875" y="6148388"/>
          <p14:tracePt t="46612" x="1785938" y="6156325"/>
          <p14:tracePt t="46614" x="1785938" y="6164263"/>
          <p14:tracePt t="46616" x="1778000" y="6180138"/>
          <p14:tracePt t="46618" x="1778000" y="6188075"/>
          <p14:tracePt t="46620" x="1770063" y="6196013"/>
          <p14:tracePt t="46622" x="1762125" y="6211888"/>
          <p14:tracePt t="46624" x="1762125" y="6219825"/>
          <p14:tracePt t="46626" x="1754188" y="6235700"/>
          <p14:tracePt t="46628" x="1746250" y="6243638"/>
          <p14:tracePt t="46630" x="1746250" y="6251575"/>
          <p14:tracePt t="46632" x="1746250" y="6259513"/>
          <p14:tracePt t="46634" x="1738313" y="6267450"/>
          <p14:tracePt t="46636" x="1730375" y="6275388"/>
          <p14:tracePt t="46638" x="1730375" y="6291263"/>
          <p14:tracePt t="46640" x="1722438" y="6299200"/>
          <p14:tracePt t="46642" x="1714500" y="6307138"/>
          <p14:tracePt t="46644" x="1714500" y="6323013"/>
          <p14:tracePt t="46646" x="1706563" y="6323013"/>
          <p14:tracePt t="46648" x="1706563" y="6338888"/>
          <p14:tracePt t="46650" x="1706563" y="6348413"/>
          <p14:tracePt t="46652" x="1698625" y="6356350"/>
          <p14:tracePt t="46654" x="1690688" y="6364288"/>
          <p14:tracePt t="46656" x="1690688" y="6372225"/>
          <p14:tracePt t="46658" x="1682750" y="6380163"/>
          <p14:tracePt t="46660" x="1674813" y="6396038"/>
          <p14:tracePt t="46662" x="1666875" y="6396038"/>
          <p14:tracePt t="46664" x="1658938" y="6411913"/>
          <p14:tracePt t="46668" x="1651000" y="6427788"/>
          <p14:tracePt t="46672" x="1643063" y="6435725"/>
          <p14:tracePt t="46674" x="1635125" y="6443663"/>
          <p14:tracePt t="46676" x="1627188" y="6451600"/>
          <p14:tracePt t="46678" x="1619250" y="6459538"/>
          <p14:tracePt t="46682" x="1611313" y="6467475"/>
          <p14:tracePt t="46684" x="1603375" y="6475413"/>
          <p14:tracePt t="46686" x="1595438" y="6475413"/>
          <p14:tracePt t="46688" x="1595438" y="6483350"/>
          <p14:tracePt t="46690" x="1587500" y="6483350"/>
          <p14:tracePt t="46692" x="1579563" y="6491288"/>
          <p14:tracePt t="46694" x="1571625" y="6499225"/>
          <p14:tracePt t="46696" x="1562100" y="6499225"/>
          <p14:tracePt t="46700" x="1554163" y="6507163"/>
          <p14:tracePt t="46702" x="1546225" y="6507163"/>
          <p14:tracePt t="46704" x="1538288" y="6507163"/>
          <p14:tracePt t="46706" x="1538288" y="6515100"/>
          <p14:tracePt t="46708" x="1530350" y="6515100"/>
          <p14:tracePt t="46710" x="1522413" y="6515100"/>
          <p14:tracePt t="46712" x="1514475" y="6523038"/>
          <p14:tracePt t="46714" x="1506538" y="6523038"/>
          <p14:tracePt t="46716" x="1506538" y="6530975"/>
          <p14:tracePt t="46718" x="1490663" y="6530975"/>
          <p14:tracePt t="46722" x="1482725" y="6530975"/>
          <p14:tracePt t="46724" x="1466850" y="6530975"/>
          <p14:tracePt t="46726" x="1458913" y="6538913"/>
          <p14:tracePt t="46728" x="1450975" y="6538913"/>
          <p14:tracePt t="46730" x="1443038" y="6538913"/>
          <p14:tracePt t="46732" x="1435100" y="6546850"/>
          <p14:tracePt t="46734" x="1419225" y="6546850"/>
          <p14:tracePt t="46736" x="1411288" y="6546850"/>
          <p14:tracePt t="46738" x="1395413" y="6546850"/>
          <p14:tracePt t="46740" x="1387475" y="6546850"/>
          <p14:tracePt t="46742" x="1371600" y="6546850"/>
          <p14:tracePt t="46744" x="1355725" y="6546850"/>
          <p14:tracePt t="46746" x="1347788" y="6546850"/>
          <p14:tracePt t="46748" x="1339850" y="6554788"/>
          <p14:tracePt t="46750" x="1323975" y="6554788"/>
          <p14:tracePt t="46752" x="1308100" y="6554788"/>
          <p14:tracePt t="46754" x="1292225" y="6554788"/>
          <p14:tracePt t="46756" x="1284288" y="6554788"/>
          <p14:tracePt t="46758" x="1268413" y="6554788"/>
          <p14:tracePt t="46760" x="1252538" y="6554788"/>
          <p14:tracePt t="46762" x="1244600" y="6554788"/>
          <p14:tracePt t="46764" x="1228725" y="6562725"/>
          <p14:tracePt t="46766" x="1220788" y="6562725"/>
          <p14:tracePt t="46768" x="1203325" y="6562725"/>
          <p14:tracePt t="46770" x="1187450" y="6562725"/>
          <p14:tracePt t="46772" x="1179513" y="6562725"/>
          <p14:tracePt t="46774" x="1171575" y="6562725"/>
          <p14:tracePt t="46776" x="1155700" y="6562725"/>
          <p14:tracePt t="46778" x="1147763" y="6562725"/>
          <p14:tracePt t="46780" x="1131888" y="6562725"/>
          <p14:tracePt t="46782" x="1123950" y="6562725"/>
          <p14:tracePt t="46784" x="1108075" y="6562725"/>
          <p14:tracePt t="46788" x="1092200" y="6562725"/>
          <p14:tracePt t="46790" x="1084263" y="6562725"/>
          <p14:tracePt t="46792" x="1076325" y="6562725"/>
          <p14:tracePt t="46794" x="1068388" y="6562725"/>
          <p14:tracePt t="46796" x="1060450" y="6562725"/>
          <p14:tracePt t="46798" x="1044575" y="6562725"/>
          <p14:tracePt t="46802" x="1036638" y="6562725"/>
          <p14:tracePt t="46804" x="1020763" y="6562725"/>
          <p14:tracePt t="46808" x="1004888" y="6562725"/>
          <p14:tracePt t="46810" x="996950" y="6562725"/>
          <p14:tracePt t="46814" x="981075" y="6562725"/>
          <p14:tracePt t="46816" x="973138" y="6562725"/>
          <p14:tracePt t="46820" x="957263" y="6562725"/>
          <p14:tracePt t="46824" x="941388" y="6554788"/>
          <p14:tracePt t="46828" x="933450" y="6546850"/>
          <p14:tracePt t="46830" x="925513" y="6546850"/>
          <p14:tracePt t="46832" x="917575" y="6546850"/>
          <p14:tracePt t="46834" x="909638" y="6546850"/>
          <p14:tracePt t="46836" x="901700" y="6538913"/>
          <p14:tracePt t="46838" x="893763" y="6538913"/>
          <p14:tracePt t="46840" x="885825" y="6538913"/>
          <p14:tracePt t="46844" x="868363" y="6530975"/>
          <p14:tracePt t="46848" x="860425" y="6523038"/>
          <p14:tracePt t="46850" x="852488" y="6523038"/>
          <p14:tracePt t="46852" x="844550" y="6523038"/>
          <p14:tracePt t="46854" x="836613" y="6515100"/>
          <p14:tracePt t="46858" x="828675" y="6515100"/>
          <p14:tracePt t="46860" x="820738" y="6515100"/>
          <p14:tracePt t="46862" x="820738" y="6507163"/>
          <p14:tracePt t="46864" x="812800" y="6507163"/>
          <p14:tracePt t="46866" x="812800" y="6499225"/>
          <p14:tracePt t="46868" x="804863" y="6499225"/>
          <p14:tracePt t="46872" x="796925" y="6491288"/>
          <p14:tracePt t="46874" x="788988" y="6491288"/>
          <p14:tracePt t="46878" x="781050" y="6483350"/>
          <p14:tracePt t="46882" x="773113" y="6475413"/>
          <p14:tracePt t="46884" x="773113" y="6467475"/>
          <p14:tracePt t="46888" x="765175" y="6459538"/>
          <p14:tracePt t="46890" x="757238" y="6451600"/>
          <p14:tracePt t="46892" x="757238" y="6443663"/>
          <p14:tracePt t="46894" x="749300" y="6443663"/>
          <p14:tracePt t="46896" x="749300" y="6435725"/>
          <p14:tracePt t="46898" x="741363" y="6427788"/>
          <p14:tracePt t="46900" x="741363" y="6419850"/>
          <p14:tracePt t="46902" x="733425" y="6403975"/>
          <p14:tracePt t="46904" x="725488" y="6403975"/>
          <p14:tracePt t="46906" x="725488" y="6396038"/>
          <p14:tracePt t="46908" x="717550" y="6380163"/>
          <p14:tracePt t="46910" x="709613" y="6372225"/>
          <p14:tracePt t="46912" x="709613" y="6364288"/>
          <p14:tracePt t="46914" x="701675" y="6338888"/>
          <p14:tracePt t="46916" x="693738" y="6330950"/>
          <p14:tracePt t="46918" x="685800" y="6323013"/>
          <p14:tracePt t="46920" x="685800" y="6307138"/>
          <p14:tracePt t="46922" x="669925" y="6291263"/>
          <p14:tracePt t="46924" x="669925" y="6283325"/>
          <p14:tracePt t="46926" x="661988" y="6267450"/>
          <p14:tracePt t="46928" x="654050" y="6251575"/>
          <p14:tracePt t="46930" x="654050" y="6243638"/>
          <p14:tracePt t="46932" x="646113" y="6227763"/>
          <p14:tracePt t="46934" x="638175" y="6211888"/>
          <p14:tracePt t="46936" x="630238" y="6203950"/>
          <p14:tracePt t="46938" x="622300" y="6188075"/>
          <p14:tracePt t="46940" x="614363" y="6172200"/>
          <p14:tracePt t="46942" x="614363" y="6164263"/>
          <p14:tracePt t="46944" x="606425" y="6148388"/>
          <p14:tracePt t="46946" x="598488" y="6132513"/>
          <p14:tracePt t="46948" x="590550" y="6116638"/>
          <p14:tracePt t="46950" x="590550" y="6100763"/>
          <p14:tracePt t="46952" x="590550" y="6092825"/>
          <p14:tracePt t="46954" x="582613" y="6069013"/>
          <p14:tracePt t="46956" x="574675" y="6053138"/>
          <p14:tracePt t="46958" x="574675" y="6037263"/>
          <p14:tracePt t="46960" x="566738" y="6021388"/>
          <p14:tracePt t="46962" x="566738" y="6005513"/>
          <p14:tracePt t="46964" x="558800" y="5995988"/>
          <p14:tracePt t="46966" x="550863" y="5980113"/>
          <p14:tracePt t="46968" x="550863" y="5964238"/>
          <p14:tracePt t="46970" x="542925" y="5940425"/>
          <p14:tracePt t="46972" x="534988" y="5916613"/>
          <p14:tracePt t="46974" x="517525" y="5884863"/>
          <p14:tracePt t="46976" x="517525" y="5861050"/>
          <p14:tracePt t="46978" x="501650" y="5837238"/>
          <p14:tracePt t="46980" x="485775" y="5797550"/>
          <p14:tracePt t="46982" x="477838" y="5773738"/>
          <p14:tracePt t="46984" x="461963" y="5749925"/>
          <p14:tracePt t="46986" x="446088" y="5718175"/>
          <p14:tracePt t="46988" x="430213" y="5686425"/>
          <p14:tracePt t="46990" x="422275" y="5645150"/>
          <p14:tracePt t="46992" x="406400" y="5613400"/>
          <p14:tracePt t="46994" x="398463" y="5589588"/>
          <p14:tracePt t="46996" x="382588" y="5557838"/>
          <p14:tracePt t="46998" x="374650" y="5526088"/>
          <p14:tracePt t="47000" x="358775" y="5502275"/>
          <p14:tracePt t="47002" x="342900" y="5470525"/>
          <p14:tracePt t="47004" x="342900" y="5446713"/>
          <p14:tracePt t="47006" x="327025" y="5422900"/>
          <p14:tracePt t="47008" x="319088" y="5399088"/>
          <p14:tracePt t="47010" x="311150" y="5375275"/>
          <p14:tracePt t="47012" x="303213" y="5343525"/>
          <p14:tracePt t="47014" x="295275" y="5319713"/>
          <p14:tracePt t="47016" x="287338" y="5294313"/>
          <p14:tracePt t="47018" x="279400" y="5270500"/>
          <p14:tracePt t="47020" x="279400" y="5254625"/>
          <p14:tracePt t="47022" x="271463" y="5238750"/>
          <p14:tracePt t="47024" x="263525" y="5214938"/>
          <p14:tracePt t="47026" x="263525" y="5199063"/>
          <p14:tracePt t="47028" x="263525" y="5175250"/>
          <p14:tracePt t="47030" x="255588" y="5159375"/>
          <p14:tracePt t="47032" x="255588" y="5143500"/>
          <p14:tracePt t="47034" x="255588" y="5127625"/>
          <p14:tracePt t="47036" x="255588" y="5111750"/>
          <p14:tracePt t="47038" x="255588" y="5103813"/>
          <p14:tracePt t="47040" x="255588" y="5080000"/>
          <p14:tracePt t="47042" x="255588" y="5072063"/>
          <p14:tracePt t="47044" x="255588" y="5056188"/>
          <p14:tracePt t="47046" x="255588" y="5048250"/>
          <p14:tracePt t="47048" x="255588" y="5032375"/>
          <p14:tracePt t="47050" x="255588" y="5016500"/>
          <p14:tracePt t="47052" x="255588" y="5000625"/>
          <p14:tracePt t="47054" x="255588" y="4992688"/>
          <p14:tracePt t="47056" x="255588" y="4976813"/>
          <p14:tracePt t="47058" x="255588" y="4959350"/>
          <p14:tracePt t="47060" x="255588" y="4943475"/>
          <p14:tracePt t="47062" x="255588" y="4935538"/>
          <p14:tracePt t="47064" x="255588" y="4919663"/>
          <p14:tracePt t="47066" x="255588" y="4911725"/>
          <p14:tracePt t="47068" x="255588" y="4887913"/>
          <p14:tracePt t="47074" x="271463" y="4848225"/>
          <p14:tracePt t="47076" x="271463" y="4824413"/>
          <p14:tracePt t="47078" x="279400" y="4808538"/>
          <p14:tracePt t="47080" x="279400" y="4800600"/>
          <p14:tracePt t="47082" x="287338" y="4784725"/>
          <p14:tracePt t="47084" x="287338" y="4768850"/>
          <p14:tracePt t="47086" x="295275" y="4745038"/>
          <p14:tracePt t="47088" x="303213" y="4729163"/>
          <p14:tracePt t="47090" x="311150" y="4713288"/>
          <p14:tracePt t="47092" x="319088" y="4697413"/>
          <p14:tracePt t="47094" x="334963" y="4681538"/>
          <p14:tracePt t="47096" x="334963" y="4657725"/>
          <p14:tracePt t="47098" x="350838" y="4641850"/>
          <p14:tracePt t="47100" x="358775" y="4624388"/>
          <p14:tracePt t="47102" x="366713" y="4600575"/>
          <p14:tracePt t="47104" x="382588" y="4584700"/>
          <p14:tracePt t="47106" x="390525" y="4552950"/>
          <p14:tracePt t="47108" x="406400" y="4537075"/>
          <p14:tracePt t="47110" x="414338" y="4513263"/>
          <p14:tracePt t="47112" x="430213" y="4497388"/>
          <p14:tracePt t="47114" x="438150" y="4465638"/>
          <p14:tracePt t="47116" x="461963" y="4449763"/>
          <p14:tracePt t="47118" x="469900" y="4425950"/>
          <p14:tracePt t="47120" x="485775" y="4410075"/>
          <p14:tracePt t="47122" x="501650" y="4386263"/>
          <p14:tracePt t="47124" x="517525" y="4370388"/>
          <p14:tracePt t="47126" x="534988" y="4354513"/>
          <p14:tracePt t="47128" x="542925" y="4338638"/>
          <p14:tracePt t="47130" x="566738" y="4314825"/>
          <p14:tracePt t="47132" x="574675" y="4306888"/>
          <p14:tracePt t="47134" x="590550" y="4291013"/>
          <p14:tracePt t="47136" x="606425" y="4273550"/>
          <p14:tracePt t="47138" x="614363" y="4265613"/>
          <p14:tracePt t="47140" x="630238" y="4249738"/>
          <p14:tracePt t="47142" x="646113" y="4241800"/>
          <p14:tracePt t="47144" x="654050" y="4225925"/>
          <p14:tracePt t="47146" x="669925" y="4225925"/>
          <p14:tracePt t="47148" x="677863" y="4217988"/>
          <p14:tracePt t="47150" x="693738" y="4210050"/>
          <p14:tracePt t="47152" x="701675" y="4210050"/>
          <p14:tracePt t="47154" x="701675" y="4202113"/>
          <p14:tracePt t="47156" x="717550" y="4194175"/>
          <p14:tracePt t="47160" x="725488" y="4194175"/>
          <p14:tracePt t="47162" x="733425" y="4186238"/>
          <p14:tracePt t="47164" x="741363" y="4186238"/>
          <p14:tracePt t="47168" x="749300" y="4186238"/>
          <p14:tracePt t="47170" x="757238" y="4186238"/>
          <p14:tracePt t="47172" x="765175" y="4186238"/>
          <p14:tracePt t="47176" x="773113" y="4178300"/>
          <p14:tracePt t="47180" x="781050" y="4178300"/>
          <p14:tracePt t="47184" x="788988" y="4178300"/>
          <p14:tracePt t="47188" x="796925" y="4178300"/>
          <p14:tracePt t="47192" x="804863" y="4178300"/>
          <p14:tracePt t="47196" x="812800" y="4178300"/>
          <p14:tracePt t="47200" x="828675" y="4178300"/>
          <p14:tracePt t="47204" x="836613" y="4186238"/>
          <p14:tracePt t="47208" x="852488" y="4186238"/>
          <p14:tracePt t="47210" x="852488" y="4194175"/>
          <p14:tracePt t="47212" x="860425" y="4202113"/>
          <p14:tracePt t="47214" x="868363" y="4202113"/>
          <p14:tracePt t="47216" x="877888" y="4210050"/>
          <p14:tracePt t="47218" x="885825" y="4210050"/>
          <p14:tracePt t="47220" x="893763" y="4217988"/>
          <p14:tracePt t="47222" x="901700" y="4225925"/>
          <p14:tracePt t="47224" x="917575" y="4233863"/>
          <p14:tracePt t="47228" x="925513" y="4241800"/>
          <p14:tracePt t="47230" x="941388" y="4249738"/>
          <p14:tracePt t="47232" x="949325" y="4257675"/>
          <p14:tracePt t="47234" x="965200" y="4265613"/>
          <p14:tracePt t="47236" x="981075" y="4273550"/>
          <p14:tracePt t="47238" x="989013" y="4281488"/>
          <p14:tracePt t="47240" x="1004888" y="4291013"/>
          <p14:tracePt t="47242" x="1012825" y="4298950"/>
          <p14:tracePt t="47244" x="1028700" y="4306888"/>
          <p14:tracePt t="47246" x="1044575" y="4314825"/>
          <p14:tracePt t="47248" x="1060450" y="4322763"/>
          <p14:tracePt t="47250" x="1068388" y="4330700"/>
          <p14:tracePt t="47252" x="1084263" y="4346575"/>
          <p14:tracePt t="47254" x="1100138" y="4354513"/>
          <p14:tracePt t="47256" x="1116013" y="4362450"/>
          <p14:tracePt t="47258" x="1123950" y="4370388"/>
          <p14:tracePt t="47260" x="1147763" y="4378325"/>
          <p14:tracePt t="47262" x="1155700" y="4394200"/>
          <p14:tracePt t="47264" x="1171575" y="4402138"/>
          <p14:tracePt t="47266" x="1195388" y="4410075"/>
          <p14:tracePt t="47268" x="1203325" y="4418013"/>
          <p14:tracePt t="47270" x="1220788" y="4433888"/>
          <p14:tracePt t="47272" x="1236663" y="4441825"/>
          <p14:tracePt t="47274" x="1260475" y="4449763"/>
          <p14:tracePt t="47276" x="1268413" y="4457700"/>
          <p14:tracePt t="47278" x="1284288" y="4465638"/>
          <p14:tracePt t="47280" x="1300163" y="4481513"/>
          <p14:tracePt t="47282" x="1316038" y="4489450"/>
          <p14:tracePt t="47284" x="1331913" y="4497388"/>
          <p14:tracePt t="47286" x="1347788" y="4505325"/>
          <p14:tracePt t="47288" x="1363663" y="4521200"/>
          <p14:tracePt t="47290" x="1379538" y="4529138"/>
          <p14:tracePt t="47292" x="1387475" y="4537075"/>
          <p14:tracePt t="47294" x="1403350" y="4545013"/>
          <p14:tracePt t="47296" x="1419225" y="4552950"/>
          <p14:tracePt t="47298" x="1427163" y="4568825"/>
          <p14:tracePt t="47300" x="1443038" y="4568825"/>
          <p14:tracePt t="47302" x="1458913" y="4576763"/>
          <p14:tracePt t="47304" x="1466850" y="4576763"/>
          <p14:tracePt t="47306" x="1474788" y="4584700"/>
          <p14:tracePt t="47308" x="1482725" y="4592638"/>
          <p14:tracePt t="47310" x="1498600" y="4592638"/>
          <p14:tracePt t="47312" x="1506538" y="4600575"/>
          <p14:tracePt t="47314" x="1514475" y="4608513"/>
          <p14:tracePt t="47316" x="1522413" y="4608513"/>
          <p14:tracePt t="47318" x="1522413" y="4616450"/>
          <p14:tracePt t="47320" x="1538288" y="4616450"/>
          <p14:tracePt t="47322" x="1538288" y="4624388"/>
          <p14:tracePt t="47323" x="1546225" y="4624388"/>
          <p14:tracePt t="47328" x="1554163" y="4633913"/>
          <p14:tracePt t="47332" x="1562100" y="4633913"/>
          <p14:tracePt t="47338" x="1571625" y="4633913"/>
          <p14:tracePt t="47340" x="1571625" y="4641850"/>
          <p14:tracePt t="47352" x="1579563" y="4641850"/>
          <p14:tracePt t="47356" x="1579563" y="4649788"/>
          <p14:tracePt t="47364" x="1579563" y="4657725"/>
          <p14:tracePt t="47366" x="1587500" y="4657725"/>
          <p14:tracePt t="47372" x="1595438" y="4657725"/>
          <p14:tracePt t="47382" x="1603375" y="4657725"/>
          <p14:tracePt t="47384" x="1603375" y="4665663"/>
          <p14:tracePt t="47396" x="1611313" y="4665663"/>
          <p14:tracePt t="47412" x="1611313" y="4673600"/>
          <p14:tracePt t="47422" x="1619250" y="4673600"/>
          <p14:tracePt t="47438" x="1619250" y="4681538"/>
          <p14:tracePt t="47442" x="1627188" y="4681538"/>
          <p14:tracePt t="47446" x="1627188" y="4689475"/>
          <p14:tracePt t="47458" x="1627188" y="4697413"/>
          <p14:tracePt t="47466" x="1635125" y="4697413"/>
          <p14:tracePt t="47472" x="1635125" y="4705350"/>
          <p14:tracePt t="47750" x="1643063" y="4705350"/>
          <p14:tracePt t="47758" x="1643063" y="4697413"/>
          <p14:tracePt t="47760" x="1651000" y="4697413"/>
          <p14:tracePt t="47764" x="1651000" y="4689475"/>
          <p14:tracePt t="47766" x="1658938" y="4681538"/>
          <p14:tracePt t="47768" x="1666875" y="4681538"/>
          <p14:tracePt t="47772" x="1666875" y="4673600"/>
          <p14:tracePt t="47774" x="1674813" y="4673600"/>
          <p14:tracePt t="47776" x="1674813" y="4665663"/>
          <p14:tracePt t="47778" x="1682750" y="4665663"/>
          <p14:tracePt t="47782" x="1690688" y="4657725"/>
          <p14:tracePt t="47784" x="1698625" y="4649788"/>
          <p14:tracePt t="47786" x="1706563" y="4649788"/>
          <p14:tracePt t="47788" x="1706563" y="4641850"/>
          <p14:tracePt t="47790" x="1722438" y="4641850"/>
          <p14:tracePt t="47792" x="1722438" y="4633913"/>
          <p14:tracePt t="47794" x="1730375" y="4624388"/>
          <p14:tracePt t="47796" x="1738313" y="4624388"/>
          <p14:tracePt t="47798" x="1746250" y="4624388"/>
          <p14:tracePt t="47800" x="1754188" y="4616450"/>
          <p14:tracePt t="47802" x="1762125" y="4616450"/>
          <p14:tracePt t="47804" x="1770063" y="4608513"/>
          <p14:tracePt t="47806" x="1778000" y="4600575"/>
          <p14:tracePt t="47808" x="1785938" y="4600575"/>
          <p14:tracePt t="47810" x="1801813" y="4592638"/>
          <p14:tracePt t="47812" x="1809750" y="4584700"/>
          <p14:tracePt t="47814" x="1817688" y="4584700"/>
          <p14:tracePt t="47816" x="1833563" y="4576763"/>
          <p14:tracePt t="47818" x="1841500" y="4576763"/>
          <p14:tracePt t="47820" x="1849438" y="4568825"/>
          <p14:tracePt t="47822" x="1865313" y="4560888"/>
          <p14:tracePt t="47824" x="1873250" y="4560888"/>
          <p14:tracePt t="47826" x="1881188" y="4545013"/>
          <p14:tracePt t="47828" x="1905000" y="4545013"/>
          <p14:tracePt t="47830" x="1912938" y="4537075"/>
          <p14:tracePt t="47832" x="1922463" y="4529138"/>
          <p14:tracePt t="47834" x="1946275" y="4529138"/>
          <p14:tracePt t="47836" x="1954213" y="4521200"/>
          <p14:tracePt t="47838" x="1970088" y="4513263"/>
          <p14:tracePt t="47840" x="1985963" y="4505325"/>
          <p14:tracePt t="47842" x="1993900" y="4505325"/>
          <p14:tracePt t="47844" x="2009775" y="4497388"/>
          <p14:tracePt t="47846" x="2017713" y="4489450"/>
          <p14:tracePt t="47848" x="2041525" y="4489450"/>
          <p14:tracePt t="47850" x="2049463" y="4489450"/>
          <p14:tracePt t="47852" x="2057400" y="4481513"/>
          <p14:tracePt t="47854" x="2081213" y="4473575"/>
          <p14:tracePt t="47856" x="2089150" y="4473575"/>
          <p14:tracePt t="47858" x="2105025" y="4465638"/>
          <p14:tracePt t="47860" x="2112963" y="4457700"/>
          <p14:tracePt t="47862" x="2128838" y="4457700"/>
          <p14:tracePt t="47864" x="2136775" y="4457700"/>
          <p14:tracePt t="47866" x="2144713" y="4449763"/>
          <p14:tracePt t="47868" x="2160588" y="4441825"/>
          <p14:tracePt t="47870" x="2168525" y="4433888"/>
          <p14:tracePt t="47872" x="2176463" y="4433888"/>
          <p14:tracePt t="47874" x="2192338" y="4433888"/>
          <p14:tracePt t="47876" x="2200275" y="4425950"/>
          <p14:tracePt t="47878" x="2216150" y="4418013"/>
          <p14:tracePt t="47882" x="2224088" y="4418013"/>
          <p14:tracePt t="47884" x="2232025" y="4418013"/>
          <p14:tracePt t="47886" x="2239963" y="4410075"/>
          <p14:tracePt t="47888" x="2247900" y="4410075"/>
          <p14:tracePt t="47890" x="2255838" y="4410075"/>
          <p14:tracePt t="47892" x="2265363" y="4402138"/>
          <p14:tracePt t="47896" x="2273300" y="4394200"/>
          <p14:tracePt t="47898" x="2281238" y="4394200"/>
          <p14:tracePt t="47900" x="2289175" y="4394200"/>
          <p14:tracePt t="47904" x="2297113" y="4386263"/>
          <p14:tracePt t="47906" x="2305050" y="4386263"/>
          <p14:tracePt t="47910" x="2312988" y="4386263"/>
          <p14:tracePt t="47912" x="2320925" y="4378325"/>
          <p14:tracePt t="47916" x="2328863" y="4378325"/>
          <p14:tracePt t="47920" x="2336800" y="4370388"/>
          <p14:tracePt t="47922" x="2344738" y="4370388"/>
          <p14:tracePt t="47924" x="2352675" y="4362450"/>
          <p14:tracePt t="47928" x="2360613" y="4362450"/>
          <p14:tracePt t="47932" x="2376488" y="4354513"/>
          <p14:tracePt t="47936" x="2384425" y="4354513"/>
          <p14:tracePt t="47938" x="2392363" y="4354513"/>
          <p14:tracePt t="47940" x="2400300" y="4354513"/>
          <p14:tracePt t="47942" x="2408238" y="4346575"/>
          <p14:tracePt t="47944" x="2416175" y="4346575"/>
          <p14:tracePt t="47946" x="2424113" y="4338638"/>
          <p14:tracePt t="47948" x="2432050" y="4338638"/>
          <p14:tracePt t="47950" x="2439988" y="4338638"/>
          <p14:tracePt t="47952" x="2447925" y="4338638"/>
          <p14:tracePt t="47954" x="2463800" y="4330700"/>
          <p14:tracePt t="47956" x="2471738" y="4330700"/>
          <p14:tracePt t="47958" x="2479675" y="4330700"/>
          <p14:tracePt t="47960" x="2487613" y="4322763"/>
          <p14:tracePt t="47962" x="2495550" y="4322763"/>
          <p14:tracePt t="47964" x="2511425" y="4322763"/>
          <p14:tracePt t="47966" x="2527300" y="4322763"/>
          <p14:tracePt t="47968" x="2535238" y="4314825"/>
          <p14:tracePt t="47970" x="2543175" y="4314825"/>
          <p14:tracePt t="47972" x="2559050" y="4314825"/>
          <p14:tracePt t="47974" x="2566988" y="4306888"/>
          <p14:tracePt t="47976" x="2574925" y="4306888"/>
          <p14:tracePt t="47978" x="2590800" y="4306888"/>
          <p14:tracePt t="47980" x="2598738" y="4306888"/>
          <p14:tracePt t="47982" x="2606675" y="4306888"/>
          <p14:tracePt t="47984" x="2616200" y="4306888"/>
          <p14:tracePt t="47986" x="2632075" y="4298950"/>
          <p14:tracePt t="47988" x="2640013" y="4298950"/>
          <p14:tracePt t="47990" x="2647950" y="4298950"/>
          <p14:tracePt t="47992" x="2663825" y="4298950"/>
          <p14:tracePt t="47994" x="2671763" y="4298950"/>
          <p14:tracePt t="47996" x="2679700" y="4291013"/>
          <p14:tracePt t="47998" x="2687638" y="4291013"/>
          <p14:tracePt t="48000" x="2695575" y="4291013"/>
          <p14:tracePt t="48002" x="2703513" y="4291013"/>
          <p14:tracePt t="48004" x="2711450" y="4291013"/>
          <p14:tracePt t="48006" x="2719388" y="4291013"/>
          <p14:tracePt t="48008" x="2727325" y="4291013"/>
          <p14:tracePt t="48010" x="2735263" y="4291013"/>
          <p14:tracePt t="48012" x="2743200" y="4291013"/>
          <p14:tracePt t="48014" x="2751138" y="4291013"/>
          <p14:tracePt t="48016" x="2759075" y="4291013"/>
          <p14:tracePt t="48018" x="2767013" y="4291013"/>
          <p14:tracePt t="48022" x="2774950" y="4291013"/>
          <p14:tracePt t="48024" x="2782888" y="4291013"/>
          <p14:tracePt t="48026" x="2790825" y="4291013"/>
          <p14:tracePt t="48028" x="2798763" y="4291013"/>
          <p14:tracePt t="48032" x="2814638" y="4281488"/>
          <p14:tracePt t="48036" x="2822575" y="4281488"/>
          <p14:tracePt t="48038" x="2838450" y="4281488"/>
          <p14:tracePt t="48040" x="2846388" y="4281488"/>
          <p14:tracePt t="48042" x="2854325" y="4281488"/>
          <p14:tracePt t="48044" x="2862263" y="4273550"/>
          <p14:tracePt t="48046" x="2878138" y="4273550"/>
          <p14:tracePt t="48048" x="2894013" y="4273550"/>
          <p14:tracePt t="48050" x="2909888" y="4273550"/>
          <p14:tracePt t="48052" x="2917825" y="4273550"/>
          <p14:tracePt t="48054" x="2941638" y="4265613"/>
          <p14:tracePt t="48056" x="2957513" y="4265613"/>
          <p14:tracePt t="48058" x="2967038" y="4257675"/>
          <p14:tracePt t="48060" x="2982913" y="4257675"/>
          <p14:tracePt t="48062" x="2998788" y="4257675"/>
          <p14:tracePt t="48064" x="3014663" y="4257675"/>
          <p14:tracePt t="48066" x="3030538" y="4249738"/>
          <p14:tracePt t="48068" x="3038475" y="4249738"/>
          <p14:tracePt t="48070" x="3054350" y="4249738"/>
          <p14:tracePt t="48074" x="3078163" y="4241800"/>
          <p14:tracePt t="48076" x="3086100" y="4241800"/>
          <p14:tracePt t="48078" x="3101975" y="4233863"/>
          <p14:tracePt t="48080" x="3109913" y="4233863"/>
          <p14:tracePt t="48082" x="3125788" y="4233863"/>
          <p14:tracePt t="48086" x="3141663" y="4233863"/>
          <p14:tracePt t="48088" x="3149600" y="4233863"/>
          <p14:tracePt t="48090" x="3157538" y="4225925"/>
          <p14:tracePt t="48092" x="3165475" y="4225925"/>
          <p14:tracePt t="48094" x="3173413" y="4225925"/>
          <p14:tracePt t="48096" x="3181350" y="4225925"/>
          <p14:tracePt t="48098" x="3189288" y="4225925"/>
          <p14:tracePt t="48100" x="3197225" y="4225925"/>
          <p14:tracePt t="48102" x="3205163" y="4225925"/>
          <p14:tracePt t="48106" x="3221038" y="4217988"/>
          <p14:tracePt t="48110" x="3228975" y="4217988"/>
          <p14:tracePt t="48114" x="3236913" y="4210050"/>
          <p14:tracePt t="48118" x="3244850" y="4210050"/>
          <p14:tracePt t="48120" x="3252788" y="4210050"/>
          <p14:tracePt t="48128" x="3260725" y="4210050"/>
          <p14:tracePt t="48130" x="3260725" y="4202113"/>
          <p14:tracePt t="48134" x="3268663" y="4202113"/>
          <p14:tracePt t="48144" x="3276600" y="4202113"/>
          <p14:tracePt t="48150" x="3284538" y="4194175"/>
          <p14:tracePt t="48342" x="3276600" y="4194175"/>
          <p14:tracePt t="48358" x="3268663" y="4194175"/>
          <p14:tracePt t="48368" x="3260725" y="4194175"/>
          <p14:tracePt t="48376" x="3252788" y="4194175"/>
          <p14:tracePt t="48378" x="3244850" y="4194175"/>
          <p14:tracePt t="48384" x="3236913" y="4194175"/>
          <p14:tracePt t="48388" x="3228975" y="4194175"/>
          <p14:tracePt t="48392" x="3221038" y="4194175"/>
          <p14:tracePt t="48394" x="3213100" y="4194175"/>
          <p14:tracePt t="48396" x="3205163" y="4194175"/>
          <p14:tracePt t="48400" x="3189288" y="4202113"/>
          <p14:tracePt t="48404" x="3181350" y="4202113"/>
          <p14:tracePt t="48406" x="3165475" y="4210050"/>
          <p14:tracePt t="48410" x="3149600" y="4210050"/>
          <p14:tracePt t="48412" x="3141663" y="4210050"/>
          <p14:tracePt t="48414" x="3133725" y="4210050"/>
          <p14:tracePt t="48416" x="3117850" y="4217988"/>
          <p14:tracePt t="48420" x="3109913" y="4225925"/>
          <p14:tracePt t="48422" x="3094038" y="4225925"/>
          <p14:tracePt t="48424" x="3086100" y="4225925"/>
          <p14:tracePt t="48426" x="3070225" y="4225925"/>
          <p14:tracePt t="48428" x="3062288" y="4233863"/>
          <p14:tracePt t="48430" x="3046413" y="4233863"/>
          <p14:tracePt t="48432" x="3038475" y="4233863"/>
          <p14:tracePt t="48434" x="3030538" y="4233863"/>
          <p14:tracePt t="48436" x="3014663" y="4241800"/>
          <p14:tracePt t="48438" x="3006725" y="4241800"/>
          <p14:tracePt t="48440" x="2998788" y="4249738"/>
          <p14:tracePt t="48442" x="2982913" y="4249738"/>
          <p14:tracePt t="48444" x="2974975" y="4249738"/>
          <p14:tracePt t="48446" x="2957513" y="4257675"/>
          <p14:tracePt t="48448" x="2949575" y="4257675"/>
          <p14:tracePt t="48450" x="2933700" y="4265613"/>
          <p14:tracePt t="48452" x="2925763" y="4265613"/>
          <p14:tracePt t="48454" x="2917825" y="4273550"/>
          <p14:tracePt t="48456" x="2901950" y="4273550"/>
          <p14:tracePt t="48458" x="2894013" y="4273550"/>
          <p14:tracePt t="48460" x="2886075" y="4273550"/>
          <p14:tracePt t="48462" x="2878138" y="4281488"/>
          <p14:tracePt t="48464" x="2870200" y="4281488"/>
          <p14:tracePt t="48466" x="2862263" y="4281488"/>
          <p14:tracePt t="48468" x="2846388" y="4291013"/>
          <p14:tracePt t="48472" x="2838450" y="4291013"/>
          <p14:tracePt t="48473" x="2822575" y="4291013"/>
          <p14:tracePt t="48476" x="2822575" y="4298950"/>
          <p14:tracePt t="48478" x="2806700" y="4298950"/>
          <p14:tracePt t="48482" x="2798763" y="4298950"/>
          <p14:tracePt t="48484" x="2790825" y="4298950"/>
          <p14:tracePt t="48486" x="2790825" y="4306888"/>
          <p14:tracePt t="48488" x="2782888" y="4306888"/>
          <p14:tracePt t="48490" x="2774950" y="4306888"/>
          <p14:tracePt t="48494" x="2767013" y="4306888"/>
          <p14:tracePt t="48498" x="2759075" y="4314825"/>
          <p14:tracePt t="48504" x="2751138" y="4314825"/>
          <p14:tracePt t="48508" x="2743200" y="4322763"/>
          <p14:tracePt t="48526" x="2735263" y="4322763"/>
          <p14:tracePt t="48536" x="2735263" y="4330700"/>
          <p14:tracePt t="48552" x="2727325" y="4330700"/>
          <p14:tracePt t="48556" x="2727325" y="4338638"/>
          <p14:tracePt t="48572" x="2727325" y="4346575"/>
          <p14:tracePt t="48584" x="2727325" y="4354513"/>
          <p14:tracePt t="48588" x="2727325" y="4362450"/>
          <p14:tracePt t="48600" x="2727325" y="4370388"/>
          <p14:tracePt t="48622" x="2727325" y="4378325"/>
          <p14:tracePt t="48652" x="2735263" y="4378325"/>
          <p14:tracePt t="48662" x="2743200" y="4378325"/>
          <p14:tracePt t="48666" x="2751138" y="4378325"/>
          <p14:tracePt t="48674" x="2759075" y="4378325"/>
          <p14:tracePt t="48678" x="2767013" y="4378325"/>
          <p14:tracePt t="48684" x="2774950" y="4378325"/>
          <p14:tracePt t="48686" x="2782888" y="4378325"/>
          <p14:tracePt t="48690" x="2790825" y="4370388"/>
          <p14:tracePt t="48694" x="2798763" y="4370388"/>
          <p14:tracePt t="48698" x="2806700" y="4370388"/>
          <p14:tracePt t="48700" x="2814638" y="4362450"/>
          <p14:tracePt t="48702" x="2822575" y="4362450"/>
          <p14:tracePt t="48706" x="2838450" y="4354513"/>
          <p14:tracePt t="48710" x="2846388" y="4354513"/>
          <p14:tracePt t="48714" x="2862263" y="4354513"/>
          <p14:tracePt t="48718" x="2870200" y="4346575"/>
          <p14:tracePt t="48720" x="2878138" y="4346575"/>
          <p14:tracePt t="48724" x="2886075" y="4346575"/>
          <p14:tracePt t="48726" x="2894013" y="4346575"/>
          <p14:tracePt t="48730" x="2901950" y="4346575"/>
          <p14:tracePt t="48732" x="2909888" y="4338638"/>
          <p14:tracePt t="48736" x="2917825" y="4338638"/>
          <p14:tracePt t="48738" x="2925763" y="4338638"/>
          <p14:tracePt t="48744" x="2933700" y="4338638"/>
          <p14:tracePt t="48750" x="2941638" y="4338638"/>
          <p14:tracePt t="48760" x="2949575" y="4338638"/>
          <p14:tracePt t="48830" x="2957513" y="4338638"/>
          <p14:tracePt t="48850" x="2957513" y="4346575"/>
          <p14:tracePt t="48852" x="2967038" y="4346575"/>
          <p14:tracePt t="48858" x="2967038" y="4354513"/>
          <p14:tracePt t="48860" x="2967038" y="4362450"/>
          <p14:tracePt t="48868" x="2967038" y="4370388"/>
          <p14:tracePt t="48874" x="2974975" y="4370388"/>
          <p14:tracePt t="48876" x="2974975" y="4378325"/>
          <p14:tracePt t="48884" x="2974975" y="4386263"/>
          <p14:tracePt t="48894" x="2974975" y="4394200"/>
          <p14:tracePt t="48900" x="2974975" y="4402138"/>
          <p14:tracePt t="48902" x="2982913" y="4402138"/>
          <p14:tracePt t="48910" x="2990850" y="4410075"/>
          <p14:tracePt t="48922" x="2990850" y="4418013"/>
          <p14:tracePt t="48924" x="2998788" y="4418013"/>
          <p14:tracePt t="48934" x="3006725" y="4418013"/>
          <p14:tracePt t="48942" x="3014663" y="4418013"/>
          <p14:tracePt t="48944" x="3014663" y="4425950"/>
          <p14:tracePt t="48946" x="3022600" y="4425950"/>
          <p14:tracePt t="48952" x="3030538" y="4425950"/>
          <p14:tracePt t="48956" x="3038475" y="4425950"/>
          <p14:tracePt t="48960" x="3046413" y="4425950"/>
          <p14:tracePt t="48962" x="3054350" y="4425950"/>
          <p14:tracePt t="48966" x="3062288" y="4425950"/>
          <p14:tracePt t="48970" x="3070225" y="4425950"/>
          <p14:tracePt t="48974" x="3078163" y="4425950"/>
          <p14:tracePt t="48976" x="3086100" y="4418013"/>
          <p14:tracePt t="48978" x="3094038" y="4418013"/>
          <p14:tracePt t="48982" x="3101975" y="4418013"/>
          <p14:tracePt t="48984" x="3101975" y="4410075"/>
          <p14:tracePt t="48986" x="3109913" y="4410075"/>
          <p14:tracePt t="48988" x="3117850" y="4410075"/>
          <p14:tracePt t="48990" x="3125788" y="4410075"/>
          <p14:tracePt t="48992" x="3125788" y="4402138"/>
          <p14:tracePt t="48994" x="3133725" y="4402138"/>
          <p14:tracePt t="48996" x="3141663" y="4394200"/>
          <p14:tracePt t="49000" x="3149600" y="4394200"/>
          <p14:tracePt t="49004" x="3149600" y="4386263"/>
          <p14:tracePt t="49006" x="3157538" y="4386263"/>
          <p14:tracePt t="49010" x="3165475" y="4386263"/>
          <p14:tracePt t="49012" x="3173413" y="4386263"/>
          <p14:tracePt t="49014" x="3173413" y="4378325"/>
          <p14:tracePt t="49018" x="3181350" y="4378325"/>
          <p14:tracePt t="49028" x="3189288" y="4378325"/>
          <p14:tracePt t="49148" x="3197225" y="4378325"/>
          <p14:tracePt t="49154" x="3205163" y="4378325"/>
          <p14:tracePt t="49164" x="3213100" y="4378325"/>
          <p14:tracePt t="49172" x="3221038" y="4378325"/>
          <p14:tracePt t="49180" x="3228975" y="4378325"/>
          <p14:tracePt t="49184" x="3236913" y="4378325"/>
          <p14:tracePt t="49188" x="3244850" y="4378325"/>
          <p14:tracePt t="49194" x="3252788" y="4378325"/>
          <p14:tracePt t="49198" x="3260725" y="4378325"/>
          <p14:tracePt t="49204" x="3268663" y="4378325"/>
          <p14:tracePt t="49208" x="3276600" y="4378325"/>
          <p14:tracePt t="49214" x="3284538" y="4378325"/>
          <p14:tracePt t="49220" x="3292475" y="4378325"/>
          <p14:tracePt t="49226" x="3300413" y="4378325"/>
          <p14:tracePt t="49230" x="3308350" y="4378325"/>
          <p14:tracePt t="49238" x="3317875" y="4378325"/>
          <p14:tracePt t="49250" x="3325813" y="4378325"/>
          <p14:tracePt t="49262" x="3333750" y="4378325"/>
          <p14:tracePt t="49270" x="3341688" y="4378325"/>
          <p14:tracePt t="49284" x="3349625" y="4378325"/>
          <p14:tracePt t="49294" x="3357563" y="4378325"/>
          <p14:tracePt t="49300" x="3365500" y="4378325"/>
          <p14:tracePt t="49304" x="3373438" y="4378325"/>
          <p14:tracePt t="49310" x="3381375" y="4378325"/>
          <p14:tracePt t="49316" x="3389313" y="4378325"/>
          <p14:tracePt t="49320" x="3397250" y="4378325"/>
          <p14:tracePt t="49324" x="3405188" y="4378325"/>
          <p14:tracePt t="49328" x="3413125" y="4378325"/>
          <p14:tracePt t="49334" x="3421063" y="4378325"/>
          <p14:tracePt t="49340" x="3429000" y="4378325"/>
          <p14:tracePt t="49342" x="3436938" y="4378325"/>
          <p14:tracePt t="49346" x="3436938" y="4370388"/>
          <p14:tracePt t="49348" x="3444875" y="4370388"/>
          <p14:tracePt t="49352" x="3452813" y="4370388"/>
          <p14:tracePt t="49358" x="3460750" y="4370388"/>
          <p14:tracePt t="49362" x="3468688" y="4362450"/>
          <p14:tracePt t="49366" x="3476625" y="4362450"/>
          <p14:tracePt t="49372" x="3484563" y="4362450"/>
          <p14:tracePt t="49376" x="3492500" y="4362450"/>
          <p14:tracePt t="49382" x="3500438" y="4362450"/>
          <p14:tracePt t="49384" x="3508375" y="4362450"/>
          <p14:tracePt t="49388" x="3516313" y="4362450"/>
          <p14:tracePt t="49394" x="3524250" y="4362450"/>
          <p14:tracePt t="49398" x="3532188" y="4362450"/>
          <p14:tracePt t="49400" x="3540125" y="4362450"/>
          <p14:tracePt t="49406" x="3548063" y="4362450"/>
          <p14:tracePt t="49410" x="3556000" y="4362450"/>
          <p14:tracePt t="49414" x="3563938" y="4362450"/>
          <p14:tracePt t="49418" x="3571875" y="4362450"/>
          <p14:tracePt t="49422" x="3579813" y="4362450"/>
          <p14:tracePt t="49426" x="3587750" y="4362450"/>
          <p14:tracePt t="49432" x="3595688" y="4362450"/>
          <p14:tracePt t="49434" x="3603625" y="4362450"/>
          <p14:tracePt t="49438" x="3611563" y="4362450"/>
          <p14:tracePt t="49444" x="3619500" y="4362450"/>
          <p14:tracePt t="49448" x="3627438" y="4362450"/>
          <p14:tracePt t="49450" x="3635375" y="4362450"/>
          <p14:tracePt t="49456" x="3643313" y="4362450"/>
          <p14:tracePt t="49460" x="3651250" y="4362450"/>
          <p14:tracePt t="49466" x="3660775" y="4362450"/>
          <p14:tracePt t="49468" x="3668713" y="4362450"/>
          <p14:tracePt t="49472" x="3676650" y="4362450"/>
          <p14:tracePt t="49478" x="3684588" y="4362450"/>
          <p14:tracePt t="49484" x="3692525" y="4362450"/>
          <p14:tracePt t="49488" x="3700463" y="4362450"/>
          <p14:tracePt t="49498" x="3708400" y="4362450"/>
          <p14:tracePt t="49508" x="3708400" y="4370388"/>
          <p14:tracePt t="49546" x="3708400" y="4378325"/>
          <p14:tracePt t="49560" x="3708400" y="4386263"/>
          <p14:tracePt t="49564" x="3700463" y="4386263"/>
          <p14:tracePt t="49568" x="3692525" y="4386263"/>
          <p14:tracePt t="49570" x="3692525" y="4394200"/>
          <p14:tracePt t="49572" x="3684588" y="4394200"/>
          <p14:tracePt t="49576" x="3676650" y="4402138"/>
          <p14:tracePt t="49580" x="3668713" y="4402138"/>
          <p14:tracePt t="49582" x="3660775" y="4402138"/>
          <p14:tracePt t="49586" x="3651250" y="4410075"/>
          <p14:tracePt t="49588" x="3643313" y="4410075"/>
          <p14:tracePt t="49590" x="3635375" y="4410075"/>
          <p14:tracePt t="49592" x="3627438" y="4410075"/>
          <p14:tracePt t="49594" x="3619500" y="4410075"/>
          <p14:tracePt t="49596" x="3611563" y="4410075"/>
          <p14:tracePt t="49598" x="3603625" y="4410075"/>
          <p14:tracePt t="49600" x="3595688" y="4418013"/>
          <p14:tracePt t="49602" x="3587750" y="4418013"/>
          <p14:tracePt t="49604" x="3571875" y="4418013"/>
          <p14:tracePt t="49606" x="3563938" y="4418013"/>
          <p14:tracePt t="49608" x="3556000" y="4418013"/>
          <p14:tracePt t="49610" x="3548063" y="4418013"/>
          <p14:tracePt t="49612" x="3540125" y="4418013"/>
          <p14:tracePt t="49614" x="3532188" y="4418013"/>
          <p14:tracePt t="49616" x="3516313" y="4418013"/>
          <p14:tracePt t="49618" x="3508375" y="4418013"/>
          <p14:tracePt t="49620" x="3500438" y="4418013"/>
          <p14:tracePt t="49622" x="3492500" y="4418013"/>
          <p14:tracePt t="49624" x="3484563" y="4418013"/>
          <p14:tracePt t="49626" x="3476625" y="4418013"/>
          <p14:tracePt t="49628" x="3468688" y="4418013"/>
          <p14:tracePt t="49630" x="3460750" y="4418013"/>
          <p14:tracePt t="49632" x="3452813" y="4418013"/>
          <p14:tracePt t="49634" x="3444875" y="4418013"/>
          <p14:tracePt t="49636" x="3436938" y="4418013"/>
          <p14:tracePt t="49638" x="3429000" y="4418013"/>
          <p14:tracePt t="49641" x="3421063" y="4418013"/>
          <p14:tracePt t="49644" x="3413125" y="4418013"/>
          <p14:tracePt t="49646" x="3413125" y="4410075"/>
          <p14:tracePt t="49648" x="3405188" y="4410075"/>
          <p14:tracePt t="49650" x="3397250" y="4410075"/>
          <p14:tracePt t="49654" x="3389313" y="4402138"/>
          <p14:tracePt t="49662" x="3381375" y="4402138"/>
          <p14:tracePt t="49664" x="3381375" y="4394200"/>
          <p14:tracePt t="49668" x="3381375" y="4386263"/>
          <p14:tracePt t="49674" x="3381375" y="4378325"/>
          <p14:tracePt t="49680" x="3373438" y="4378325"/>
          <p14:tracePt t="49682" x="3373438" y="4370388"/>
          <p14:tracePt t="49688" x="3373438" y="4362450"/>
          <p14:tracePt t="49690" x="3373438" y="4354513"/>
          <p14:tracePt t="49696" x="3373438" y="4346575"/>
          <p14:tracePt t="49700" x="3373438" y="4338638"/>
          <p14:tracePt t="49706" x="3373438" y="4330700"/>
          <p14:tracePt t="49708" x="3373438" y="4322763"/>
          <p14:tracePt t="49714" x="3381375" y="4314825"/>
          <p14:tracePt t="49718" x="3381375" y="4306888"/>
          <p14:tracePt t="49724" x="3389313" y="4298950"/>
          <p14:tracePt t="49728" x="3389313" y="4291013"/>
          <p14:tracePt t="49732" x="3397250" y="4291013"/>
          <p14:tracePt t="49734" x="3405188" y="4281488"/>
          <p14:tracePt t="49740" x="3405188" y="4273550"/>
          <p14:tracePt t="49742" x="3413125" y="4273550"/>
          <p14:tracePt t="49744" x="3413125" y="4265613"/>
          <p14:tracePt t="49748" x="3421063" y="4257675"/>
          <p14:tracePt t="49754" x="3429000" y="4249738"/>
          <p14:tracePt t="49756" x="3436938" y="4249738"/>
          <p14:tracePt t="49762" x="3444875" y="4241800"/>
          <p14:tracePt t="49768" x="3452813" y="4241800"/>
          <p14:tracePt t="49770" x="3452813" y="4233863"/>
          <p14:tracePt t="49772" x="3460750" y="4233863"/>
          <p14:tracePt t="49776" x="3468688" y="4233863"/>
          <p14:tracePt t="49778" x="3476625" y="4233863"/>
          <p14:tracePt t="49780" x="3476625" y="4225925"/>
          <p14:tracePt t="49782" x="3484563" y="4225925"/>
          <p14:tracePt t="49786" x="3492500" y="4217988"/>
          <p14:tracePt t="49790" x="3508375" y="4217988"/>
          <p14:tracePt t="49794" x="3516313" y="4217988"/>
          <p14:tracePt t="49798" x="3532188" y="4217988"/>
          <p14:tracePt t="49802" x="3540125" y="4217988"/>
          <p14:tracePt t="49804" x="3548063" y="4217988"/>
          <p14:tracePt t="49806" x="3556000" y="4210050"/>
          <p14:tracePt t="49808" x="3563938" y="4210050"/>
          <p14:tracePt t="49810" x="3571875" y="4210050"/>
          <p14:tracePt t="49812" x="3579813" y="4210050"/>
          <p14:tracePt t="49814" x="3587750" y="4210050"/>
          <p14:tracePt t="49816" x="3595688" y="4210050"/>
          <p14:tracePt t="49818" x="3603625" y="4210050"/>
          <p14:tracePt t="49820" x="3611563" y="4210050"/>
          <p14:tracePt t="49822" x="3619500" y="4210050"/>
          <p14:tracePt t="49824" x="3627438" y="4210050"/>
          <p14:tracePt t="49826" x="3635375" y="4210050"/>
          <p14:tracePt t="49828" x="3643313" y="4210050"/>
          <p14:tracePt t="49830" x="3651250" y="4210050"/>
          <p14:tracePt t="49832" x="3668713" y="4210050"/>
          <p14:tracePt t="49834" x="3676650" y="4210050"/>
          <p14:tracePt t="49836" x="3684588" y="4210050"/>
          <p14:tracePt t="49838" x="3692525" y="4210050"/>
          <p14:tracePt t="49840" x="3700463" y="4210050"/>
          <p14:tracePt t="49842" x="3708400" y="4210050"/>
          <p14:tracePt t="49844" x="3724275" y="4210050"/>
          <p14:tracePt t="49846" x="3732213" y="4210050"/>
          <p14:tracePt t="49848" x="3740150" y="4210050"/>
          <p14:tracePt t="49850" x="3748088" y="4210050"/>
          <p14:tracePt t="49852" x="3763963" y="4217988"/>
          <p14:tracePt t="49856" x="3779838" y="4225925"/>
          <p14:tracePt t="49858" x="3787775" y="4225925"/>
          <p14:tracePt t="49860" x="3795713" y="4225925"/>
          <p14:tracePt t="49862" x="3803650" y="4225925"/>
          <p14:tracePt t="49864" x="3811588" y="4225925"/>
          <p14:tracePt t="49866" x="3819525" y="4233863"/>
          <p14:tracePt t="49868" x="3835400" y="4233863"/>
          <p14:tracePt t="49870" x="3835400" y="4241800"/>
          <p14:tracePt t="49872" x="3843338" y="4241800"/>
          <p14:tracePt t="49874" x="3851275" y="4241800"/>
          <p14:tracePt t="49876" x="3859213" y="4241800"/>
          <p14:tracePt t="49878" x="3867150" y="4241800"/>
          <p14:tracePt t="49880" x="3867150" y="4249738"/>
          <p14:tracePt t="49882" x="3883025" y="4249738"/>
          <p14:tracePt t="49886" x="3890963" y="4249738"/>
          <p14:tracePt t="49888" x="3890963" y="4257675"/>
          <p14:tracePt t="49890" x="3898900" y="4257675"/>
          <p14:tracePt t="49894" x="3906838" y="4257675"/>
          <p14:tracePt t="49896" x="3906838" y="4265613"/>
          <p14:tracePt t="49900" x="3914775" y="4273550"/>
          <p14:tracePt t="49904" x="3922713" y="4273550"/>
          <p14:tracePt t="49906" x="3922713" y="4281488"/>
          <p14:tracePt t="49912" x="3930650" y="4281488"/>
          <p14:tracePt t="49914" x="3930650" y="4291013"/>
          <p14:tracePt t="49920" x="3930650" y="4298950"/>
          <p14:tracePt t="49922" x="3930650" y="4306888"/>
          <p14:tracePt t="49928" x="3938588" y="4314825"/>
          <p14:tracePt t="49932" x="3938588" y="4322763"/>
          <p14:tracePt t="49938" x="3938588" y="4338638"/>
          <p14:tracePt t="49944" x="3938588" y="4346575"/>
          <p14:tracePt t="49948" x="3938588" y="4354513"/>
          <p14:tracePt t="49952" x="3938588" y="4362450"/>
          <p14:tracePt t="49954" x="3938588" y="4370388"/>
          <p14:tracePt t="49958" x="3938588" y="4378325"/>
          <p14:tracePt t="49962" x="3938588" y="4386263"/>
          <p14:tracePt t="49966" x="3938588" y="4394200"/>
          <p14:tracePt t="49968" x="3938588" y="4402138"/>
          <p14:tracePt t="49972" x="3938588" y="4410075"/>
          <p14:tracePt t="49976" x="3938588" y="4418013"/>
          <p14:tracePt t="49978" x="3930650" y="4418013"/>
          <p14:tracePt t="49982" x="3930650" y="4433888"/>
          <p14:tracePt t="49986" x="3922713" y="4433888"/>
          <p14:tracePt t="49988" x="3922713" y="4441825"/>
          <p14:tracePt t="49990" x="3914775" y="4441825"/>
          <p14:tracePt t="49992" x="3914775" y="4449763"/>
          <p14:tracePt t="49994" x="3914775" y="4457700"/>
          <p14:tracePt t="49996" x="3906838" y="4457700"/>
          <p14:tracePt t="50000" x="3906838" y="4465638"/>
          <p14:tracePt t="50002" x="3898900" y="4465638"/>
          <p14:tracePt t="50004" x="3898900" y="4473575"/>
          <p14:tracePt t="50008" x="3890963" y="4481513"/>
          <p14:tracePt t="50010" x="3883025" y="4481513"/>
          <p14:tracePt t="50014" x="3883025" y="4489450"/>
          <p14:tracePt t="50016" x="3875088" y="4497388"/>
          <p14:tracePt t="50020" x="3867150" y="4505325"/>
          <p14:tracePt t="50024" x="3859213" y="4505325"/>
          <p14:tracePt t="50026" x="3851275" y="4513263"/>
          <p14:tracePt t="50030" x="3851275" y="4521200"/>
          <p14:tracePt t="50032" x="3843338" y="4521200"/>
          <p14:tracePt t="50034" x="3843338" y="4529138"/>
          <p14:tracePt t="50036" x="3835400" y="4529138"/>
          <p14:tracePt t="50040" x="3827463" y="4537075"/>
          <p14:tracePt t="50042" x="3819525" y="4537075"/>
          <p14:tracePt t="50046" x="3811588" y="4545013"/>
          <p14:tracePt t="50050" x="3803650" y="4545013"/>
          <p14:tracePt t="50052" x="3803650" y="4552950"/>
          <p14:tracePt t="50054" x="3795713" y="4560888"/>
          <p14:tracePt t="50058" x="3787775" y="4560888"/>
          <p14:tracePt t="50060" x="3779838" y="4568825"/>
          <p14:tracePt t="50064" x="3771900" y="4568825"/>
          <p14:tracePt t="50074" x="3756025" y="4576763"/>
          <p14:tracePt t="50076" x="3748088" y="4576763"/>
          <p14:tracePt t="50078" x="3748088" y="4584700"/>
          <p14:tracePt t="50082" x="3740150" y="4592638"/>
          <p14:tracePt t="50088" x="3732213" y="4592638"/>
          <p14:tracePt t="50094" x="3732213" y="4600575"/>
          <p14:tracePt t="50096" x="3724275" y="4600575"/>
          <p14:tracePt t="50098" x="3716338" y="4600575"/>
          <p14:tracePt t="50106" x="3708400" y="4600575"/>
          <p14:tracePt t="50108" x="3708400" y="4608513"/>
          <p14:tracePt t="50116" x="3700463" y="4608513"/>
          <p14:tracePt t="50126" x="3700463" y="4616450"/>
          <p14:tracePt t="50128" x="3692525" y="4616450"/>
          <p14:tracePt t="50136" x="3684588" y="4616450"/>
          <p14:tracePt t="50140" x="3684588" y="4624388"/>
          <p14:tracePt t="50152" x="3676650" y="4624388"/>
          <p14:tracePt t="50168" x="3668713" y="4624388"/>
          <p14:tracePt t="50194" x="3660775" y="4624388"/>
          <p14:tracePt t="50208" x="3651250" y="4624388"/>
          <p14:tracePt t="50358" x="3660775" y="4624388"/>
          <p14:tracePt t="50386" x="3668713" y="4624388"/>
          <p14:tracePt t="50390" x="3668713" y="4633913"/>
          <p14:tracePt t="50398" x="3676650" y="4633913"/>
          <p14:tracePt t="50400" x="3676650" y="4641850"/>
          <p14:tracePt t="50404" x="3684588" y="4649788"/>
          <p14:tracePt t="50406" x="3692525" y="4657725"/>
          <p14:tracePt t="50410" x="3692525" y="4665663"/>
          <p14:tracePt t="50412" x="3700463" y="4665663"/>
          <p14:tracePt t="50414" x="3700463" y="4673600"/>
          <p14:tracePt t="50416" x="3708400" y="4681538"/>
          <p14:tracePt t="50418" x="3708400" y="4689475"/>
          <p14:tracePt t="50420" x="3716338" y="4697413"/>
          <p14:tracePt t="50422" x="3724275" y="4705350"/>
          <p14:tracePt t="50424" x="3724275" y="4721225"/>
          <p14:tracePt t="50426" x="3724275" y="4729163"/>
          <p14:tracePt t="50428" x="3732213" y="4737100"/>
          <p14:tracePt t="50430" x="3732213" y="4752975"/>
          <p14:tracePt t="50432" x="3732213" y="4760913"/>
          <p14:tracePt t="50434" x="3732213" y="4768850"/>
          <p14:tracePt t="50436" x="3732213" y="4776788"/>
          <p14:tracePt t="50438" x="3732213" y="4800600"/>
          <p14:tracePt t="50440" x="3732213" y="4808538"/>
          <p14:tracePt t="50442" x="3732213" y="4824413"/>
          <p14:tracePt t="50444" x="3732213" y="4840288"/>
          <p14:tracePt t="50446" x="3732213" y="4848225"/>
          <p14:tracePt t="50448" x="3732213" y="4864100"/>
          <p14:tracePt t="50450" x="3732213" y="4887913"/>
          <p14:tracePt t="50452" x="3732213" y="4903788"/>
          <p14:tracePt t="50454" x="3732213" y="4919663"/>
          <p14:tracePt t="50456" x="3732213" y="4935538"/>
          <p14:tracePt t="50458" x="3732213" y="4943475"/>
          <p14:tracePt t="50460" x="3724275" y="4967288"/>
          <p14:tracePt t="50462" x="3716338" y="4984750"/>
          <p14:tracePt t="50464" x="3708400" y="5000625"/>
          <p14:tracePt t="50466" x="3708400" y="5024438"/>
          <p14:tracePt t="50468" x="3700463" y="5048250"/>
          <p14:tracePt t="50470" x="3692525" y="5072063"/>
          <p14:tracePt t="50472" x="3684588" y="5103813"/>
          <p14:tracePt t="50474" x="3676650" y="5127625"/>
          <p14:tracePt t="50476" x="3668713" y="5151438"/>
          <p14:tracePt t="50478" x="3651250" y="5175250"/>
          <p14:tracePt t="50480" x="3651250" y="5199063"/>
          <p14:tracePt t="50482" x="3643313" y="5222875"/>
          <p14:tracePt t="50484" x="3635375" y="5246688"/>
          <p14:tracePt t="50486" x="3619500" y="5278438"/>
          <p14:tracePt t="50488" x="3619500" y="5302250"/>
          <p14:tracePt t="50490" x="3611563" y="5327650"/>
          <p14:tracePt t="50492" x="3603625" y="5351463"/>
          <p14:tracePt t="50494" x="3595688" y="5367338"/>
          <p14:tracePt t="50496" x="3595688" y="5383213"/>
          <p14:tracePt t="50498" x="3587750" y="5399088"/>
          <p14:tracePt t="50500" x="3579813" y="5430838"/>
          <p14:tracePt t="50502" x="3579813" y="5446713"/>
          <p14:tracePt t="50504" x="3571875" y="5462588"/>
          <p14:tracePt t="50506" x="3571875" y="5478463"/>
          <p14:tracePt t="50508" x="3571875" y="5502275"/>
          <p14:tracePt t="50510" x="3571875" y="5518150"/>
          <p14:tracePt t="50512" x="3571875" y="5534025"/>
          <p14:tracePt t="50514" x="3571875" y="5549900"/>
          <p14:tracePt t="50516" x="3571875" y="5573713"/>
          <p14:tracePt t="50518" x="3571875" y="5597525"/>
          <p14:tracePt t="50520" x="3571875" y="5613400"/>
          <p14:tracePt t="50522" x="3571875" y="5637213"/>
          <p14:tracePt t="50524" x="3571875" y="5653088"/>
          <p14:tracePt t="50526" x="3571875" y="5678488"/>
          <p14:tracePt t="50528" x="3571875" y="5694363"/>
          <p14:tracePt t="50530" x="3571875" y="5718175"/>
          <p14:tracePt t="50532" x="3571875" y="5741988"/>
          <p14:tracePt t="50534" x="3579813" y="5765800"/>
          <p14:tracePt t="50536" x="3587750" y="5781675"/>
          <p14:tracePt t="50538" x="3587750" y="5805488"/>
          <p14:tracePt t="50540" x="3587750" y="5829300"/>
          <p14:tracePt t="50542" x="3595688" y="5853113"/>
          <p14:tracePt t="50544" x="3603625" y="5876925"/>
          <p14:tracePt t="50546" x="3611563" y="5892800"/>
          <p14:tracePt t="50548" x="3611563" y="5916613"/>
          <p14:tracePt t="50550" x="3619500" y="5932488"/>
          <p14:tracePt t="50552" x="3627438" y="5948363"/>
          <p14:tracePt t="50554" x="3635375" y="5964238"/>
          <p14:tracePt t="50556" x="3635375" y="5988050"/>
          <p14:tracePt t="50558" x="3635375" y="6005513"/>
          <p14:tracePt t="50560" x="3643313" y="6021388"/>
          <p14:tracePt t="50562" x="3643313" y="6037263"/>
          <p14:tracePt t="50564" x="3651250" y="6045200"/>
          <p14:tracePt t="50566" x="3651250" y="6061075"/>
          <p14:tracePt t="50568" x="3651250" y="6069013"/>
          <p14:tracePt t="50570" x="3651250" y="6076950"/>
          <p14:tracePt t="50572" x="3651250" y="6092825"/>
          <p14:tracePt t="50576" x="3651250" y="6100763"/>
          <p14:tracePt t="50578" x="3660775" y="6108700"/>
          <p14:tracePt t="50580" x="3660775" y="6116638"/>
          <p14:tracePt t="50584" x="3660775" y="6124575"/>
          <p14:tracePt t="50588" x="3660775" y="6132513"/>
          <p14:tracePt t="50594" x="3660775" y="6140450"/>
          <p14:tracePt t="50598" x="3660775" y="6148388"/>
          <p14:tracePt t="50610" x="3660775" y="6156325"/>
          <p14:tracePt t="50624" x="3660775" y="6164263"/>
          <p14:tracePt t="50632" x="3660775" y="6172200"/>
          <p14:tracePt t="50636" x="3660775" y="6180138"/>
          <p14:tracePt t="50640" x="3660775" y="6188075"/>
          <p14:tracePt t="50646" x="3660775" y="6196013"/>
          <p14:tracePt t="50650" x="3660775" y="6203950"/>
          <p14:tracePt t="50652" x="3660775" y="6211888"/>
          <p14:tracePt t="50656" x="3660775" y="6219825"/>
          <p14:tracePt t="50662" x="3660775" y="6227763"/>
          <p14:tracePt t="50666" x="3660775" y="6235700"/>
          <p14:tracePt t="50668" x="3660775" y="6243638"/>
          <p14:tracePt t="50672" x="3660775" y="6251575"/>
          <p14:tracePt t="50678" x="3660775" y="6259513"/>
          <p14:tracePt t="50682" x="3660775" y="6267450"/>
          <p14:tracePt t="50688" x="3660775" y="6275388"/>
          <p14:tracePt t="50690" x="3660775" y="6283325"/>
          <p14:tracePt t="50696" x="3660775" y="6291263"/>
          <p14:tracePt t="50702" x="3660775" y="6299200"/>
          <p14:tracePt t="50708" x="3660775" y="6307138"/>
          <p14:tracePt t="50710" x="3660775" y="6315075"/>
          <p14:tracePt t="50712" x="3651250" y="6315075"/>
          <p14:tracePt t="50716" x="3651250" y="6323013"/>
          <p14:tracePt t="50722" x="3643313" y="6330950"/>
          <p14:tracePt t="50728" x="3635375" y="6338888"/>
          <p14:tracePt t="50730" x="3627438" y="6348413"/>
          <p14:tracePt t="50736" x="3619500" y="6356350"/>
          <p14:tracePt t="50740" x="3611563" y="6356350"/>
          <p14:tracePt t="50742" x="3611563" y="6364288"/>
          <p14:tracePt t="50744" x="3603625" y="6364288"/>
          <p14:tracePt t="50746" x="3595688" y="6364288"/>
          <p14:tracePt t="50750" x="3587750" y="6372225"/>
          <p14:tracePt t="50752" x="3579813" y="6380163"/>
          <p14:tracePt t="50754" x="3571875" y="6380163"/>
          <p14:tracePt t="50758" x="3563938" y="6380163"/>
          <p14:tracePt t="50760" x="3548063" y="6388100"/>
          <p14:tracePt t="50764" x="3540125" y="6396038"/>
          <p14:tracePt t="50766" x="3532188" y="6396038"/>
          <p14:tracePt t="50768" x="3524250" y="6396038"/>
          <p14:tracePt t="50770" x="3508375" y="6403975"/>
          <p14:tracePt t="50772" x="3500438" y="6403975"/>
          <p14:tracePt t="50774" x="3492500" y="6403975"/>
          <p14:tracePt t="50776" x="3476625" y="6403975"/>
          <p14:tracePt t="50778" x="3468688" y="6403975"/>
          <p14:tracePt t="50780" x="3460750" y="6411913"/>
          <p14:tracePt t="50782" x="3452813" y="6411913"/>
          <p14:tracePt t="50784" x="3429000" y="6411913"/>
          <p14:tracePt t="50786" x="3421063" y="6411913"/>
          <p14:tracePt t="50788" x="3413125" y="6419850"/>
          <p14:tracePt t="50790" x="3397250" y="6419850"/>
          <p14:tracePt t="50792" x="3381375" y="6419850"/>
          <p14:tracePt t="50794" x="3373438" y="6419850"/>
          <p14:tracePt t="50796" x="3357563" y="6419850"/>
          <p14:tracePt t="50798" x="3349625" y="6419850"/>
          <p14:tracePt t="50800" x="3325813" y="6419850"/>
          <p14:tracePt t="50802" x="3317875" y="6419850"/>
          <p14:tracePt t="50804" x="3300413" y="6419850"/>
          <p14:tracePt t="50806" x="3284538" y="6419850"/>
          <p14:tracePt t="50808" x="3276600" y="6419850"/>
          <p14:tracePt t="50810" x="3260725" y="6419850"/>
          <p14:tracePt t="50812" x="3236913" y="6419850"/>
          <p14:tracePt t="50814" x="3221038" y="6419850"/>
          <p14:tracePt t="50816" x="3205163" y="6419850"/>
          <p14:tracePt t="50818" x="3197225" y="6419850"/>
          <p14:tracePt t="50820" x="3181350" y="6419850"/>
          <p14:tracePt t="50822" x="3165475" y="6419850"/>
          <p14:tracePt t="50824" x="3141663" y="6419850"/>
          <p14:tracePt t="50826" x="3125788" y="6411913"/>
          <p14:tracePt t="50828" x="3109913" y="6411913"/>
          <p14:tracePt t="50830" x="3101975" y="6411913"/>
          <p14:tracePt t="50832" x="3086100" y="6411913"/>
          <p14:tracePt t="50834" x="3062288" y="6411913"/>
          <p14:tracePt t="50836" x="3054350" y="6411913"/>
          <p14:tracePt t="50838" x="3038475" y="6411913"/>
          <p14:tracePt t="50840" x="3030538" y="6403975"/>
          <p14:tracePt t="50842" x="3014663" y="6403975"/>
          <p14:tracePt t="50844" x="2998788" y="6403975"/>
          <p14:tracePt t="50846" x="2998788" y="6396038"/>
          <p14:tracePt t="50848" x="2982913" y="6396038"/>
          <p14:tracePt t="50850" x="2974975" y="6396038"/>
          <p14:tracePt t="50852" x="2967038" y="6396038"/>
          <p14:tracePt t="50854" x="2957513" y="6396038"/>
          <p14:tracePt t="50856" x="2949575" y="6388100"/>
          <p14:tracePt t="50858" x="2941638" y="6388100"/>
          <p14:tracePt t="50862" x="2933700" y="6388100"/>
          <p14:tracePt t="50864" x="2925763" y="6380163"/>
          <p14:tracePt t="50868" x="2917825" y="6372225"/>
          <p14:tracePt t="50872" x="2909888" y="6372225"/>
          <p14:tracePt t="50874" x="2909888" y="6364288"/>
          <p14:tracePt t="50878" x="2901950" y="6364288"/>
          <p14:tracePt t="50882" x="2901950" y="6356350"/>
          <p14:tracePt t="50886" x="2901950" y="6348413"/>
          <p14:tracePt t="50888" x="2894013" y="6348413"/>
          <p14:tracePt t="50890" x="2894013" y="6338888"/>
          <p14:tracePt t="50894" x="2886075" y="6330950"/>
          <p14:tracePt t="50898" x="2886075" y="6323013"/>
          <p14:tracePt t="50904" x="2886075" y="6315075"/>
          <p14:tracePt t="50906" x="2886075" y="6307138"/>
          <p14:tracePt t="50910" x="2886075" y="6299200"/>
          <p14:tracePt t="50914" x="2886075" y="6291263"/>
          <p14:tracePt t="50918" x="2886075" y="6283325"/>
          <p14:tracePt t="50920" x="2886075" y="6275388"/>
          <p14:tracePt t="50924" x="2886075" y="6267450"/>
          <p14:tracePt t="50926" x="2878138" y="6267450"/>
          <p14:tracePt t="50928" x="2878138" y="6259513"/>
          <p14:tracePt t="50932" x="2878138" y="6251575"/>
          <p14:tracePt t="50934" x="2878138" y="6243638"/>
          <p14:tracePt t="50938" x="2878138" y="6235700"/>
          <p14:tracePt t="50942" x="2878138" y="6227763"/>
          <p14:tracePt t="50948" x="2878138" y="6211888"/>
          <p14:tracePt t="50954" x="2878138" y="6203950"/>
          <p14:tracePt t="50958" x="2878138" y="6196013"/>
          <p14:tracePt t="50962" x="2878138" y="6188075"/>
          <p14:tracePt t="50964" x="2886075" y="6180138"/>
          <p14:tracePt t="50970" x="2894013" y="6172200"/>
          <p14:tracePt t="50974" x="2894013" y="6164263"/>
          <p14:tracePt t="50978" x="2894013" y="6156325"/>
          <p14:tracePt t="50980" x="2901950" y="6156325"/>
          <p14:tracePt t="50982" x="2901950" y="6148388"/>
          <p14:tracePt t="50986" x="2909888" y="6140450"/>
          <p14:tracePt t="50990" x="2909888" y="6132513"/>
          <p14:tracePt t="50992" x="2917825" y="6132513"/>
          <p14:tracePt t="50994" x="2925763" y="6124575"/>
          <p14:tracePt t="50996" x="2925763" y="6116638"/>
          <p14:tracePt t="50998" x="2933700" y="6116638"/>
          <p14:tracePt t="51000" x="2933700" y="6108700"/>
          <p14:tracePt t="51002" x="2941638" y="6108700"/>
          <p14:tracePt t="51004" x="2941638" y="6100763"/>
          <p14:tracePt t="51006" x="2949575" y="6092825"/>
          <p14:tracePt t="51010" x="2957513" y="6084888"/>
          <p14:tracePt t="51012" x="2967038" y="6084888"/>
          <p14:tracePt t="51014" x="2974975" y="6076950"/>
          <p14:tracePt t="51018" x="2982913" y="6069013"/>
          <p14:tracePt t="51020" x="2990850" y="6061075"/>
          <p14:tracePt t="51022" x="2998788" y="6061075"/>
          <p14:tracePt t="51024" x="3006725" y="6053138"/>
          <p14:tracePt t="51026" x="3014663" y="6053138"/>
          <p14:tracePt t="51028" x="3022600" y="6045200"/>
          <p14:tracePt t="51030" x="3030538" y="6037263"/>
          <p14:tracePt t="51034" x="3046413" y="6029325"/>
          <p14:tracePt t="51036" x="3054350" y="6029325"/>
          <p14:tracePt t="51038" x="3062288" y="6021388"/>
          <p14:tracePt t="51040" x="3070225" y="6021388"/>
          <p14:tracePt t="51042" x="3078163" y="6013450"/>
          <p14:tracePt t="51044" x="3086100" y="6013450"/>
          <p14:tracePt t="51046" x="3101975" y="6013450"/>
          <p14:tracePt t="51048" x="3109913" y="6013450"/>
          <p14:tracePt t="51050" x="3125788" y="6005513"/>
          <p14:tracePt t="51052" x="3141663" y="5995988"/>
          <p14:tracePt t="51054" x="3149600" y="5995988"/>
          <p14:tracePt t="51056" x="3157538" y="5988050"/>
          <p14:tracePt t="51058" x="3173413" y="5988050"/>
          <p14:tracePt t="51060" x="3189288" y="5988050"/>
          <p14:tracePt t="51062" x="3197225" y="5988050"/>
          <p14:tracePt t="51074" x="3276600" y="5980113"/>
          <p14:tracePt t="51076" x="3292475" y="5972175"/>
          <p14:tracePt t="51078" x="3300413" y="5972175"/>
          <p14:tracePt t="51080" x="3317875" y="5972175"/>
          <p14:tracePt t="51082" x="3325813" y="5972175"/>
          <p14:tracePt t="51084" x="3349625" y="5972175"/>
          <p14:tracePt t="51086" x="3357563" y="5972175"/>
          <p14:tracePt t="51088" x="3365500" y="5972175"/>
          <p14:tracePt t="51090" x="3381375" y="5972175"/>
          <p14:tracePt t="51092" x="3397250" y="5972175"/>
          <p14:tracePt t="51094" x="3405188" y="5972175"/>
          <p14:tracePt t="51096" x="3421063" y="5972175"/>
          <p14:tracePt t="51098" x="3429000" y="5972175"/>
          <p14:tracePt t="51100" x="3444875" y="5972175"/>
          <p14:tracePt t="51102" x="3460750" y="5972175"/>
          <p14:tracePt t="51104" x="3468688" y="5980113"/>
          <p14:tracePt t="51106" x="3476625" y="5980113"/>
          <p14:tracePt t="51108" x="3500438" y="5980113"/>
          <p14:tracePt t="51110" x="3508375" y="5980113"/>
          <p14:tracePt t="51112" x="3516313" y="5988050"/>
          <p14:tracePt t="51114" x="3524250" y="5988050"/>
          <p14:tracePt t="51116" x="3548063" y="5995988"/>
          <p14:tracePt t="51118" x="3556000" y="5995988"/>
          <p14:tracePt t="51120" x="3563938" y="5995988"/>
          <p14:tracePt t="51122" x="3579813" y="6005513"/>
          <p14:tracePt t="51124" x="3587750" y="6013450"/>
          <p14:tracePt t="51126" x="3595688" y="6013450"/>
          <p14:tracePt t="51128" x="3611563" y="6021388"/>
          <p14:tracePt t="51130" x="3619500" y="6021388"/>
          <p14:tracePt t="51132" x="3627438" y="6029325"/>
          <p14:tracePt t="51134" x="3643313" y="6029325"/>
          <p14:tracePt t="51136" x="3651250" y="6037263"/>
          <p14:tracePt t="51138" x="3660775" y="6037263"/>
          <p14:tracePt t="51140" x="3668713" y="6045200"/>
          <p14:tracePt t="51142" x="3676650" y="6045200"/>
          <p14:tracePt t="51144" x="3684588" y="6045200"/>
          <p14:tracePt t="51146" x="3692525" y="6053138"/>
          <p14:tracePt t="51148" x="3700463" y="6061075"/>
          <p14:tracePt t="51150" x="3708400" y="6061075"/>
          <p14:tracePt t="51154" x="3716338" y="6069013"/>
          <p14:tracePt t="51156" x="3724275" y="6069013"/>
          <p14:tracePt t="51158" x="3732213" y="6076950"/>
          <p14:tracePt t="51160" x="3732213" y="6084888"/>
          <p14:tracePt t="51162" x="3740150" y="6084888"/>
          <p14:tracePt t="51164" x="3748088" y="6092825"/>
          <p14:tracePt t="51168" x="3756025" y="6100763"/>
          <p14:tracePt t="51172" x="3763963" y="6100763"/>
          <p14:tracePt t="51174" x="3763963" y="6116638"/>
          <p14:tracePt t="51176" x="3771900" y="6116638"/>
          <p14:tracePt t="51178" x="3779838" y="6124575"/>
          <p14:tracePt t="51182" x="3787775" y="6132513"/>
          <p14:tracePt t="51184" x="3787775" y="6140450"/>
          <p14:tracePt t="51186" x="3795713" y="6140450"/>
          <p14:tracePt t="51188" x="3795713" y="6148388"/>
          <p14:tracePt t="51192" x="3803650" y="6156325"/>
          <p14:tracePt t="51194" x="3811588" y="6156325"/>
          <p14:tracePt t="51196" x="3811588" y="6164263"/>
          <p14:tracePt t="51198" x="3811588" y="6172200"/>
          <p14:tracePt t="51200" x="3819525" y="6172200"/>
          <p14:tracePt t="51202" x="3819525" y="6180138"/>
          <p14:tracePt t="51204" x="3827463" y="6180138"/>
          <p14:tracePt t="51206" x="3827463" y="6188075"/>
          <p14:tracePt t="51210" x="3835400" y="6196013"/>
          <p14:tracePt t="51212" x="3835400" y="6203950"/>
          <p14:tracePt t="51214" x="3843338" y="6203950"/>
          <p14:tracePt t="51216" x="3843338" y="6211888"/>
          <p14:tracePt t="51218" x="3843338" y="6219825"/>
          <p14:tracePt t="51220" x="3851275" y="6227763"/>
          <p14:tracePt t="51224" x="3851275" y="6235700"/>
          <p14:tracePt t="51226" x="3859213" y="6235700"/>
          <p14:tracePt t="51228" x="3859213" y="6243638"/>
          <p14:tracePt t="51230" x="3859213" y="6251575"/>
          <p14:tracePt t="51232" x="3859213" y="6259513"/>
          <p14:tracePt t="51234" x="3867150" y="6259513"/>
          <p14:tracePt t="51236" x="3867150" y="6267450"/>
          <p14:tracePt t="51238" x="3875088" y="6267450"/>
          <p14:tracePt t="51240" x="3875088" y="6275388"/>
          <p14:tracePt t="51244" x="3875088" y="6283325"/>
          <p14:tracePt t="51246" x="3875088" y="6291263"/>
          <p14:tracePt t="51250" x="3875088" y="6299200"/>
          <p14:tracePt t="51254" x="3875088" y="6307138"/>
          <p14:tracePt t="51258" x="3875088" y="6315075"/>
          <p14:tracePt t="51260" x="3875088" y="6323013"/>
          <p14:tracePt t="51264" x="3875088" y="6330950"/>
          <p14:tracePt t="51270" x="3875088" y="6338888"/>
          <p14:tracePt t="51276" x="3875088" y="6348413"/>
          <p14:tracePt t="51278" x="3875088" y="6356350"/>
          <p14:tracePt t="51282" x="3867150" y="6356350"/>
          <p14:tracePt t="51284" x="3867150" y="6364288"/>
          <p14:tracePt t="51290" x="3867150" y="6372225"/>
          <p14:tracePt t="51292" x="3859213" y="6372225"/>
          <p14:tracePt t="51296" x="3859213" y="6380163"/>
          <p14:tracePt t="51298" x="3851275" y="6380163"/>
          <p14:tracePt t="51304" x="3851275" y="6388100"/>
          <p14:tracePt t="51306" x="3851275" y="6396038"/>
          <p14:tracePt t="51308" x="3843338" y="6396038"/>
          <p14:tracePt t="51312" x="3835400" y="6403975"/>
          <p14:tracePt t="51318" x="3827463" y="6411913"/>
          <p14:tracePt t="51324" x="3819525" y="6419850"/>
          <p14:tracePt t="51326" x="3819525" y="6427788"/>
          <p14:tracePt t="51330" x="3811588" y="6427788"/>
          <p14:tracePt t="51332" x="3803650" y="6435725"/>
          <p14:tracePt t="51338" x="3795713" y="6435725"/>
          <p14:tracePt t="51340" x="3795713" y="6443663"/>
          <p14:tracePt t="51342" x="3787775" y="6443663"/>
          <p14:tracePt t="51346" x="3787775" y="6451600"/>
          <p14:tracePt t="51348" x="3779838" y="6451600"/>
          <p14:tracePt t="51350" x="3771900" y="6459538"/>
          <p14:tracePt t="51354" x="3763963" y="6459538"/>
          <p14:tracePt t="51358" x="3756025" y="6467475"/>
          <p14:tracePt t="51362" x="3748088" y="6467475"/>
          <p14:tracePt t="51364" x="3740150" y="6467475"/>
          <p14:tracePt t="51366" x="3740150" y="6475413"/>
          <p14:tracePt t="51370" x="3732213" y="6475413"/>
          <p14:tracePt t="51374" x="3724275" y="6475413"/>
          <p14:tracePt t="51378" x="3716338" y="6483350"/>
          <p14:tracePt t="51380" x="3708400" y="6483350"/>
          <p14:tracePt t="51382" x="3700463" y="6483350"/>
          <p14:tracePt t="51386" x="3692525" y="6491288"/>
          <p14:tracePt t="51390" x="3684588" y="6491288"/>
          <p14:tracePt t="51392" x="3676650" y="6491288"/>
          <p14:tracePt t="51396" x="3668713" y="6491288"/>
          <p14:tracePt t="51402" x="3660775" y="6491288"/>
          <p14:tracePt t="51404" x="3660775" y="6499225"/>
          <p14:tracePt t="51406" x="3651250" y="6499225"/>
          <p14:tracePt t="51408" x="3643313" y="6499225"/>
          <p14:tracePt t="51412" x="3635375" y="6499225"/>
          <p14:tracePt t="51416" x="3627438" y="6499225"/>
          <p14:tracePt t="51422" x="3619500" y="6499225"/>
          <p14:tracePt t="51424" x="3611563" y="6499225"/>
          <p14:tracePt t="51428" x="3603625" y="6499225"/>
          <p14:tracePt t="51432" x="3595688" y="6499225"/>
          <p14:tracePt t="51436" x="3587750" y="6499225"/>
          <p14:tracePt t="51440" x="3579813" y="6499225"/>
          <p14:tracePt t="51444" x="3571875" y="6499225"/>
          <p14:tracePt t="51448" x="3563938" y="6499225"/>
          <p14:tracePt t="51452" x="3548063" y="6499225"/>
          <p14:tracePt t="51456" x="3540125" y="6499225"/>
          <p14:tracePt t="51460" x="3524250" y="6499225"/>
          <p14:tracePt t="51464" x="3516313" y="6499225"/>
          <p14:tracePt t="51466" x="3508375" y="6499225"/>
          <p14:tracePt t="51468" x="3500438" y="6507163"/>
          <p14:tracePt t="51470" x="3492500" y="6507163"/>
          <p14:tracePt t="51472" x="3484563" y="6507163"/>
          <p14:tracePt t="51474" x="3476625" y="6507163"/>
          <p14:tracePt t="51476" x="3468688" y="6507163"/>
          <p14:tracePt t="51478" x="3452813" y="6507163"/>
          <p14:tracePt t="51482" x="3436938" y="6507163"/>
          <p14:tracePt t="51484" x="3429000" y="6507163"/>
          <p14:tracePt t="51486" x="3421063" y="6507163"/>
          <p14:tracePt t="51488" x="3413125" y="6507163"/>
          <p14:tracePt t="51490" x="3397250" y="6507163"/>
          <p14:tracePt t="51494" x="3389313" y="6507163"/>
          <p14:tracePt t="51496" x="3373438" y="6507163"/>
          <p14:tracePt t="51498" x="3365500" y="6507163"/>
          <p14:tracePt t="51500" x="3357563" y="6507163"/>
          <p14:tracePt t="51502" x="3341688" y="6507163"/>
          <p14:tracePt t="51506" x="3333750" y="6507163"/>
          <p14:tracePt t="51508" x="3317875" y="6507163"/>
          <p14:tracePt t="51510" x="3308350" y="6507163"/>
          <p14:tracePt t="51514" x="3292475" y="6507163"/>
          <p14:tracePt t="51516" x="3284538" y="6507163"/>
          <p14:tracePt t="51518" x="3276600" y="6507163"/>
          <p14:tracePt t="51520" x="3268663" y="6507163"/>
          <p14:tracePt t="51524" x="3252788" y="6507163"/>
          <p14:tracePt t="51528" x="3244850" y="6507163"/>
          <p14:tracePt t="51530" x="3236913" y="6507163"/>
          <p14:tracePt t="51534" x="3221038" y="6507163"/>
          <p14:tracePt t="51538" x="3213100" y="6507163"/>
          <p14:tracePt t="51542" x="3205163" y="6507163"/>
          <p14:tracePt t="51544" x="3197225" y="6507163"/>
          <p14:tracePt t="51546" x="3189288" y="6499225"/>
          <p14:tracePt t="51550" x="3181350" y="6499225"/>
          <p14:tracePt t="51554" x="3173413" y="6499225"/>
          <p14:tracePt t="51556" x="3165475" y="6499225"/>
          <p14:tracePt t="51560" x="3157538" y="6499225"/>
          <p14:tracePt t="51562" x="3149600" y="6491288"/>
          <p14:tracePt t="51564" x="3141663" y="6491288"/>
          <p14:tracePt t="51570" x="3133725" y="6483350"/>
          <p14:tracePt t="51574" x="3125788" y="6483350"/>
          <p14:tracePt t="51578" x="3117850" y="6483350"/>
          <p14:tracePt t="51584" x="3109913" y="6483350"/>
          <p14:tracePt t="51590" x="3101975" y="6483350"/>
          <p14:tracePt t="51592" x="3101975" y="6475413"/>
          <p14:tracePt t="51668" x="3094038" y="6475413"/>
          <p14:tracePt t="51678" x="3094038" y="6467475"/>
          <p14:tracePt t="51708" x="3094038" y="6459538"/>
          <p14:tracePt t="51720" x="3094038" y="6451600"/>
          <p14:tracePt t="51728" x="3101975" y="6451600"/>
          <p14:tracePt t="51736" x="3109913" y="6451600"/>
          <p14:tracePt t="51744" x="3109913" y="6443663"/>
          <p14:tracePt t="51748" x="3117850" y="6443663"/>
          <p14:tracePt t="51758" x="3125788" y="6443663"/>
          <p14:tracePt t="51762" x="3125788" y="6435725"/>
          <p14:tracePt t="51766" x="3133725" y="6435725"/>
          <p14:tracePt t="51772" x="3141663" y="6435725"/>
          <p14:tracePt t="51776" x="3149600" y="6435725"/>
          <p14:tracePt t="51780" x="3149600" y="6427788"/>
          <p14:tracePt t="51782" x="3157538" y="6427788"/>
          <p14:tracePt t="51788" x="3165475" y="6419850"/>
          <p14:tracePt t="51794" x="3173413" y="6419850"/>
          <p14:tracePt t="51798" x="3181350" y="6419850"/>
          <p14:tracePt t="51802" x="3189288" y="6419850"/>
          <p14:tracePt t="51804" x="3189288" y="6411913"/>
          <p14:tracePt t="51806" x="3197225" y="6411913"/>
          <p14:tracePt t="51812" x="3205163" y="6411913"/>
          <p14:tracePt t="51814" x="3213100" y="6411913"/>
          <p14:tracePt t="51818" x="3221038" y="6411913"/>
          <p14:tracePt t="51822" x="3228975" y="6403975"/>
          <p14:tracePt t="51826" x="3236913" y="6403975"/>
          <p14:tracePt t="51828" x="3244850" y="6403975"/>
          <p14:tracePt t="51832" x="3252788" y="6403975"/>
          <p14:tracePt t="51834" x="3260725" y="6403975"/>
          <p14:tracePt t="51836" x="3260725" y="6396038"/>
          <p14:tracePt t="51838" x="3268663" y="6396038"/>
          <p14:tracePt t="51840" x="3276600" y="6396038"/>
          <p14:tracePt t="51844" x="3284538" y="6396038"/>
          <p14:tracePt t="51846" x="3284538" y="6388100"/>
          <p14:tracePt t="51848" x="3300413" y="6388100"/>
          <p14:tracePt t="51852" x="3308350" y="6388100"/>
          <p14:tracePt t="51856" x="3325813" y="6388100"/>
          <p14:tracePt t="51860" x="3333750" y="6388100"/>
          <p14:tracePt t="51864" x="3341688" y="6388100"/>
          <p14:tracePt t="51866" x="3349625" y="6380163"/>
          <p14:tracePt t="51868" x="3357563" y="6380163"/>
          <p14:tracePt t="51870" x="3365500" y="6380163"/>
          <p14:tracePt t="51874" x="3381375" y="6380163"/>
          <p14:tracePt t="51878" x="3389313" y="6380163"/>
          <p14:tracePt t="51880" x="3405188" y="6372225"/>
          <p14:tracePt t="51884" x="3421063" y="6372225"/>
          <p14:tracePt t="51886" x="3429000" y="6364288"/>
          <p14:tracePt t="51890" x="3444875" y="6364288"/>
          <p14:tracePt t="51892" x="3452813" y="6364288"/>
          <p14:tracePt t="51894" x="3460750" y="6356350"/>
          <p14:tracePt t="51896" x="3476625" y="6356350"/>
          <p14:tracePt t="51898" x="3476625" y="6348413"/>
          <p14:tracePt t="51900" x="3484563" y="6348413"/>
          <p14:tracePt t="51902" x="3500438" y="6348413"/>
          <p14:tracePt t="51904" x="3508375" y="6338888"/>
          <p14:tracePt t="51906" x="3516313" y="6338888"/>
          <p14:tracePt t="51908" x="3532188" y="6330950"/>
          <p14:tracePt t="51910" x="3540125" y="6330950"/>
          <p14:tracePt t="51912" x="3548063" y="6330950"/>
          <p14:tracePt t="51914" x="3556000" y="6323013"/>
          <p14:tracePt t="51918" x="3571875" y="6323013"/>
          <p14:tracePt t="51922" x="3579813" y="6323013"/>
          <p14:tracePt t="51926" x="3587750" y="6315075"/>
          <p14:tracePt t="51930" x="3595688" y="6315075"/>
          <p14:tracePt t="51932" x="3595688" y="6307138"/>
          <p14:tracePt t="51934" x="3603625" y="6307138"/>
          <p14:tracePt t="51944" x="3611563" y="6307138"/>
          <p14:tracePt t="51952" x="3611563" y="6299200"/>
          <p14:tracePt t="51956" x="3619500" y="6299200"/>
          <p14:tracePt t="51960" x="3619500" y="6291263"/>
          <p14:tracePt t="51966" x="3619500" y="6283325"/>
          <p14:tracePt t="51970" x="3619500" y="6275388"/>
          <p14:tracePt t="51974" x="3619500" y="6267450"/>
          <p14:tracePt t="51976" x="3627438" y="6267450"/>
          <p14:tracePt t="51978" x="3627438" y="6259513"/>
          <p14:tracePt t="51984" x="3627438" y="6251575"/>
          <p14:tracePt t="51988" x="3627438" y="6243638"/>
          <p14:tracePt t="51990" x="3627438" y="6235700"/>
          <p14:tracePt t="51994" x="3627438" y="6227763"/>
          <p14:tracePt t="51998" x="3627438" y="6219825"/>
          <p14:tracePt t="52004" x="3627438" y="6211888"/>
          <p14:tracePt t="52006" x="3627438" y="6203950"/>
          <p14:tracePt t="52156" x="3627438" y="6188075"/>
          <p14:tracePt t="52168" x="3627438" y="6180138"/>
          <p14:tracePt t="52170" x="3627438" y="6172200"/>
          <p14:tracePt t="52172" x="3627438" y="6164263"/>
          <p14:tracePt t="52174" x="3627438" y="6156325"/>
          <p14:tracePt t="52176" x="3619500" y="6148388"/>
          <p14:tracePt t="52178" x="3619500" y="6140450"/>
          <p14:tracePt t="52180" x="3619500" y="6124575"/>
          <p14:tracePt t="52182" x="3619500" y="6116638"/>
          <p14:tracePt t="52184" x="3611563" y="6116638"/>
          <p14:tracePt t="52186" x="3611563" y="6100763"/>
          <p14:tracePt t="52188" x="3611563" y="6092825"/>
          <p14:tracePt t="52190" x="3603625" y="6084888"/>
          <p14:tracePt t="52192" x="3603625" y="6076950"/>
          <p14:tracePt t="52196" x="3603625" y="6069013"/>
          <p14:tracePt t="52198" x="3603625" y="6061075"/>
          <p14:tracePt t="52200" x="3603625" y="6053138"/>
          <p14:tracePt t="52204" x="3603625" y="6045200"/>
          <p14:tracePt t="52208" x="3603625" y="6029325"/>
          <p14:tracePt t="52212" x="3603625" y="6021388"/>
          <p14:tracePt t="52214" x="3603625" y="6013450"/>
          <p14:tracePt t="52216" x="3603625" y="6005513"/>
          <p14:tracePt t="52218" x="3603625" y="5995988"/>
          <p14:tracePt t="52222" x="3603625" y="5988050"/>
          <p14:tracePt t="52224" x="3603625" y="5980113"/>
          <p14:tracePt t="52226" x="3603625" y="5972175"/>
          <p14:tracePt t="52230" x="3611563" y="5964238"/>
          <p14:tracePt t="52234" x="3611563" y="5948363"/>
          <p14:tracePt t="52240" x="3611563" y="5940425"/>
          <p14:tracePt t="52244" x="3611563" y="5932488"/>
          <p14:tracePt t="52246" x="3619500" y="5932488"/>
          <p14:tracePt t="52248" x="3619500" y="5924550"/>
          <p14:tracePt t="52250" x="3619500" y="5916613"/>
          <p14:tracePt t="52256" x="3619500" y="5908675"/>
          <p14:tracePt t="52264" x="3619500" y="5900738"/>
          <p14:tracePt t="52272" x="3619500" y="5892800"/>
          <p14:tracePt t="52284" x="3619500" y="5884863"/>
          <p14:tracePt t="52294" x="3619500" y="5876925"/>
          <p14:tracePt t="52308" x="3611563" y="5876925"/>
          <p14:tracePt t="52316" x="3603625" y="5876925"/>
          <p14:tracePt t="52320" x="3603625" y="5868988"/>
          <p14:tracePt t="52328" x="3595688" y="5868988"/>
          <p14:tracePt t="52332" x="3595688" y="5861050"/>
          <p14:tracePt t="52340" x="3587750" y="5861050"/>
          <p14:tracePt t="52342" x="3587750" y="5853113"/>
          <p14:tracePt t="52346" x="3587750" y="5845175"/>
          <p14:tracePt t="52352" x="3579813" y="5845175"/>
          <p14:tracePt t="52354" x="3579813" y="5837238"/>
          <p14:tracePt t="52358" x="3571875" y="5837238"/>
          <p14:tracePt t="52362" x="3571875" y="5829300"/>
          <p14:tracePt t="52368" x="3563938" y="5821363"/>
          <p14:tracePt t="52372" x="3563938" y="5813425"/>
          <p14:tracePt t="52376" x="3563938" y="5805488"/>
          <p14:tracePt t="52378" x="3556000" y="5805488"/>
          <p14:tracePt t="52380" x="3556000" y="5797550"/>
          <p14:tracePt t="52384" x="3556000" y="5789613"/>
          <p14:tracePt t="52386" x="3556000" y="5781675"/>
          <p14:tracePt t="52388" x="3548063" y="5781675"/>
          <p14:tracePt t="52390" x="3548063" y="5773738"/>
          <p14:tracePt t="52392" x="3548063" y="5765800"/>
          <p14:tracePt t="52394" x="3540125" y="5765800"/>
          <p14:tracePt t="52396" x="3540125" y="5757863"/>
          <p14:tracePt t="52398" x="3540125" y="5749925"/>
          <p14:tracePt t="52400" x="3540125" y="5741988"/>
          <p14:tracePt t="52402" x="3540125" y="5734050"/>
          <p14:tracePt t="52404" x="3540125" y="5726113"/>
          <p14:tracePt t="52406" x="3540125" y="5718175"/>
          <p14:tracePt t="52408" x="3532188" y="5718175"/>
          <p14:tracePt t="52410" x="3532188" y="5702300"/>
          <p14:tracePt t="52412" x="3532188" y="5694363"/>
          <p14:tracePt t="52414" x="3532188" y="5686425"/>
          <p14:tracePt t="52416" x="3532188" y="5678488"/>
          <p14:tracePt t="52418" x="3532188" y="5662613"/>
          <p14:tracePt t="52420" x="3532188" y="5653088"/>
          <p14:tracePt t="52422" x="3532188" y="5645150"/>
          <p14:tracePt t="52424" x="3532188" y="5629275"/>
          <p14:tracePt t="52426" x="3532188" y="5621338"/>
          <p14:tracePt t="52428" x="3532188" y="5613400"/>
          <p14:tracePt t="52430" x="3532188" y="5605463"/>
          <p14:tracePt t="52432" x="3540125" y="5589588"/>
          <p14:tracePt t="52434" x="3540125" y="5573713"/>
          <p14:tracePt t="52436" x="3540125" y="5565775"/>
          <p14:tracePt t="52438" x="3548063" y="5549900"/>
          <p14:tracePt t="52440" x="3556000" y="5534025"/>
          <p14:tracePt t="52442" x="3556000" y="5526088"/>
          <p14:tracePt t="52444" x="3563938" y="5510213"/>
          <p14:tracePt t="52446" x="3579813" y="5494338"/>
          <p14:tracePt t="52448" x="3579813" y="5486400"/>
          <p14:tracePt t="52450" x="3595688" y="5462588"/>
          <p14:tracePt t="52452" x="3603625" y="5454650"/>
          <p14:tracePt t="52454" x="3611563" y="5438775"/>
          <p14:tracePt t="52456" x="3619500" y="5422900"/>
          <p14:tracePt t="52458" x="3643313" y="5407025"/>
          <p14:tracePt t="52460" x="3651250" y="5391150"/>
          <p14:tracePt t="52462" x="3676650" y="5375275"/>
          <p14:tracePt t="52464" x="3692525" y="5359400"/>
          <p14:tracePt t="52466" x="3708400" y="5343525"/>
          <p14:tracePt t="52468" x="3724275" y="5319713"/>
          <p14:tracePt t="52470" x="3748088" y="5310188"/>
          <p14:tracePt t="52472" x="3756025" y="5302250"/>
          <p14:tracePt t="52474" x="3763963" y="5294313"/>
          <p14:tracePt t="52476" x="3787775" y="5278438"/>
          <p14:tracePt t="52478" x="3811588" y="5270500"/>
          <p14:tracePt t="52480" x="3835400" y="5254625"/>
          <p14:tracePt t="52482" x="3867150" y="5238750"/>
          <p14:tracePt t="52484" x="3890963" y="5222875"/>
          <p14:tracePt t="52486" x="3922713" y="5207000"/>
          <p14:tracePt t="52488" x="3954463" y="5191125"/>
          <p14:tracePt t="52490" x="3986213" y="5183188"/>
          <p14:tracePt t="52492" x="4027488" y="5167313"/>
          <p14:tracePt t="52494" x="4059238" y="5151438"/>
          <p14:tracePt t="52496" x="4098925" y="5135563"/>
          <p14:tracePt t="52498" x="4130675" y="5119688"/>
          <p14:tracePt t="52500" x="4170363" y="5119688"/>
          <p14:tracePt t="52502" x="4202113" y="5111750"/>
          <p14:tracePt t="52504" x="4241800" y="5095875"/>
          <p14:tracePt t="52506" x="4273550" y="5087938"/>
          <p14:tracePt t="52508" x="4313238" y="5080000"/>
          <p14:tracePt t="52510" x="4352925" y="5072063"/>
          <p14:tracePt t="52512" x="4386263" y="5064125"/>
          <p14:tracePt t="52514" x="4433888" y="5056188"/>
          <p14:tracePt t="52516" x="4473575" y="5056188"/>
          <p14:tracePt t="52518" x="4505325" y="5056188"/>
          <p14:tracePt t="52520" x="4545013" y="5056188"/>
          <p14:tracePt t="52522" x="4584700" y="5056188"/>
          <p14:tracePt t="52524" x="4616450" y="5056188"/>
          <p14:tracePt t="52526" x="4648200" y="5056188"/>
          <p14:tracePt t="52528" x="4679950" y="5056188"/>
          <p14:tracePt t="52530" x="4721225" y="5056188"/>
          <p14:tracePt t="52532" x="4752975" y="5056188"/>
          <p14:tracePt t="52534" x="4784725" y="5056188"/>
          <p14:tracePt t="52536" x="4816475" y="5056188"/>
          <p14:tracePt t="52538" x="4840288" y="5056188"/>
          <p14:tracePt t="52540" x="4872038" y="5056188"/>
          <p14:tracePt t="52542" x="4895850" y="5056188"/>
          <p14:tracePt t="52544" x="4919663" y="5056188"/>
          <p14:tracePt t="52546" x="4943475" y="5056188"/>
          <p14:tracePt t="52548" x="4967288" y="5056188"/>
          <p14:tracePt t="52550" x="4991100" y="5056188"/>
          <p14:tracePt t="52552" x="5006975" y="5056188"/>
          <p14:tracePt t="52554" x="5030788" y="5064125"/>
          <p14:tracePt t="52556" x="5046663" y="5072063"/>
          <p14:tracePt t="52558" x="5072063" y="5072063"/>
          <p14:tracePt t="52560" x="5087938" y="5080000"/>
          <p14:tracePt t="52562" x="5103813" y="5087938"/>
          <p14:tracePt t="52564" x="5119688" y="5087938"/>
          <p14:tracePt t="52566" x="5135563" y="5095875"/>
          <p14:tracePt t="52568" x="5151438" y="5103813"/>
          <p14:tracePt t="52570" x="5159375" y="5111750"/>
          <p14:tracePt t="52572" x="5175250" y="5111750"/>
          <p14:tracePt t="52574" x="5183188" y="5127625"/>
          <p14:tracePt t="52576" x="5191125" y="5127625"/>
          <p14:tracePt t="52578" x="5207000" y="5143500"/>
          <p14:tracePt t="52582" x="5222875" y="5151438"/>
          <p14:tracePt t="52584" x="5222875" y="5159375"/>
          <p14:tracePt t="52586" x="5230813" y="5167313"/>
          <p14:tracePt t="52590" x="5238750" y="5183188"/>
          <p14:tracePt t="52592" x="5246688" y="5183188"/>
          <p14:tracePt t="52594" x="5246688" y="5191125"/>
          <p14:tracePt t="52596" x="5246688" y="5199063"/>
          <p14:tracePt t="52598" x="5246688" y="5207000"/>
          <p14:tracePt t="52600" x="5254625" y="5214938"/>
          <p14:tracePt t="52604" x="5254625" y="5222875"/>
          <p14:tracePt t="52606" x="5254625" y="5230813"/>
          <p14:tracePt t="52608" x="5254625" y="5238750"/>
          <p14:tracePt t="52612" x="5262563" y="5246688"/>
          <p14:tracePt t="52616" x="5262563" y="5254625"/>
          <p14:tracePt t="52618" x="5262563" y="5262563"/>
          <p14:tracePt t="52620" x="5262563" y="5270500"/>
          <p14:tracePt t="52624" x="5262563" y="5278438"/>
          <p14:tracePt t="52626" x="5262563" y="5286375"/>
          <p14:tracePt t="52630" x="5262563" y="5294313"/>
          <p14:tracePt t="52634" x="5262563" y="5302250"/>
          <p14:tracePt t="52638" x="5262563" y="5310188"/>
          <p14:tracePt t="52642" x="5262563" y="5319713"/>
          <p14:tracePt t="52646" x="5262563" y="5327650"/>
          <p14:tracePt t="52652" x="5262563" y="5335588"/>
          <p14:tracePt t="52660" x="5262563" y="5343525"/>
          <p14:tracePt t="52664" x="5262563" y="5351463"/>
          <p14:tracePt t="52674" x="5262563" y="5359400"/>
          <p14:tracePt t="52686" x="5262563" y="5367338"/>
          <p14:tracePt t="52712" x="5270500" y="5367338"/>
          <p14:tracePt t="52720" x="5278438" y="5367338"/>
          <p14:tracePt t="52730" x="5286375" y="5367338"/>
          <p14:tracePt t="52736" x="5294313" y="5367338"/>
          <p14:tracePt t="52744" x="5302250" y="5367338"/>
          <p14:tracePt t="52748" x="5310188" y="5367338"/>
          <p14:tracePt t="52874" x="5318125" y="5367338"/>
          <p14:tracePt t="52884" x="5326063" y="5367338"/>
          <p14:tracePt t="52894" x="5334000" y="5367338"/>
          <p14:tracePt t="52898" x="5341938" y="5375275"/>
          <p14:tracePt t="52978" x="5349875" y="5375275"/>
          <p14:tracePt t="52988" x="5357813" y="5375275"/>
          <p14:tracePt t="52996" x="5365750" y="5375275"/>
          <p14:tracePt t="53000" x="5373688" y="5375275"/>
          <p14:tracePt t="53004" x="5373688" y="5367338"/>
          <p14:tracePt t="53006" x="5381625" y="5367338"/>
          <p14:tracePt t="53012" x="5389563" y="5367338"/>
          <p14:tracePt t="53016" x="5389563" y="5359400"/>
          <p14:tracePt t="53020" x="5397500" y="5359400"/>
          <p14:tracePt t="53024" x="5407025" y="5351463"/>
          <p14:tracePt t="53028" x="5407025" y="5343525"/>
          <p14:tracePt t="53032" x="5414963" y="5343525"/>
          <p14:tracePt t="53036" x="5414963" y="5335588"/>
          <p14:tracePt t="53040" x="5422900" y="5335588"/>
          <p14:tracePt t="53042" x="5422900" y="5327650"/>
          <p14:tracePt t="53046" x="5422900" y="5319713"/>
          <p14:tracePt t="53048" x="5430838" y="5310188"/>
          <p14:tracePt t="53052" x="5438775" y="5310188"/>
          <p14:tracePt t="53054" x="5438775" y="5302250"/>
          <p14:tracePt t="53056" x="5438775" y="5294313"/>
          <p14:tracePt t="53060" x="5438775" y="5286375"/>
          <p14:tracePt t="53062" x="5446713" y="5278438"/>
          <p14:tracePt t="53064" x="5446713" y="5270500"/>
          <p14:tracePt t="53074" x="5454650" y="5238750"/>
          <p14:tracePt t="53076" x="5454650" y="5230813"/>
          <p14:tracePt t="53078" x="5454650" y="5222875"/>
          <p14:tracePt t="53080" x="5454650" y="5214938"/>
          <p14:tracePt t="53082" x="5462588" y="5207000"/>
          <p14:tracePt t="53084" x="5462588" y="5199063"/>
          <p14:tracePt t="53086" x="5462588" y="5191125"/>
          <p14:tracePt t="53088" x="5470525" y="5183188"/>
          <p14:tracePt t="53090" x="5470525" y="5175250"/>
          <p14:tracePt t="53092" x="5470525" y="5167313"/>
          <p14:tracePt t="53094" x="5470525" y="5151438"/>
          <p14:tracePt t="53098" x="5470525" y="5143500"/>
          <p14:tracePt t="53100" x="5478463" y="5135563"/>
          <p14:tracePt t="53102" x="5478463" y="5127625"/>
          <p14:tracePt t="53104" x="5478463" y="5119688"/>
          <p14:tracePt t="53106" x="5478463" y="5103813"/>
          <p14:tracePt t="53110" x="5478463" y="5087938"/>
          <p14:tracePt t="53112" x="5478463" y="5080000"/>
          <p14:tracePt t="53114" x="5478463" y="5072063"/>
          <p14:tracePt t="53116" x="5478463" y="5064125"/>
          <p14:tracePt t="53118" x="5478463" y="5056188"/>
          <p14:tracePt t="53120" x="5478463" y="5048250"/>
          <p14:tracePt t="53122" x="5478463" y="5040313"/>
          <p14:tracePt t="53124" x="5478463" y="5032375"/>
          <p14:tracePt t="53126" x="5478463" y="5024438"/>
          <p14:tracePt t="53128" x="5478463" y="5016500"/>
          <p14:tracePt t="53130" x="5478463" y="5008563"/>
          <p14:tracePt t="53132" x="5478463" y="5000625"/>
          <p14:tracePt t="53134" x="5478463" y="4984750"/>
          <p14:tracePt t="53138" x="5478463" y="4976813"/>
          <p14:tracePt t="53140" x="5478463" y="4967288"/>
          <p14:tracePt t="53142" x="5478463" y="4959350"/>
          <p14:tracePt t="53144" x="5478463" y="4951413"/>
          <p14:tracePt t="53146" x="5478463" y="4943475"/>
          <p14:tracePt t="53148" x="5478463" y="4935538"/>
          <p14:tracePt t="53150" x="5478463" y="4927600"/>
          <p14:tracePt t="53152" x="5478463" y="4919663"/>
          <p14:tracePt t="53154" x="5478463" y="4911725"/>
          <p14:tracePt t="53156" x="5478463" y="4903788"/>
          <p14:tracePt t="53158" x="5478463" y="4895850"/>
          <p14:tracePt t="53160" x="5478463" y="4887913"/>
          <p14:tracePt t="53162" x="5478463" y="4872038"/>
          <p14:tracePt t="53166" x="5478463" y="4864100"/>
          <p14:tracePt t="53168" x="5478463" y="4848225"/>
          <p14:tracePt t="53170" x="5478463" y="4840288"/>
          <p14:tracePt t="53172" x="5478463" y="4832350"/>
          <p14:tracePt t="53174" x="5478463" y="4816475"/>
          <p14:tracePt t="53176" x="5486400" y="4808538"/>
          <p14:tracePt t="53178" x="5494338" y="4800600"/>
          <p14:tracePt t="53180" x="5494338" y="4784725"/>
          <p14:tracePt t="53182" x="5494338" y="4776788"/>
          <p14:tracePt t="53184" x="5510213" y="4768850"/>
          <p14:tracePt t="53186" x="5510213" y="4752975"/>
          <p14:tracePt t="53188" x="5518150" y="4745038"/>
          <p14:tracePt t="53190" x="5526088" y="4729163"/>
          <p14:tracePt t="53192" x="5534025" y="4721225"/>
          <p14:tracePt t="53194" x="5541963" y="4713288"/>
          <p14:tracePt t="53196" x="5549900" y="4697413"/>
          <p14:tracePt t="53198" x="5565775" y="4689475"/>
          <p14:tracePt t="53200" x="5573713" y="4673600"/>
          <p14:tracePt t="53202" x="5589588" y="4657725"/>
          <p14:tracePt t="53204" x="5597525" y="4649788"/>
          <p14:tracePt t="53206" x="5613400" y="4624388"/>
          <p14:tracePt t="53208" x="5629275" y="4608513"/>
          <p14:tracePt t="53210" x="5637213" y="4600575"/>
          <p14:tracePt t="53212" x="5661025" y="4576763"/>
          <p14:tracePt t="53214" x="5676900" y="4560888"/>
          <p14:tracePt t="53216" x="5692775" y="4552950"/>
          <p14:tracePt t="53218" x="5708650" y="4537075"/>
          <p14:tracePt t="53220" x="5724525" y="4529138"/>
          <p14:tracePt t="53222" x="5732463" y="4521200"/>
          <p14:tracePt t="53224" x="5749925" y="4513263"/>
          <p14:tracePt t="53226" x="5773738" y="4497388"/>
          <p14:tracePt t="53228" x="5789613" y="4489450"/>
          <p14:tracePt t="53230" x="5813425" y="4481513"/>
          <p14:tracePt t="53232" x="5829300" y="4465638"/>
          <p14:tracePt t="53234" x="5845175" y="4457700"/>
          <p14:tracePt t="53236" x="5868988" y="4449763"/>
          <p14:tracePt t="53238" x="5892800" y="4441825"/>
          <p14:tracePt t="53240" x="5908675" y="4433888"/>
          <p14:tracePt t="53242" x="5924550" y="4425950"/>
          <p14:tracePt t="53244" x="5940425" y="4418013"/>
          <p14:tracePt t="53246" x="5964238" y="4410075"/>
          <p14:tracePt t="53248" x="5980113" y="4402138"/>
          <p14:tracePt t="53250" x="5995988" y="4394200"/>
          <p14:tracePt t="53252" x="6011863" y="4394200"/>
          <p14:tracePt t="53254" x="6027738" y="4386263"/>
          <p14:tracePt t="53256" x="6051550" y="4378325"/>
          <p14:tracePt t="53258" x="6067425" y="4370388"/>
          <p14:tracePt t="53260" x="6083300" y="4370388"/>
          <p14:tracePt t="53262" x="6091238" y="4370388"/>
          <p14:tracePt t="53264" x="6108700" y="4362450"/>
          <p14:tracePt t="53266" x="6124575" y="4362450"/>
          <p14:tracePt t="53268" x="6140450" y="4354513"/>
          <p14:tracePt t="53270" x="6148388" y="4354513"/>
          <p14:tracePt t="53272" x="6164263" y="4354513"/>
          <p14:tracePt t="53274" x="6180138" y="4354513"/>
          <p14:tracePt t="53276" x="6203950" y="4354513"/>
          <p14:tracePt t="53278" x="6211888" y="4354513"/>
          <p14:tracePt t="53280" x="6227763" y="4354513"/>
          <p14:tracePt t="53282" x="6235700" y="4354513"/>
          <p14:tracePt t="53284" x="6251575" y="4354513"/>
          <p14:tracePt t="53286" x="6267450" y="4354513"/>
          <p14:tracePt t="53288" x="6275388" y="4354513"/>
          <p14:tracePt t="53290" x="6283325" y="4354513"/>
          <p14:tracePt t="53292" x="6299200" y="4354513"/>
          <p14:tracePt t="53294" x="6315075" y="4354513"/>
          <p14:tracePt t="53296" x="6323013" y="4354513"/>
          <p14:tracePt t="53298" x="6330950" y="4354513"/>
          <p14:tracePt t="53300" x="6346825" y="4354513"/>
          <p14:tracePt t="53302" x="6354763" y="4354513"/>
          <p14:tracePt t="53304" x="6362700" y="4354513"/>
          <p14:tracePt t="53306" x="6370638" y="4354513"/>
          <p14:tracePt t="53308" x="6378575" y="4354513"/>
          <p14:tracePt t="53310" x="6386513" y="4354513"/>
          <p14:tracePt t="53312" x="6394450" y="4354513"/>
          <p14:tracePt t="53316" x="6402388" y="4354513"/>
          <p14:tracePt t="53318" x="6410325" y="4354513"/>
          <p14:tracePt t="53322" x="6418263" y="4362450"/>
          <p14:tracePt t="53326" x="6426200" y="4362450"/>
          <p14:tracePt t="53328" x="6426200" y="4370388"/>
          <p14:tracePt t="53332" x="6434138" y="4370388"/>
          <p14:tracePt t="53336" x="6442075" y="4370388"/>
          <p14:tracePt t="53342" x="6442075" y="4378325"/>
          <p14:tracePt t="53428" x="6442075" y="4386263"/>
          <p14:tracePt t="53440" x="6442075" y="4394200"/>
          <p14:tracePt t="53444" x="6434138" y="4402138"/>
          <p14:tracePt t="53452" x="6426200" y="4410075"/>
          <p14:tracePt t="53458" x="6418263" y="4418013"/>
          <p14:tracePt t="53462" x="6410325" y="4418013"/>
          <p14:tracePt t="53464" x="6402388" y="4425950"/>
          <p14:tracePt t="53468" x="6402388" y="4433888"/>
          <p14:tracePt t="53470" x="6394450" y="4433888"/>
          <p14:tracePt t="53474" x="6386513" y="4441825"/>
          <p14:tracePt t="53478" x="6378575" y="4441825"/>
          <p14:tracePt t="53480" x="6370638" y="4449763"/>
          <p14:tracePt t="53484" x="6362700" y="4449763"/>
          <p14:tracePt t="53486" x="6362700" y="4457700"/>
          <p14:tracePt t="53488" x="6354763" y="4457700"/>
          <p14:tracePt t="53490" x="6346825" y="4465638"/>
          <p14:tracePt t="53492" x="6338888" y="4465638"/>
          <p14:tracePt t="53496" x="6330950" y="4473575"/>
          <p14:tracePt t="53500" x="6315075" y="4473575"/>
          <p14:tracePt t="53504" x="6307138" y="4481513"/>
          <p14:tracePt t="53506" x="6299200" y="4481513"/>
          <p14:tracePt t="53508" x="6291263" y="4481513"/>
          <p14:tracePt t="53512" x="6283325" y="4489450"/>
          <p14:tracePt t="53514" x="6275388" y="4489450"/>
          <p14:tracePt t="53516" x="6275388" y="4497388"/>
          <p14:tracePt t="53518" x="6259513" y="4497388"/>
          <p14:tracePt t="53522" x="6251575" y="4497388"/>
          <p14:tracePt t="53524" x="6243638" y="4497388"/>
          <p14:tracePt t="53526" x="6235700" y="4497388"/>
          <p14:tracePt t="53528" x="6235700" y="4505325"/>
          <p14:tracePt t="53530" x="6227763" y="4505325"/>
          <p14:tracePt t="53534" x="6211888" y="4505325"/>
          <p14:tracePt t="53538" x="6203950" y="4505325"/>
          <p14:tracePt t="53542" x="6196013" y="4505325"/>
          <p14:tracePt t="53544" x="6188075" y="4505325"/>
          <p14:tracePt t="53546" x="6180138" y="4505325"/>
          <p14:tracePt t="53550" x="6172200" y="4513263"/>
          <p14:tracePt t="53554" x="6164263" y="4513263"/>
          <p14:tracePt t="53556" x="6156325" y="4513263"/>
          <p14:tracePt t="53558" x="6148388" y="4513263"/>
          <p14:tracePt t="53562" x="6140450" y="4513263"/>
          <p14:tracePt t="53564" x="6132513" y="4513263"/>
          <p14:tracePt t="53566" x="6124575" y="4513263"/>
          <p14:tracePt t="53568" x="6116638" y="4513263"/>
          <p14:tracePt t="53572" x="6100763" y="4513263"/>
          <p14:tracePt t="53574" x="6091238" y="4513263"/>
          <p14:tracePt t="53578" x="6075363" y="4513263"/>
          <p14:tracePt t="53582" x="6067425" y="4513263"/>
          <p14:tracePt t="53584" x="6051550" y="4513263"/>
          <p14:tracePt t="53586" x="6043613" y="4513263"/>
          <p14:tracePt t="53590" x="6027738" y="4513263"/>
          <p14:tracePt t="53592" x="6019800" y="4513263"/>
          <p14:tracePt t="53594" x="6011863" y="4513263"/>
          <p14:tracePt t="53596" x="5995988" y="4513263"/>
          <p14:tracePt t="53598" x="5988050" y="4513263"/>
          <p14:tracePt t="53600" x="5980113" y="4513263"/>
          <p14:tracePt t="53602" x="5964238" y="4513263"/>
          <p14:tracePt t="53604" x="5948363" y="4513263"/>
          <p14:tracePt t="53606" x="5940425" y="4513263"/>
          <p14:tracePt t="53608" x="5932488" y="4513263"/>
          <p14:tracePt t="53610" x="5924550" y="4513263"/>
          <p14:tracePt t="53612" x="5900738" y="4505325"/>
          <p14:tracePt t="53614" x="5892800" y="4505325"/>
          <p14:tracePt t="53616" x="5884863" y="4505325"/>
          <p14:tracePt t="53618" x="5868988" y="4505325"/>
          <p14:tracePt t="53620" x="5853113" y="4505325"/>
          <p14:tracePt t="53622" x="5845175" y="4505325"/>
          <p14:tracePt t="53624" x="5837238" y="4505325"/>
          <p14:tracePt t="53626" x="5821363" y="4505325"/>
          <p14:tracePt t="53628" x="5805488" y="4497388"/>
          <p14:tracePt t="53630" x="5789613" y="4497388"/>
          <p14:tracePt t="53632" x="5781675" y="4489450"/>
          <p14:tracePt t="53634" x="5765800" y="4489450"/>
          <p14:tracePt t="53636" x="5749925" y="4489450"/>
          <p14:tracePt t="53638" x="5732463" y="4489450"/>
          <p14:tracePt t="53640" x="5724525" y="4489450"/>
          <p14:tracePt t="53642" x="5708650" y="4489450"/>
          <p14:tracePt t="53644" x="5692775" y="4481513"/>
          <p14:tracePt t="53646" x="5676900" y="4481513"/>
          <p14:tracePt t="53648" x="5668963" y="4481513"/>
          <p14:tracePt t="53650" x="5653088" y="4473575"/>
          <p14:tracePt t="53652" x="5637213" y="4473575"/>
          <p14:tracePt t="53654" x="5621338" y="4473575"/>
          <p14:tracePt t="53656" x="5605463" y="4473575"/>
          <p14:tracePt t="53658" x="5589588" y="4465638"/>
          <p14:tracePt t="53660" x="5573713" y="4465638"/>
          <p14:tracePt t="53662" x="5557838" y="4457700"/>
          <p14:tracePt t="53664" x="5541963" y="4457700"/>
          <p14:tracePt t="53666" x="5526088" y="4449763"/>
          <p14:tracePt t="53668" x="5510213" y="4449763"/>
          <p14:tracePt t="53670" x="5502275" y="4449763"/>
          <p14:tracePt t="53672" x="5478463" y="4449763"/>
          <p14:tracePt t="53674" x="5462588" y="4449763"/>
          <p14:tracePt t="53676" x="5446713" y="4441825"/>
          <p14:tracePt t="53678" x="5430838" y="4441825"/>
          <p14:tracePt t="53680" x="5414963" y="4433888"/>
          <p14:tracePt t="53682" x="5397500" y="4433888"/>
          <p14:tracePt t="53684" x="5381625" y="4433888"/>
          <p14:tracePt t="53686" x="5365750" y="4433888"/>
          <p14:tracePt t="53688" x="5349875" y="4433888"/>
          <p14:tracePt t="53690" x="5334000" y="4433888"/>
          <p14:tracePt t="53692" x="5318125" y="4425950"/>
          <p14:tracePt t="53694" x="5302250" y="4425950"/>
          <p14:tracePt t="53696" x="5286375" y="4425950"/>
          <p14:tracePt t="53698" x="5270500" y="4425950"/>
          <p14:tracePt t="53700" x="5254625" y="4418013"/>
          <p14:tracePt t="53702" x="5246688" y="4418013"/>
          <p14:tracePt t="53704" x="5230813" y="4418013"/>
          <p14:tracePt t="53706" x="5214938" y="4410075"/>
          <p14:tracePt t="53708" x="5199063" y="4410075"/>
          <p14:tracePt t="53710" x="5191125" y="4410075"/>
          <p14:tracePt t="53712" x="5175250" y="4410075"/>
          <p14:tracePt t="53714" x="5159375" y="4410075"/>
          <p14:tracePt t="53716" x="5151438" y="4410075"/>
          <p14:tracePt t="53718" x="5143500" y="4410075"/>
          <p14:tracePt t="53720" x="5127625" y="4402138"/>
          <p14:tracePt t="53722" x="5119688" y="4402138"/>
          <p14:tracePt t="53724" x="5111750" y="4402138"/>
          <p14:tracePt t="53726" x="5103813" y="4402138"/>
          <p14:tracePt t="53728" x="5095875" y="4402138"/>
          <p14:tracePt t="53730" x="5087938" y="4402138"/>
          <p14:tracePt t="53732" x="5080000" y="4394200"/>
          <p14:tracePt t="53734" x="5072063" y="4394200"/>
          <p14:tracePt t="53736" x="5064125" y="4394200"/>
          <p14:tracePt t="53738" x="5056188" y="4386263"/>
          <p14:tracePt t="53742" x="5046663" y="4386263"/>
          <p14:tracePt t="53744" x="5038725" y="4386263"/>
          <p14:tracePt t="53746" x="5030788" y="4386263"/>
          <p14:tracePt t="53750" x="5022850" y="4386263"/>
          <p14:tracePt t="53752" x="5014913" y="4378325"/>
          <p14:tracePt t="53756" x="5006975" y="4378325"/>
          <p14:tracePt t="53762" x="4999038" y="4378325"/>
          <p14:tracePt t="53766" x="4991100" y="4370388"/>
          <p14:tracePt t="53770" x="4983163" y="4370388"/>
          <p14:tracePt t="53774" x="4983163" y="4362450"/>
          <p14:tracePt t="53776" x="4975225" y="4362450"/>
          <p14:tracePt t="53782" x="4967288" y="4362450"/>
          <p14:tracePt t="53784" x="4967288" y="4354513"/>
          <p14:tracePt t="53790" x="4959350" y="4354513"/>
          <p14:tracePt t="53792" x="4959350" y="4346575"/>
          <p14:tracePt t="53794" x="4951413" y="4346575"/>
          <p14:tracePt t="53800" x="4943475" y="4338638"/>
          <p14:tracePt t="53802" x="4943475" y="4330700"/>
          <p14:tracePt t="53806" x="4935538" y="4330700"/>
          <p14:tracePt t="53810" x="4935538" y="4322763"/>
          <p14:tracePt t="53814" x="4927600" y="4322763"/>
          <p14:tracePt t="53818" x="4919663" y="4314825"/>
          <p14:tracePt t="53824" x="4919663" y="4306888"/>
          <p14:tracePt t="53826" x="4911725" y="4306888"/>
          <p14:tracePt t="53828" x="4911725" y="4298950"/>
          <p14:tracePt t="53834" x="4903788" y="4298950"/>
          <p14:tracePt t="53836" x="4903788" y="4291013"/>
          <p14:tracePt t="53846" x="4895850" y="4281488"/>
          <p14:tracePt t="53854" x="4895850" y="4273550"/>
          <p14:tracePt t="53858" x="4895850" y="4265613"/>
          <p14:tracePt t="53864" x="4895850" y="4257675"/>
          <p14:tracePt t="53866" x="4887913" y="4257675"/>
          <p14:tracePt t="53872" x="4887913" y="4249738"/>
          <p14:tracePt t="53878" x="4887913" y="4241800"/>
          <p14:tracePt t="53880" x="4887913" y="4233863"/>
          <p14:tracePt t="53886" x="4887913" y="4225925"/>
          <p14:tracePt t="53892" x="4887913" y="4217988"/>
          <p14:tracePt t="53896" x="4887913" y="4210050"/>
          <p14:tracePt t="53898" x="4895850" y="4210050"/>
          <p14:tracePt t="53902" x="4895850" y="4202113"/>
          <p14:tracePt t="53904" x="4895850" y="4194175"/>
          <p14:tracePt t="53906" x="4903788" y="4194175"/>
          <p14:tracePt t="53910" x="4903788" y="4186238"/>
          <p14:tracePt t="53912" x="4911725" y="4186238"/>
          <p14:tracePt t="53914" x="4911725" y="4178300"/>
          <p14:tracePt t="53918" x="4919663" y="4170363"/>
          <p14:tracePt t="53920" x="4927600" y="4170363"/>
          <p14:tracePt t="53922" x="4927600" y="4162425"/>
          <p14:tracePt t="53926" x="4935538" y="4154488"/>
          <p14:tracePt t="53930" x="4943475" y="4146550"/>
          <p14:tracePt t="53932" x="4951413" y="4146550"/>
          <p14:tracePt t="53934" x="4959350" y="4146550"/>
          <p14:tracePt t="53936" x="4959350" y="4138613"/>
          <p14:tracePt t="53938" x="4967288" y="4130675"/>
          <p14:tracePt t="53940" x="4975225" y="4130675"/>
          <p14:tracePt t="53942" x="4983163" y="4130675"/>
          <p14:tracePt t="53944" x="4991100" y="4122738"/>
          <p14:tracePt t="53948" x="5006975" y="4114800"/>
          <p14:tracePt t="53950" x="5014913" y="4106863"/>
          <p14:tracePt t="53952" x="5022850" y="4106863"/>
          <p14:tracePt t="53954" x="5030788" y="4106863"/>
          <p14:tracePt t="53956" x="5038725" y="4098925"/>
          <p14:tracePt t="53958" x="5056188" y="4090988"/>
          <p14:tracePt t="53960" x="5064125" y="4090988"/>
          <p14:tracePt t="53962" x="5072063" y="4083050"/>
          <p14:tracePt t="53964" x="5087938" y="4083050"/>
          <p14:tracePt t="53966" x="5103813" y="4075113"/>
          <p14:tracePt t="53968" x="5111750" y="4075113"/>
          <p14:tracePt t="53970" x="5127625" y="4067175"/>
          <p14:tracePt t="53972" x="5135563" y="4059238"/>
          <p14:tracePt t="53974" x="5151438" y="4059238"/>
          <p14:tracePt t="53976" x="5159375" y="4051300"/>
          <p14:tracePt t="53978" x="5175250" y="4051300"/>
          <p14:tracePt t="53980" x="5191125" y="4043363"/>
          <p14:tracePt t="53982" x="5207000" y="4043363"/>
          <p14:tracePt t="53984" x="5222875" y="4035425"/>
          <p14:tracePt t="53986" x="5238750" y="4035425"/>
          <p14:tracePt t="53988" x="5246688" y="4027488"/>
          <p14:tracePt t="53990" x="5262563" y="4027488"/>
          <p14:tracePt t="53992" x="5278438" y="4019550"/>
          <p14:tracePt t="53994" x="5286375" y="4019550"/>
          <p14:tracePt t="53996" x="5302250" y="4019550"/>
          <p14:tracePt t="53998" x="5310188" y="4011613"/>
          <p14:tracePt t="54000" x="5334000" y="4003675"/>
          <p14:tracePt t="54002" x="5341938" y="4003675"/>
          <p14:tracePt t="54004" x="5357813" y="3995738"/>
          <p14:tracePt t="54006" x="5365750" y="3995738"/>
          <p14:tracePt t="54008" x="5389563" y="3995738"/>
          <p14:tracePt t="54010" x="5407025" y="3987800"/>
          <p14:tracePt t="54012" x="5414963" y="3979863"/>
          <p14:tracePt t="54014" x="5430838" y="3979863"/>
          <p14:tracePt t="54016" x="5454650" y="3979863"/>
          <p14:tracePt t="54018" x="5470525" y="3971925"/>
          <p14:tracePt t="54020" x="5486400" y="3971925"/>
          <p14:tracePt t="54022" x="5502275" y="3963988"/>
          <p14:tracePt t="54024" x="5510213" y="3963988"/>
          <p14:tracePt t="54026" x="5534025" y="3956050"/>
          <p14:tracePt t="54028" x="5549900" y="3956050"/>
          <p14:tracePt t="54030" x="5565775" y="3956050"/>
          <p14:tracePt t="54032" x="5581650" y="3956050"/>
          <p14:tracePt t="54034" x="5597525" y="3956050"/>
          <p14:tracePt t="54036" x="5605463" y="3948113"/>
          <p14:tracePt t="54038" x="5629275" y="3948113"/>
          <p14:tracePt t="54040" x="5645150" y="3948113"/>
          <p14:tracePt t="54042" x="5661025" y="3948113"/>
          <p14:tracePt t="54044" x="5676900" y="3938588"/>
          <p14:tracePt t="54046" x="5692775" y="3938588"/>
          <p14:tracePt t="54048" x="5708650" y="3938588"/>
          <p14:tracePt t="54050" x="5724525" y="3938588"/>
          <p14:tracePt t="54052" x="5732463" y="3938588"/>
          <p14:tracePt t="54054" x="5749925" y="3938588"/>
          <p14:tracePt t="54056" x="5757863" y="3938588"/>
          <p14:tracePt t="54058" x="5773738" y="3938588"/>
          <p14:tracePt t="54060" x="5789613" y="3938588"/>
          <p14:tracePt t="54074" x="5868988" y="3938588"/>
          <p14:tracePt t="54076" x="5884863" y="3938588"/>
          <p14:tracePt t="54078" x="5892800" y="3938588"/>
          <p14:tracePt t="54080" x="5908675" y="3938588"/>
          <p14:tracePt t="54082" x="5924550" y="3948113"/>
          <p14:tracePt t="54084" x="5932488" y="3948113"/>
          <p14:tracePt t="54086" x="5940425" y="3948113"/>
          <p14:tracePt t="54088" x="5956300" y="3948113"/>
          <p14:tracePt t="54090" x="5972175" y="3956050"/>
          <p14:tracePt t="54092" x="5988050" y="3963988"/>
          <p14:tracePt t="54094" x="6003925" y="3963988"/>
          <p14:tracePt t="54096" x="6019800" y="3971925"/>
          <p14:tracePt t="54098" x="6035675" y="3979863"/>
          <p14:tracePt t="54100" x="6043613" y="3979863"/>
          <p14:tracePt t="54102" x="6051550" y="3987800"/>
          <p14:tracePt t="54104" x="6075363" y="3987800"/>
          <p14:tracePt t="54106" x="6091238" y="3995738"/>
          <p14:tracePt t="54108" x="6108700" y="4003675"/>
          <p14:tracePt t="54110" x="6124575" y="4003675"/>
          <p14:tracePt t="54112" x="6140450" y="4011613"/>
          <p14:tracePt t="54114" x="6164263" y="4019550"/>
          <p14:tracePt t="54116" x="6180138" y="4027488"/>
          <p14:tracePt t="54118" x="6203950" y="4027488"/>
          <p14:tracePt t="54120" x="6219825" y="4035425"/>
          <p14:tracePt t="54122" x="6235700" y="4043363"/>
          <p14:tracePt t="54124" x="6259513" y="4051300"/>
          <p14:tracePt t="54126" x="6275388" y="4051300"/>
          <p14:tracePt t="54128" x="6299200" y="4059238"/>
          <p14:tracePt t="54130" x="6323013" y="4067175"/>
          <p14:tracePt t="54132" x="6338888" y="4075113"/>
          <p14:tracePt t="54134" x="6354763" y="4075113"/>
          <p14:tracePt t="54136" x="6378575" y="4083050"/>
          <p14:tracePt t="54138" x="6394450" y="4090988"/>
          <p14:tracePt t="54140" x="6418263" y="4098925"/>
          <p14:tracePt t="54142" x="6434138" y="4098925"/>
          <p14:tracePt t="54144" x="6459538" y="4106863"/>
          <p14:tracePt t="54146" x="6475413" y="4114800"/>
          <p14:tracePt t="54148" x="6491288" y="4122738"/>
          <p14:tracePt t="54150" x="6507163" y="4122738"/>
          <p14:tracePt t="54152" x="6530975" y="4122738"/>
          <p14:tracePt t="54154" x="6546850" y="4130675"/>
          <p14:tracePt t="54156" x="6562725" y="4138613"/>
          <p14:tracePt t="54158" x="6570663" y="4138613"/>
          <p14:tracePt t="54160" x="6586538" y="4146550"/>
          <p14:tracePt t="54162" x="6602413" y="4154488"/>
          <p14:tracePt t="54164" x="6618288" y="4162425"/>
          <p14:tracePt t="54166" x="6626225" y="4162425"/>
          <p14:tracePt t="54168" x="6642100" y="4162425"/>
          <p14:tracePt t="54170" x="6650038" y="4170363"/>
          <p14:tracePt t="54172" x="6657975" y="4178300"/>
          <p14:tracePt t="54174" x="6673850" y="4178300"/>
          <p14:tracePt t="54176" x="6681788" y="4186238"/>
          <p14:tracePt t="54178" x="6689725" y="4186238"/>
          <p14:tracePt t="54180" x="6697663" y="4194175"/>
          <p14:tracePt t="54182" x="6705600" y="4194175"/>
          <p14:tracePt t="54186" x="6713538" y="4202113"/>
          <p14:tracePt t="54190" x="6721475" y="4202113"/>
          <p14:tracePt t="54192" x="6721475" y="4210050"/>
          <p14:tracePt t="54194" x="6729413" y="4210050"/>
          <p14:tracePt t="54198" x="6737350" y="4217988"/>
          <p14:tracePt t="54202" x="6737350" y="4225925"/>
          <p14:tracePt t="54208" x="6745288" y="4225925"/>
          <p14:tracePt t="54210" x="6745288" y="4233863"/>
          <p14:tracePt t="54218" x="6745288" y="4241800"/>
          <p14:tracePt t="54226" x="6745288" y="4249738"/>
          <p14:tracePt t="54232" x="6745288" y="4257675"/>
          <p14:tracePt t="54238" x="6745288" y="4265613"/>
          <p14:tracePt t="54246" x="6745288" y="4273550"/>
          <p14:tracePt t="54256" x="6745288" y="4281488"/>
          <p14:tracePt t="54258" x="6745288" y="4291013"/>
          <p14:tracePt t="54266" x="6745288" y="4298950"/>
          <p14:tracePt t="54272" x="6745288" y="4306888"/>
          <p14:tracePt t="54276" x="6737350" y="4306888"/>
          <p14:tracePt t="54278" x="6737350" y="4314825"/>
          <p14:tracePt t="54280" x="6729413" y="4322763"/>
          <p14:tracePt t="54286" x="6729413" y="4330700"/>
          <p14:tracePt t="54288" x="6721475" y="4330700"/>
          <p14:tracePt t="54292" x="6721475" y="4338638"/>
          <p14:tracePt t="54294" x="6713538" y="4338638"/>
          <p14:tracePt t="54296" x="6713538" y="4346575"/>
          <p14:tracePt t="54298" x="6713538" y="4354513"/>
          <p14:tracePt t="54300" x="6705600" y="4354513"/>
          <p14:tracePt t="54302" x="6697663" y="4354513"/>
          <p14:tracePt t="54304" x="6697663" y="4362450"/>
          <p14:tracePt t="54308" x="6689725" y="4370388"/>
          <p14:tracePt t="54314" x="6681788" y="4378325"/>
          <p14:tracePt t="54316" x="6681788" y="4386263"/>
          <p14:tracePt t="54318" x="6673850" y="4386263"/>
          <p14:tracePt t="54320" x="6673850" y="4394200"/>
          <p14:tracePt t="54322" x="6665913" y="4394200"/>
          <p14:tracePt t="54326" x="6657975" y="4402138"/>
          <p14:tracePt t="54330" x="6657975" y="4410075"/>
          <p14:tracePt t="54332" x="6650038" y="4418013"/>
          <p14:tracePt t="54336" x="6642100" y="4425950"/>
          <p14:tracePt t="54340" x="6634163" y="4433888"/>
          <p14:tracePt t="54344" x="6626225" y="4441825"/>
          <p14:tracePt t="54348" x="6626225" y="4449763"/>
          <p14:tracePt t="54350" x="6618288" y="4457700"/>
          <p14:tracePt t="54354" x="6610350" y="4465638"/>
          <p14:tracePt t="54356" x="6602413" y="4465638"/>
          <p14:tracePt t="54358" x="6602413" y="4473575"/>
          <p14:tracePt t="54362" x="6594475" y="4481513"/>
          <p14:tracePt t="54364" x="6594475" y="4489450"/>
          <p14:tracePt t="54366" x="6586538" y="4489450"/>
          <p14:tracePt t="54368" x="6586538" y="4497388"/>
          <p14:tracePt t="54370" x="6578600" y="4505325"/>
          <p14:tracePt t="54372" x="6578600" y="4513263"/>
          <p14:tracePt t="54374" x="6570663" y="4513263"/>
          <p14:tracePt t="54376" x="6570663" y="4521200"/>
          <p14:tracePt t="54378" x="6562725" y="4521200"/>
          <p14:tracePt t="54380" x="6562725" y="4529138"/>
          <p14:tracePt t="54382" x="6554788" y="4529138"/>
          <p14:tracePt t="54384" x="6554788" y="4537075"/>
          <p14:tracePt t="54386" x="6546850" y="4545013"/>
          <p14:tracePt t="54388" x="6538913" y="4545013"/>
          <p14:tracePt t="54390" x="6538913" y="4552950"/>
          <p14:tracePt t="54394" x="6530975" y="4560888"/>
          <p14:tracePt t="54398" x="6523038" y="4568825"/>
          <p14:tracePt t="54400" x="6523038" y="4576763"/>
          <p14:tracePt t="54404" x="6515100" y="4584700"/>
          <p14:tracePt t="54406" x="6507163" y="4584700"/>
          <p14:tracePt t="54408" x="6507163" y="4592638"/>
          <p14:tracePt t="54412" x="6499225" y="4600575"/>
          <p14:tracePt t="54416" x="6499225" y="4608513"/>
          <p14:tracePt t="54418" x="6491288" y="4608513"/>
          <p14:tracePt t="54422" x="6491288" y="4616450"/>
          <p14:tracePt t="54426" x="6483350" y="4616450"/>
          <p14:tracePt t="54428" x="6475413" y="4624388"/>
          <p14:tracePt t="54436" x="6467475" y="4633913"/>
          <p14:tracePt t="54444" x="6459538" y="4633913"/>
          <p14:tracePt t="54448" x="6459538" y="4641850"/>
          <p14:tracePt t="54454" x="6451600" y="4649788"/>
          <p14:tracePt t="54468" x="6442075" y="4649788"/>
          <p14:tracePt t="54476" x="6434138" y="4657725"/>
          <p14:tracePt t="54490" x="6426200" y="4657725"/>
          <p14:tracePt t="54506" x="6426200" y="4665663"/>
          <p14:tracePt t="54508" x="6418263" y="4665663"/>
          <p14:tracePt t="54520" x="6410325" y="4665663"/>
          <p14:tracePt t="54522" x="6410325" y="4673600"/>
          <p14:tracePt t="54526" x="6402388" y="4673600"/>
          <p14:tracePt t="54532" x="6402388" y="4681538"/>
          <p14:tracePt t="54540" x="6394450" y="4681538"/>
          <p14:tracePt t="54544" x="6394450" y="4689475"/>
          <p14:tracePt t="54552" x="6386513" y="4689475"/>
          <p14:tracePt t="54558" x="6386513" y="4697413"/>
          <p14:tracePt t="54564" x="6378575" y="4697413"/>
          <p14:tracePt t="54568" x="6370638" y="4697413"/>
          <p14:tracePt t="54572" x="6370638" y="4705350"/>
          <p14:tracePt t="54578" x="6370638" y="4713288"/>
          <p14:tracePt t="54580" x="6362700" y="4713288"/>
          <p14:tracePt t="54590" x="6354763" y="4713288"/>
          <p14:tracePt t="54592" x="6354763" y="4721225"/>
          <p14:tracePt t="54600" x="6346825" y="4721225"/>
          <p14:tracePt t="54604" x="6338888" y="4721225"/>
          <p14:tracePt t="54608" x="6338888" y="4729163"/>
          <p14:tracePt t="54616" x="6330950" y="4729163"/>
          <p14:tracePt t="54634" x="6323013" y="4737100"/>
          <p14:tracePt t="54652" x="6323013" y="4745038"/>
          <p14:tracePt t="54656" x="6315075" y="4745038"/>
          <p14:tracePt t="54670" x="6307138" y="4745038"/>
          <p14:tracePt t="54704" x="6307138" y="4752975"/>
          <p14:tracePt t="54870" x="6307138" y="4760913"/>
          <p14:tracePt t="54950" x="6307138" y="4768850"/>
          <p14:tracePt t="54956" x="6299200" y="4776788"/>
          <p14:tracePt t="54968" x="6291263" y="4784725"/>
          <p14:tracePt t="54978" x="6283325" y="4792663"/>
          <p14:tracePt t="54984" x="6275388" y="4792663"/>
          <p14:tracePt t="54988" x="6275388" y="4800600"/>
          <p14:tracePt t="54992" x="6267450" y="4808538"/>
          <p14:tracePt t="55002" x="6259513" y="4816475"/>
          <p14:tracePt t="55010" x="6251575" y="4816475"/>
          <p14:tracePt t="55012" x="6251575" y="4824413"/>
          <p14:tracePt t="55016" x="6243638" y="4824413"/>
          <p14:tracePt t="55022" x="6243638" y="4832350"/>
          <p14:tracePt t="55026" x="6235700" y="4832350"/>
          <p14:tracePt t="55028" x="6235700" y="4840288"/>
          <p14:tracePt t="55040" x="6227763" y="4840288"/>
          <p14:tracePt t="55048" x="6227763" y="4848225"/>
          <p14:tracePt t="55060" x="6219825" y="4848225"/>
          <p14:tracePt t="55074" x="6211888" y="4848225"/>
          <p14:tracePt t="55094" x="6203950" y="4848225"/>
          <p14:tracePt t="55118" x="6196013" y="4848225"/>
          <p14:tracePt t="55396" x="6188075" y="4848225"/>
          <p14:tracePt t="55418" x="6188075" y="4840288"/>
          <p14:tracePt t="55426" x="6188075" y="4832350"/>
          <p14:tracePt t="55430" x="6180138" y="4832350"/>
          <p14:tracePt t="55444" x="6172200" y="4832350"/>
          <p14:tracePt t="55448" x="6172200" y="4824413"/>
          <p14:tracePt t="55458" x="6164263" y="4824413"/>
          <p14:tracePt t="55464" x="6164263" y="4816475"/>
          <p14:tracePt t="55466" x="6156325" y="4816475"/>
          <p14:tracePt t="55472" x="6148388" y="4808538"/>
          <p14:tracePt t="55476" x="6140450" y="4808538"/>
          <p14:tracePt t="55478" x="6140450" y="4800600"/>
          <p14:tracePt t="55480" x="6132513" y="4800600"/>
          <p14:tracePt t="55484" x="6124575" y="4800600"/>
          <p14:tracePt t="55486" x="6116638" y="4800600"/>
          <p14:tracePt t="55488" x="6108700" y="4792663"/>
          <p14:tracePt t="55492" x="6091238" y="4792663"/>
          <p14:tracePt t="55494" x="6083300" y="4784725"/>
          <p14:tracePt t="55498" x="6067425" y="4776788"/>
          <p14:tracePt t="55500" x="6059488" y="4776788"/>
          <p14:tracePt t="55502" x="6051550" y="4776788"/>
          <p14:tracePt t="55504" x="6035675" y="4776788"/>
          <p14:tracePt t="55508" x="6019800" y="4768850"/>
          <p14:tracePt t="55510" x="6011863" y="4768850"/>
          <p14:tracePt t="55512" x="5995988" y="4760913"/>
          <p14:tracePt t="55514" x="5988050" y="4760913"/>
          <p14:tracePt t="55516" x="5980113" y="4760913"/>
          <p14:tracePt t="55518" x="5964238" y="4760913"/>
          <p14:tracePt t="55520" x="5956300" y="4760913"/>
          <p14:tracePt t="55522" x="5940425" y="4752975"/>
          <p14:tracePt t="55524" x="5932488" y="4752975"/>
          <p14:tracePt t="55526" x="5916613" y="4752975"/>
          <p14:tracePt t="55528" x="5900738" y="4745038"/>
          <p14:tracePt t="55530" x="5892800" y="4745038"/>
          <p14:tracePt t="55532" x="5884863" y="4745038"/>
          <p14:tracePt t="55534" x="5861050" y="4745038"/>
          <p14:tracePt t="55536" x="5853113" y="4745038"/>
          <p14:tracePt t="55538" x="5837238" y="4745038"/>
          <p14:tracePt t="55540" x="5829300" y="4737100"/>
          <p14:tracePt t="55542" x="5805488" y="4737100"/>
          <p14:tracePt t="55544" x="5797550" y="4737100"/>
          <p14:tracePt t="55546" x="5781675" y="4737100"/>
          <p14:tracePt t="55548" x="5773738" y="4729163"/>
          <p14:tracePt t="55550" x="5757863" y="4729163"/>
          <p14:tracePt t="55552" x="5732463" y="4729163"/>
          <p14:tracePt t="55554" x="5724525" y="4729163"/>
          <p14:tracePt t="55556" x="5708650" y="4729163"/>
          <p14:tracePt t="55558" x="5700713" y="4721225"/>
          <p14:tracePt t="55560" x="5684838" y="4721225"/>
          <p14:tracePt t="55562" x="5668963" y="4721225"/>
          <p14:tracePt t="55564" x="5661025" y="4721225"/>
          <p14:tracePt t="55566" x="5645150" y="4721225"/>
          <p14:tracePt t="55568" x="5629275" y="4721225"/>
          <p14:tracePt t="55570" x="5621338" y="4721225"/>
          <p14:tracePt t="55572" x="5613400" y="4721225"/>
          <p14:tracePt t="55574" x="5597525" y="4721225"/>
          <p14:tracePt t="55576" x="5581650" y="4721225"/>
          <p14:tracePt t="55578" x="5573713" y="4713288"/>
          <p14:tracePt t="55580" x="5565775" y="4713288"/>
          <p14:tracePt t="55582" x="5549900" y="4713288"/>
          <p14:tracePt t="55584" x="5534025" y="4713288"/>
          <p14:tracePt t="55586" x="5526088" y="4713288"/>
          <p14:tracePt t="55588" x="5518150" y="4705350"/>
          <p14:tracePt t="55590" x="5510213" y="4705350"/>
          <p14:tracePt t="55592" x="5494338" y="4705350"/>
          <p14:tracePt t="55594" x="5486400" y="4705350"/>
          <p14:tracePt t="55596" x="5470525" y="4705350"/>
          <p14:tracePt t="55598" x="5454650" y="4705350"/>
          <p14:tracePt t="55600" x="5446713" y="4705350"/>
          <p14:tracePt t="55602" x="5430838" y="4697413"/>
          <p14:tracePt t="55604" x="5422900" y="4697413"/>
          <p14:tracePt t="55606" x="5407025" y="4689475"/>
          <p14:tracePt t="55608" x="5397500" y="4689475"/>
          <p14:tracePt t="55610" x="5381625" y="4689475"/>
          <p14:tracePt t="55612" x="5373688" y="4689475"/>
          <p14:tracePt t="55614" x="5349875" y="4681538"/>
          <p14:tracePt t="55616" x="5341938" y="4681538"/>
          <p14:tracePt t="55618" x="5326063" y="4673600"/>
          <p14:tracePt t="55620" x="5318125" y="4673600"/>
          <p14:tracePt t="55622" x="5294313" y="4665663"/>
          <p14:tracePt t="55624" x="5278438" y="4665663"/>
          <p14:tracePt t="55626" x="5262563" y="4657725"/>
          <p14:tracePt t="55628" x="5246688" y="4657725"/>
          <p14:tracePt t="55630" x="5230813" y="4649788"/>
          <p14:tracePt t="55632" x="5207000" y="4641850"/>
          <p14:tracePt t="55634" x="5191125" y="4641850"/>
          <p14:tracePt t="55636" x="5175250" y="4633913"/>
          <p14:tracePt t="55638" x="5159375" y="4624388"/>
          <p14:tracePt t="55640" x="5143500" y="4624388"/>
          <p14:tracePt t="55642" x="5127625" y="4624388"/>
          <p14:tracePt t="55644" x="5119688" y="4624388"/>
          <p14:tracePt t="55646" x="5103813" y="4616450"/>
          <p14:tracePt t="55648" x="5087938" y="4608513"/>
          <p14:tracePt t="55650" x="5072063" y="4600575"/>
          <p14:tracePt t="55652" x="5046663" y="4600575"/>
          <p14:tracePt t="55654" x="5030788" y="4600575"/>
          <p14:tracePt t="55656" x="5006975" y="4592638"/>
          <p14:tracePt t="55658" x="4991100" y="4584700"/>
          <p14:tracePt t="55660" x="4967288" y="4576763"/>
          <p14:tracePt t="55662" x="4951413" y="4576763"/>
          <p14:tracePt t="55664" x="4927600" y="4568825"/>
          <p14:tracePt t="55666" x="4911725" y="4568825"/>
          <p14:tracePt t="55668" x="4895850" y="4560888"/>
          <p14:tracePt t="55670" x="4879975" y="4552950"/>
          <p14:tracePt t="55672" x="4864100" y="4552950"/>
          <p14:tracePt t="55674" x="4848225" y="4552950"/>
          <p14:tracePt t="55676" x="4824413" y="4545013"/>
          <p14:tracePt t="55678" x="4816475" y="4537075"/>
          <p14:tracePt t="55680" x="4800600" y="4537075"/>
          <p14:tracePt t="55682" x="4792663" y="4537075"/>
          <p14:tracePt t="55684" x="4776788" y="4529138"/>
          <p14:tracePt t="55686" x="4768850" y="4521200"/>
          <p14:tracePt t="55688" x="4760913" y="4521200"/>
          <p14:tracePt t="55690" x="4745038" y="4513263"/>
          <p14:tracePt t="55692" x="4737100" y="4513263"/>
          <p14:tracePt t="55694" x="4729163" y="4505325"/>
          <p14:tracePt t="55696" x="4721225" y="4505325"/>
          <p14:tracePt t="55698" x="4713288" y="4505325"/>
          <p14:tracePt t="55700" x="4713288" y="4497388"/>
          <p14:tracePt t="55702" x="4705350" y="4497388"/>
          <p14:tracePt t="55704" x="4695825" y="4497388"/>
          <p14:tracePt t="55708" x="4687888" y="4489450"/>
          <p14:tracePt t="55710" x="4679950" y="4489450"/>
          <p14:tracePt t="55712" x="4679950" y="4481513"/>
          <p14:tracePt t="55714" x="4672013" y="4481513"/>
          <p14:tracePt t="55718" x="4664075" y="4481513"/>
          <p14:tracePt t="55720" x="4664075" y="4473575"/>
          <p14:tracePt t="55724" x="4656138" y="4473575"/>
          <p14:tracePt t="55726" x="4648200" y="4473575"/>
          <p14:tracePt t="55728" x="4648200" y="4465638"/>
          <p14:tracePt t="55734" x="4640263" y="4465638"/>
          <p14:tracePt t="55740" x="4640263" y="4457700"/>
          <p14:tracePt t="55744" x="4632325" y="4457700"/>
          <p14:tracePt t="55746" x="4632325" y="4449763"/>
          <p14:tracePt t="55758" x="4624388" y="4449763"/>
          <p14:tracePt t="55760" x="4624388" y="4441825"/>
          <p14:tracePt t="55766" x="4616450" y="4441825"/>
          <p14:tracePt t="55896" x="4616450" y="4433888"/>
          <p14:tracePt t="55906" x="4616450" y="4425950"/>
          <p14:tracePt t="55908" x="4624388" y="4425950"/>
          <p14:tracePt t="55910" x="4624388" y="4418013"/>
          <p14:tracePt t="55912" x="4632325" y="4418013"/>
          <p14:tracePt t="55914" x="4632325" y="4410075"/>
          <p14:tracePt t="55916" x="4648200" y="4410075"/>
          <p14:tracePt t="55920" x="4656138" y="4394200"/>
          <p14:tracePt t="55922" x="4672013" y="4394200"/>
          <p14:tracePt t="55924" x="4679950" y="4394200"/>
          <p14:tracePt t="55926" x="4687888" y="4378325"/>
          <p14:tracePt t="55928" x="4705350" y="4378325"/>
          <p14:tracePt t="55930" x="4721225" y="4370388"/>
          <p14:tracePt t="55932" x="4729163" y="4362450"/>
          <p14:tracePt t="55934" x="4752975" y="4354513"/>
          <p14:tracePt t="55936" x="4768850" y="4346575"/>
          <p14:tracePt t="55938" x="4784725" y="4338638"/>
          <p14:tracePt t="55940" x="4800600" y="4330700"/>
          <p14:tracePt t="55942" x="4816475" y="4322763"/>
          <p14:tracePt t="55944" x="4840288" y="4314825"/>
          <p14:tracePt t="55946" x="4848225" y="4314825"/>
          <p14:tracePt t="55948" x="4856163" y="4306888"/>
          <p14:tracePt t="55950" x="4879975" y="4298950"/>
          <p14:tracePt t="55952" x="4895850" y="4291013"/>
          <p14:tracePt t="55954" x="4911725" y="4281488"/>
          <p14:tracePt t="55956" x="4927600" y="4265613"/>
          <p14:tracePt t="55958" x="4951413" y="4257675"/>
          <p14:tracePt t="55960" x="4975225" y="4249738"/>
          <p14:tracePt t="55962" x="4991100" y="4241800"/>
          <p14:tracePt t="55964" x="5014913" y="4233863"/>
          <p14:tracePt t="55966" x="5030788" y="4217988"/>
          <p14:tracePt t="55968" x="5046663" y="4217988"/>
          <p14:tracePt t="55970" x="5072063" y="4202113"/>
          <p14:tracePt t="55972" x="5087938" y="4194175"/>
          <p14:tracePt t="55974" x="5103813" y="4194175"/>
          <p14:tracePt t="55976" x="5119688" y="4186238"/>
          <p14:tracePt t="55978" x="5135563" y="4170363"/>
          <p14:tracePt t="55980" x="5151438" y="4170363"/>
          <p14:tracePt t="55982" x="5167313" y="4162425"/>
          <p14:tracePt t="55984" x="5175250" y="4154488"/>
          <p14:tracePt t="55986" x="5191125" y="4154488"/>
          <p14:tracePt t="55988" x="5207000" y="4146550"/>
          <p14:tracePt t="55990" x="5214938" y="4138613"/>
          <p14:tracePt t="55992" x="5230813" y="4138613"/>
          <p14:tracePt t="55994" x="5246688" y="4130675"/>
          <p14:tracePt t="55996" x="5254625" y="4122738"/>
          <p14:tracePt t="55998" x="5270500" y="4114800"/>
          <p14:tracePt t="56000" x="5278438" y="4114800"/>
          <p14:tracePt t="56002" x="5286375" y="4106863"/>
          <p14:tracePt t="56004" x="5302250" y="4106863"/>
          <p14:tracePt t="56006" x="5310188" y="4098925"/>
          <p14:tracePt t="56008" x="5318125" y="4098925"/>
          <p14:tracePt t="56010" x="5334000" y="4098925"/>
          <p14:tracePt t="56012" x="5334000" y="4090988"/>
          <p14:tracePt t="56014" x="5341938" y="4090988"/>
          <p14:tracePt t="56016" x="5349875" y="4090988"/>
          <p14:tracePt t="56018" x="5357813" y="4090988"/>
          <p14:tracePt t="56020" x="5373688" y="4083050"/>
          <p14:tracePt t="56024" x="5381625" y="4083050"/>
          <p14:tracePt t="56026" x="5389563" y="4083050"/>
          <p14:tracePt t="56030" x="5397500" y="4083050"/>
          <p14:tracePt t="56032" x="5407025" y="4083050"/>
          <p14:tracePt t="56034" x="5414963" y="4083050"/>
          <p14:tracePt t="56038" x="5422900" y="4083050"/>
          <p14:tracePt t="56040" x="5430838" y="4083050"/>
          <p14:tracePt t="56042" x="5438775" y="4083050"/>
          <p14:tracePt t="56046" x="5446713" y="4083050"/>
          <p14:tracePt t="56048" x="5454650" y="4083050"/>
          <p14:tracePt t="56050" x="5462588" y="4083050"/>
          <p14:tracePt t="56054" x="5470525" y="4083050"/>
          <p14:tracePt t="56056" x="5478463" y="4083050"/>
          <p14:tracePt t="56058" x="5486400" y="4083050"/>
          <p14:tracePt t="56060" x="5494338" y="4083050"/>
          <p14:tracePt t="56064" x="5502275" y="4083050"/>
          <p14:tracePt t="56066" x="5510213" y="4083050"/>
          <p14:tracePt t="56068" x="5518150" y="4083050"/>
          <p14:tracePt t="56074" x="5534025" y="4090988"/>
          <p14:tracePt t="56076" x="5541963" y="4090988"/>
          <p14:tracePt t="56078" x="5549900" y="4090988"/>
          <p14:tracePt t="56080" x="5557838" y="4098925"/>
          <p14:tracePt t="56082" x="5565775" y="4098925"/>
          <p14:tracePt t="56084" x="5573713" y="4098925"/>
          <p14:tracePt t="56086" x="5573713" y="4106863"/>
          <p14:tracePt t="56088" x="5589588" y="4106863"/>
          <p14:tracePt t="56092" x="5597525" y="4106863"/>
          <p14:tracePt t="56094" x="5605463" y="4114800"/>
          <p14:tracePt t="56096" x="5613400" y="4114800"/>
          <p14:tracePt t="56098" x="5621338" y="4122738"/>
          <p14:tracePt t="56102" x="5637213" y="4122738"/>
          <p14:tracePt t="56104" x="5637213" y="4130675"/>
          <p14:tracePt t="56106" x="5645150" y="4130675"/>
          <p14:tracePt t="56108" x="5653088" y="4130675"/>
          <p14:tracePt t="56110" x="5661025" y="4130675"/>
          <p14:tracePt t="56112" x="5661025" y="4138613"/>
          <p14:tracePt t="56114" x="5668963" y="4138613"/>
          <p14:tracePt t="56118" x="5676900" y="4146550"/>
          <p14:tracePt t="56122" x="5684838" y="4146550"/>
          <p14:tracePt t="56124" x="5692775" y="4146550"/>
          <p14:tracePt t="56130" x="5700713" y="4146550"/>
          <p14:tracePt t="56132" x="5700713" y="4154488"/>
          <p14:tracePt t="56134" x="5708650" y="4154488"/>
          <p14:tracePt t="56140" x="5716588" y="4154488"/>
          <p14:tracePt t="56142" x="5724525" y="4154488"/>
          <p14:tracePt t="56148" x="5732463" y="4154488"/>
          <p14:tracePt t="56150" x="5732463" y="4162425"/>
          <p14:tracePt t="56154" x="5740400" y="4162425"/>
          <p14:tracePt t="56160" x="5749925" y="4162425"/>
          <p14:tracePt t="56162" x="5757863" y="4162425"/>
          <p14:tracePt t="56170" x="5765800" y="4162425"/>
          <p14:tracePt t="56176" x="5773738" y="4162425"/>
          <p14:tracePt t="56178" x="5773738" y="4170363"/>
          <p14:tracePt t="56186" x="5781675" y="4170363"/>
          <p14:tracePt t="56194" x="5789613" y="4170363"/>
          <p14:tracePt t="56198" x="5797550" y="4178300"/>
          <p14:tracePt t="56204" x="5805488" y="4178300"/>
          <p14:tracePt t="56206" x="5805488" y="4186238"/>
          <p14:tracePt t="56210" x="5813425" y="4186238"/>
          <p14:tracePt t="56214" x="5821363" y="4186238"/>
          <p14:tracePt t="56216" x="5821363" y="4194175"/>
          <p14:tracePt t="56218" x="5829300" y="4194175"/>
          <p14:tracePt t="56222" x="5837238" y="4194175"/>
          <p14:tracePt t="56224" x="5837238" y="4202113"/>
          <p14:tracePt t="56226" x="5845175" y="4202113"/>
          <p14:tracePt t="56232" x="5861050" y="4210050"/>
          <p14:tracePt t="56234" x="5861050" y="4217988"/>
          <p14:tracePt t="56236" x="5868988" y="4217988"/>
          <p14:tracePt t="56240" x="5876925" y="4217988"/>
          <p14:tracePt t="56242" x="5884863" y="4225925"/>
          <p14:tracePt t="56246" x="5892800" y="4225925"/>
          <p14:tracePt t="56248" x="5892800" y="4233863"/>
          <p14:tracePt t="56250" x="5908675" y="4241800"/>
          <p14:tracePt t="56254" x="5916613" y="4241800"/>
          <p14:tracePt t="56256" x="5924550" y="4249738"/>
          <p14:tracePt t="56258" x="5932488" y="4249738"/>
          <p14:tracePt t="56262" x="5940425" y="4257675"/>
          <p14:tracePt t="56264" x="5948363" y="4265613"/>
          <p14:tracePt t="56268" x="5964238" y="4273550"/>
          <p14:tracePt t="56272" x="5972175" y="4273550"/>
          <p14:tracePt t="56274" x="5980113" y="4281488"/>
          <p14:tracePt t="56276" x="5988050" y="4281488"/>
          <p14:tracePt t="56278" x="5988050" y="4291013"/>
          <p14:tracePt t="56280" x="6003925" y="4298950"/>
          <p14:tracePt t="56284" x="6011863" y="4306888"/>
          <p14:tracePt t="56286" x="6019800" y="4306888"/>
          <p14:tracePt t="56288" x="6019800" y="4314825"/>
          <p14:tracePt t="56290" x="6027738" y="4322763"/>
          <p14:tracePt t="56292" x="6035675" y="4322763"/>
          <p14:tracePt t="56294" x="6043613" y="4330700"/>
          <p14:tracePt t="56298" x="6051550" y="4330700"/>
          <p14:tracePt t="56300" x="6059488" y="4346575"/>
          <p14:tracePt t="56304" x="6067425" y="4354513"/>
          <p14:tracePt t="56308" x="6075363" y="4362450"/>
          <p14:tracePt t="56312" x="6083300" y="4370388"/>
          <p14:tracePt t="56314" x="6091238" y="4378325"/>
          <p14:tracePt t="56318" x="6100763" y="4386263"/>
          <p14:tracePt t="56320" x="6100763" y="4394200"/>
          <p14:tracePt t="56322" x="6100763" y="4402138"/>
          <p14:tracePt t="56324" x="6108700" y="4402138"/>
          <p14:tracePt t="56326" x="6108700" y="4410075"/>
          <p14:tracePt t="56328" x="6116638" y="4418013"/>
          <p14:tracePt t="56330" x="6116638" y="4425950"/>
          <p14:tracePt t="56332" x="6116638" y="4433888"/>
          <p14:tracePt t="56334" x="6116638" y="4441825"/>
          <p14:tracePt t="56336" x="6124575" y="4441825"/>
          <p14:tracePt t="56338" x="6124575" y="4457700"/>
          <p14:tracePt t="56342" x="6124575" y="4465638"/>
          <p14:tracePt t="56344" x="6124575" y="4481513"/>
          <p14:tracePt t="56346" x="6132513" y="4481513"/>
          <p14:tracePt t="56348" x="6132513" y="4489450"/>
          <p14:tracePt t="56350" x="6132513" y="4505325"/>
          <p14:tracePt t="56352" x="6132513" y="4513263"/>
          <p14:tracePt t="56354" x="6132513" y="4521200"/>
          <p14:tracePt t="56356" x="6132513" y="4529138"/>
          <p14:tracePt t="56358" x="6132513" y="4537075"/>
          <p14:tracePt t="56360" x="6132513" y="4545013"/>
          <p14:tracePt t="56362" x="6132513" y="4560888"/>
          <p14:tracePt t="56364" x="6132513" y="4568825"/>
          <p14:tracePt t="56366" x="6132513" y="4576763"/>
          <p14:tracePt t="56368" x="6132513" y="4592638"/>
          <p14:tracePt t="56370" x="6132513" y="4608513"/>
          <p14:tracePt t="56373" x="6132513" y="4624388"/>
          <p14:tracePt t="56376" x="6132513" y="4641850"/>
          <p14:tracePt t="56378" x="6132513" y="4649788"/>
          <p14:tracePt t="56380" x="6132513" y="4657725"/>
          <p14:tracePt t="56382" x="6132513" y="4673600"/>
          <p14:tracePt t="56384" x="6124575" y="4681538"/>
          <p14:tracePt t="56386" x="6124575" y="4689475"/>
          <p14:tracePt t="56388" x="6116638" y="4705350"/>
          <p14:tracePt t="56390" x="6116638" y="4713288"/>
          <p14:tracePt t="56392" x="6108700" y="4721225"/>
          <p14:tracePt t="56394" x="6108700" y="4737100"/>
          <p14:tracePt t="56396" x="6091238" y="4745038"/>
          <p14:tracePt t="56398" x="6091238" y="4752975"/>
          <p14:tracePt t="56400" x="6083300" y="4768850"/>
          <p14:tracePt t="56402" x="6075363" y="4776788"/>
          <p14:tracePt t="56404" x="6075363" y="4792663"/>
          <p14:tracePt t="56406" x="6059488" y="4792663"/>
          <p14:tracePt t="56408" x="6059488" y="4808538"/>
          <p14:tracePt t="56410" x="6051550" y="4816475"/>
          <p14:tracePt t="56412" x="6035675" y="4824413"/>
          <p14:tracePt t="56414" x="6035675" y="4832350"/>
          <p14:tracePt t="56416" x="6019800" y="4840288"/>
          <p14:tracePt t="56418" x="6011863" y="4848225"/>
          <p14:tracePt t="56420" x="6003925" y="4856163"/>
          <p14:tracePt t="56422" x="5995988" y="4856163"/>
          <p14:tracePt t="56424" x="5988050" y="4872038"/>
          <p14:tracePt t="56426" x="5980113" y="4872038"/>
          <p14:tracePt t="56428" x="5972175" y="4879975"/>
          <p14:tracePt t="56430" x="5964238" y="4887913"/>
          <p14:tracePt t="56432" x="5956300" y="4887913"/>
          <p14:tracePt t="56434" x="5948363" y="4895850"/>
          <p14:tracePt t="56436" x="5932488" y="4903788"/>
          <p14:tracePt t="56438" x="5924550" y="4903788"/>
          <p14:tracePt t="56440" x="5916613" y="4911725"/>
          <p14:tracePt t="56442" x="5900738" y="4919663"/>
          <p14:tracePt t="56444" x="5892800" y="4919663"/>
          <p14:tracePt t="56446" x="5884863" y="4927600"/>
          <p14:tracePt t="56448" x="5868988" y="4935538"/>
          <p14:tracePt t="56450" x="5861050" y="4935538"/>
          <p14:tracePt t="56452" x="5853113" y="4935538"/>
          <p14:tracePt t="56454" x="5837238" y="4935538"/>
          <p14:tracePt t="56456" x="5829300" y="4943475"/>
          <p14:tracePt t="56458" x="5821363" y="4951413"/>
          <p14:tracePt t="56460" x="5805488" y="4951413"/>
          <p14:tracePt t="56462" x="5797550" y="4951413"/>
          <p14:tracePt t="56464" x="5789613" y="4951413"/>
          <p14:tracePt t="56466" x="5765800" y="4959350"/>
          <p14:tracePt t="56468" x="5757863" y="4959350"/>
          <p14:tracePt t="56470" x="5749925" y="4967288"/>
          <p14:tracePt t="56472" x="5732463" y="4967288"/>
          <p14:tracePt t="56474" x="5724525" y="4967288"/>
          <p14:tracePt t="56476" x="5716588" y="4967288"/>
          <p14:tracePt t="56478" x="5708650" y="4967288"/>
          <p14:tracePt t="56480" x="5692775" y="4976813"/>
          <p14:tracePt t="56482" x="5684838" y="4976813"/>
          <p14:tracePt t="56484" x="5676900" y="4984750"/>
          <p14:tracePt t="56486" x="5661025" y="4984750"/>
          <p14:tracePt t="56488" x="5653088" y="4992688"/>
          <p14:tracePt t="56490" x="5645150" y="4992688"/>
          <p14:tracePt t="56492" x="5629275" y="4992688"/>
          <p14:tracePt t="56494" x="5621338" y="4992688"/>
          <p14:tracePt t="56496" x="5613400" y="5000625"/>
          <p14:tracePt t="56498" x="5605463" y="5000625"/>
          <p14:tracePt t="56502" x="5589588" y="5000625"/>
          <p14:tracePt t="56504" x="5581650" y="5008563"/>
          <p14:tracePt t="56506" x="5573713" y="5008563"/>
          <p14:tracePt t="56508" x="5565775" y="5016500"/>
          <p14:tracePt t="56512" x="5557838" y="5016500"/>
          <p14:tracePt t="56514" x="5549900" y="5016500"/>
          <p14:tracePt t="56516" x="5541963" y="5024438"/>
          <p14:tracePt t="56520" x="5534025" y="5024438"/>
          <p14:tracePt t="56522" x="5526088" y="5024438"/>
          <p14:tracePt t="56524" x="5518150" y="5032375"/>
          <p14:tracePt t="56528" x="5510213" y="5032375"/>
          <p14:tracePt t="56530" x="5510213" y="5040313"/>
          <p14:tracePt t="56532" x="5502275" y="5040313"/>
          <p14:tracePt t="56536" x="5494338" y="5048250"/>
          <p14:tracePt t="56540" x="5486400" y="5048250"/>
          <p14:tracePt t="56544" x="5478463" y="5048250"/>
          <p14:tracePt t="56548" x="5478463" y="5056188"/>
          <p14:tracePt t="56550" x="5470525" y="5056188"/>
          <p14:tracePt t="56554" x="5462588" y="5056188"/>
          <p14:tracePt t="56558" x="5454650" y="5056188"/>
          <p14:tracePt t="56564" x="5446713" y="5064125"/>
          <p14:tracePt t="56570" x="5438775" y="5064125"/>
          <p14:tracePt t="56580" x="5430838" y="5064125"/>
          <p14:tracePt t="56586" x="5422900" y="5072063"/>
          <p14:tracePt t="56594" x="5422900" y="5080000"/>
          <p14:tracePt t="56704" x="5414963" y="5080000"/>
          <p14:tracePt t="56710" x="5414963" y="5087938"/>
          <p14:tracePt t="56722" x="5414963" y="5095875"/>
          <p14:tracePt t="56730" x="5414963" y="5103813"/>
          <p14:tracePt t="56734" x="5407025" y="5111750"/>
          <p14:tracePt t="56742" x="5407025" y="5119688"/>
          <p14:tracePt t="56746" x="5407025" y="5127625"/>
          <p14:tracePt t="56748" x="5397500" y="5127625"/>
          <p14:tracePt t="56752" x="5389563" y="5135563"/>
          <p14:tracePt t="56754" x="5389563" y="5143500"/>
          <p14:tracePt t="56756" x="5389563" y="5151438"/>
          <p14:tracePt t="56760" x="5389563" y="5159375"/>
          <p14:tracePt t="56762" x="5381625" y="5159375"/>
          <p14:tracePt t="56764" x="5381625" y="5175250"/>
          <p14:tracePt t="56768" x="5381625" y="5183188"/>
          <p14:tracePt t="56772" x="5381625" y="5199063"/>
          <p14:tracePt t="56776" x="5381625" y="5207000"/>
          <p14:tracePt t="56780" x="5381625" y="5214938"/>
          <p14:tracePt t="56782" x="5381625" y="5222875"/>
          <p14:tracePt t="56784" x="5381625" y="5230813"/>
          <p14:tracePt t="56788" x="5381625" y="5238750"/>
          <p14:tracePt t="56792" x="5381625" y="5254625"/>
          <p14:tracePt t="56796" x="5381625" y="5262563"/>
          <p14:tracePt t="56798" x="5389563" y="5262563"/>
          <p14:tracePt t="56800" x="5389563" y="5278438"/>
          <p14:tracePt t="56804" x="5389563" y="5286375"/>
          <p14:tracePt t="56808" x="5397500" y="5294313"/>
          <p14:tracePt t="56810" x="5397500" y="5302250"/>
          <p14:tracePt t="56812" x="5397500" y="5310188"/>
          <p14:tracePt t="56832" x="5389563" y="5310188"/>
          <p14:tracePt t="56834" x="5381625" y="5310188"/>
          <p14:tracePt t="56838" x="5373688" y="5310188"/>
          <p14:tracePt t="56844" x="5365750" y="5310188"/>
          <p14:tracePt t="56850" x="5365750" y="5302250"/>
          <p14:tracePt t="56852" x="5381625" y="5262563"/>
          <p14:tracePt t="57086" x="5389563" y="5262563"/>
          <p14:tracePt t="57090" x="5397500" y="5262563"/>
          <p14:tracePt t="57092" x="5397500" y="5254625"/>
          <p14:tracePt t="57100" x="5397500" y="5246688"/>
          <p14:tracePt t="57110" x="5389563" y="5246688"/>
          <p14:tracePt t="57116" x="5381625" y="5246688"/>
          <p14:tracePt t="57122" x="5373688" y="5246688"/>
          <p14:tracePt t="57130" x="5365750" y="5238750"/>
          <p14:tracePt t="57134" x="5357813" y="5238750"/>
          <p14:tracePt t="57148" x="5349875" y="5238750"/>
          <p14:tracePt t="57164" x="5349875" y="5230813"/>
          <p14:tracePt t="57356" x="5341938" y="5230813"/>
          <p14:tracePt t="57358" x="5341938" y="5222875"/>
          <p14:tracePt t="57372" x="5334000" y="5214938"/>
          <p14:tracePt t="57380" x="5326063" y="5214938"/>
          <p14:tracePt t="57382" x="5326063" y="5207000"/>
          <p14:tracePt t="57388" x="5326063" y="5199063"/>
          <p14:tracePt t="57396" x="5326063" y="5191125"/>
          <p14:tracePt t="57400" x="5318125" y="5191125"/>
          <p14:tracePt t="57406" x="5318125" y="5183188"/>
          <p14:tracePt t="57414" x="5318125" y="5175250"/>
          <p14:tracePt t="57420" x="5318125" y="5167313"/>
          <p14:tracePt t="57428" x="5310188" y="5159375"/>
          <p14:tracePt t="57438" x="5310188" y="5151438"/>
          <p14:tracePt t="57452" x="5310188" y="5143500"/>
          <p14:tracePt t="57454" x="5302250" y="5143500"/>
          <p14:tracePt t="57472" x="5294313" y="5143500"/>
          <p14:tracePt t="57614" x="5294313" y="5135563"/>
          <p14:tracePt t="57626" x="5294313" y="5127625"/>
          <p14:tracePt t="57644" x="5286375" y="5119688"/>
          <p14:tracePt t="57846" x="5278438" y="5119688"/>
          <p14:tracePt t="57858" x="5270500" y="5119688"/>
          <p14:tracePt t="57860" x="5270500" y="5127625"/>
          <p14:tracePt t="57864" x="5262563" y="5127625"/>
          <p14:tracePt t="57878" x="5254625" y="5127625"/>
          <p14:tracePt t="57880" x="5254625" y="5135563"/>
          <p14:tracePt t="57890" x="5246688" y="5135563"/>
          <p14:tracePt t="57896" x="5238750" y="5135563"/>
          <p14:tracePt t="57900" x="5230813" y="5135563"/>
          <p14:tracePt t="57904" x="5222875" y="5135563"/>
          <p14:tracePt t="57908" x="5214938" y="5135563"/>
          <p14:tracePt t="57912" x="5207000" y="5135563"/>
          <p14:tracePt t="57914" x="5199063" y="5135563"/>
          <p14:tracePt t="57918" x="5191125" y="5135563"/>
          <p14:tracePt t="57922" x="5183188" y="5135563"/>
          <p14:tracePt t="57924" x="5175250" y="5135563"/>
          <p14:tracePt t="57926" x="5167313" y="5127625"/>
          <p14:tracePt t="57930" x="5159375" y="5127625"/>
          <p14:tracePt t="57932" x="5151438" y="5127625"/>
          <p14:tracePt t="57934" x="5143500" y="5127625"/>
          <p14:tracePt t="57936" x="5135563" y="5119688"/>
          <p14:tracePt t="57938" x="5127625" y="5119688"/>
          <p14:tracePt t="57940" x="5119688" y="5119688"/>
          <p14:tracePt t="57942" x="5111750" y="5119688"/>
          <p14:tracePt t="57944" x="5103813" y="5111750"/>
          <p14:tracePt t="57946" x="5095875" y="5111750"/>
          <p14:tracePt t="57948" x="5087938" y="5103813"/>
          <p14:tracePt t="57950" x="5072063" y="5103813"/>
          <p14:tracePt t="57952" x="5064125" y="5103813"/>
          <p14:tracePt t="57954" x="5064125" y="5095875"/>
          <p14:tracePt t="57956" x="5046663" y="5095875"/>
          <p14:tracePt t="57958" x="5038725" y="5087938"/>
          <p14:tracePt t="57960" x="5030788" y="5087938"/>
          <p14:tracePt t="57962" x="5014913" y="5087938"/>
          <p14:tracePt t="57964" x="5006975" y="5080000"/>
          <p14:tracePt t="57966" x="4999038" y="5080000"/>
          <p14:tracePt t="57968" x="4983163" y="5072063"/>
          <p14:tracePt t="57970" x="4975225" y="5072063"/>
          <p14:tracePt t="57972" x="4959350" y="5072063"/>
          <p14:tracePt t="57974" x="4951413" y="5072063"/>
          <p14:tracePt t="57976" x="4935538" y="5064125"/>
          <p14:tracePt t="57978" x="4927600" y="5056188"/>
          <p14:tracePt t="57980" x="4919663" y="5056188"/>
          <p14:tracePt t="57982" x="4903788" y="5048250"/>
          <p14:tracePt t="57984" x="4887913" y="5048250"/>
          <p14:tracePt t="57986" x="4879975" y="5048250"/>
          <p14:tracePt t="57988" x="4864100" y="5048250"/>
          <p14:tracePt t="57990" x="4856163" y="5040313"/>
          <p14:tracePt t="57992" x="4848225" y="5032375"/>
          <p14:tracePt t="57994" x="4832350" y="5032375"/>
          <p14:tracePt t="57996" x="4816475" y="5032375"/>
          <p14:tracePt t="57998" x="4816475" y="5024438"/>
          <p14:tracePt t="58000" x="4800600" y="5016500"/>
          <p14:tracePt t="58002" x="4792663" y="5016500"/>
          <p14:tracePt t="58004" x="4784725" y="5016500"/>
          <p14:tracePt t="58006" x="4768850" y="5008563"/>
          <p14:tracePt t="58008" x="4760913" y="5008563"/>
          <p14:tracePt t="58010" x="4752975" y="5000625"/>
          <p14:tracePt t="58012" x="4737100" y="5000625"/>
          <p14:tracePt t="58014" x="4729163" y="4992688"/>
          <p14:tracePt t="58016" x="4721225" y="4984750"/>
          <p14:tracePt t="58018" x="4713288" y="4984750"/>
          <p14:tracePt t="58020" x="4705350" y="4984750"/>
          <p14:tracePt t="58022" x="4687888" y="4976813"/>
          <p14:tracePt t="58024" x="4679950" y="4967288"/>
          <p14:tracePt t="58026" x="4672013" y="4967288"/>
          <p14:tracePt t="58028" x="4664075" y="4959350"/>
          <p14:tracePt t="58030" x="4656138" y="4959350"/>
          <p14:tracePt t="58032" x="4648200" y="4959350"/>
          <p14:tracePt t="58034" x="4640263" y="4943475"/>
          <p14:tracePt t="58038" x="4624388" y="4935538"/>
          <p14:tracePt t="58040" x="4616450" y="4927600"/>
          <p14:tracePt t="58042" x="4608513" y="4927600"/>
          <p14:tracePt t="58044" x="4608513" y="4919663"/>
          <p14:tracePt t="58046" x="4600575" y="4919663"/>
          <p14:tracePt t="58048" x="4592638" y="4903788"/>
          <p14:tracePt t="58050" x="4576763" y="4903788"/>
          <p14:tracePt t="58052" x="4576763" y="4895850"/>
          <p14:tracePt t="58054" x="4568825" y="4887913"/>
          <p14:tracePt t="58056" x="4560888" y="4879975"/>
          <p14:tracePt t="58058" x="4552950" y="4879975"/>
          <p14:tracePt t="58060" x="4552950" y="4864100"/>
          <p14:tracePt t="58062" x="4545013" y="4864100"/>
          <p14:tracePt t="58064" x="4545013" y="4856163"/>
          <p14:tracePt t="58066" x="4537075" y="4848225"/>
          <p14:tracePt t="58068" x="4529138" y="4840288"/>
          <p14:tracePt t="58070" x="4521200" y="4832350"/>
          <p14:tracePt t="58074" x="4513263" y="4816475"/>
          <p14:tracePt t="58078" x="4505325" y="4800600"/>
          <p14:tracePt t="58080" x="4505325" y="4792663"/>
          <p14:tracePt t="58082" x="4497388" y="4792663"/>
          <p14:tracePt t="58084" x="4489450" y="4776788"/>
          <p14:tracePt t="58086" x="4489450" y="4768850"/>
          <p14:tracePt t="58088" x="4489450" y="4760913"/>
          <p14:tracePt t="58090" x="4481513" y="4752975"/>
          <p14:tracePt t="58094" x="4481513" y="4737100"/>
          <p14:tracePt t="58096" x="4473575" y="4729163"/>
          <p14:tracePt t="58098" x="4473575" y="4721225"/>
          <p14:tracePt t="58100" x="4465638" y="4705350"/>
          <p14:tracePt t="58102" x="4465638" y="4697413"/>
          <p14:tracePt t="58104" x="4465638" y="4689475"/>
          <p14:tracePt t="58106" x="4465638" y="4673600"/>
          <p14:tracePt t="58110" x="4465638" y="4657725"/>
          <p14:tracePt t="58112" x="4465638" y="4649788"/>
          <p14:tracePt t="58114" x="4457700" y="4633913"/>
          <p14:tracePt t="58118" x="4457700" y="4624388"/>
          <p14:tracePt t="58120" x="4457700" y="4608513"/>
          <p14:tracePt t="58122" x="4457700" y="4600575"/>
          <p14:tracePt t="58124" x="4457700" y="4592638"/>
          <p14:tracePt t="58126" x="4457700" y="4584700"/>
          <p14:tracePt t="58128" x="4457700" y="4568825"/>
          <p14:tracePt t="58130" x="4457700" y="4560888"/>
          <p14:tracePt t="58132" x="4449763" y="4552950"/>
          <p14:tracePt t="58134" x="4449763" y="4537075"/>
          <p14:tracePt t="58138" x="4449763" y="4529138"/>
          <p14:tracePt t="58140" x="4449763" y="4513263"/>
          <p14:tracePt t="58142" x="4449763" y="4505325"/>
          <p14:tracePt t="58144" x="4449763" y="4497388"/>
          <p14:tracePt t="58146" x="4449763" y="4489450"/>
          <p14:tracePt t="58148" x="4449763" y="4481513"/>
          <p14:tracePt t="58150" x="4449763" y="4473575"/>
          <p14:tracePt t="58152" x="4449763" y="4457700"/>
          <p14:tracePt t="58156" x="4449763" y="4441825"/>
          <p14:tracePt t="58158" x="4457700" y="4433888"/>
          <p14:tracePt t="58160" x="4457700" y="4425950"/>
          <p14:tracePt t="58162" x="4457700" y="4410075"/>
          <p14:tracePt t="58166" x="4465638" y="4402138"/>
          <p14:tracePt t="58168" x="4465638" y="4386263"/>
          <p14:tracePt t="58170" x="4473575" y="4378325"/>
          <p14:tracePt t="58172" x="4473575" y="4370388"/>
          <p14:tracePt t="58174" x="4473575" y="4362450"/>
          <p14:tracePt t="58176" x="4473575" y="4354513"/>
          <p14:tracePt t="58178" x="4481513" y="4346575"/>
          <p14:tracePt t="58180" x="4489450" y="4330700"/>
          <p14:tracePt t="58184" x="4489450" y="4314825"/>
          <p14:tracePt t="58186" x="4497388" y="4306888"/>
          <p14:tracePt t="58188" x="4497388" y="4298950"/>
          <p14:tracePt t="58190" x="4497388" y="4291013"/>
          <p14:tracePt t="58192" x="4505325" y="4281488"/>
          <p14:tracePt t="58194" x="4513263" y="4273550"/>
          <p14:tracePt t="58196" x="4513263" y="4257675"/>
          <p14:tracePt t="58200" x="4521200" y="4241800"/>
          <p14:tracePt t="58202" x="4529138" y="4233863"/>
          <p14:tracePt t="58204" x="4529138" y="4225925"/>
          <p14:tracePt t="58206" x="4537075" y="4217988"/>
          <p14:tracePt t="58208" x="4545013" y="4210050"/>
          <p14:tracePt t="58210" x="4545013" y="4202113"/>
          <p14:tracePt t="58212" x="4552950" y="4194175"/>
          <p14:tracePt t="58214" x="4560888" y="4186238"/>
          <p14:tracePt t="58216" x="4568825" y="4178300"/>
          <p14:tracePt t="58220" x="4576763" y="4162425"/>
          <p14:tracePt t="58222" x="4584700" y="4162425"/>
          <p14:tracePt t="58224" x="4592638" y="4146550"/>
          <p14:tracePt t="58226" x="4600575" y="4146550"/>
          <p14:tracePt t="58228" x="4608513" y="4138613"/>
          <p14:tracePt t="58230" x="4616450" y="4130675"/>
          <p14:tracePt t="58232" x="4624388" y="4122738"/>
          <p14:tracePt t="58234" x="4632325" y="4122738"/>
          <p14:tracePt t="58236" x="4640263" y="4106863"/>
          <p14:tracePt t="58238" x="4648200" y="4106863"/>
          <p14:tracePt t="58240" x="4656138" y="4098925"/>
          <p14:tracePt t="58244" x="4672013" y="4083050"/>
          <p14:tracePt t="58246" x="4679950" y="4083050"/>
          <p14:tracePt t="58248" x="4687888" y="4075113"/>
          <p14:tracePt t="58250" x="4695825" y="4067175"/>
          <p14:tracePt t="58252" x="4705350" y="4059238"/>
          <p14:tracePt t="58254" x="4713288" y="4059238"/>
          <p14:tracePt t="58256" x="4721225" y="4051300"/>
          <p14:tracePt t="58258" x="4729163" y="4043363"/>
          <p14:tracePt t="58260" x="4737100" y="4043363"/>
          <p14:tracePt t="58262" x="4745038" y="4035425"/>
          <p14:tracePt t="58264" x="4760913" y="4035425"/>
          <p14:tracePt t="58266" x="4760913" y="4027488"/>
          <p14:tracePt t="58268" x="4768850" y="4027488"/>
          <p14:tracePt t="58270" x="4784725" y="4019550"/>
          <p14:tracePt t="58274" x="4800600" y="4011613"/>
          <p14:tracePt t="58276" x="4808538" y="4011613"/>
          <p14:tracePt t="58278" x="4816475" y="4003675"/>
          <p14:tracePt t="58280" x="4824413" y="4003675"/>
          <p14:tracePt t="58282" x="4832350" y="3995738"/>
          <p14:tracePt t="58284" x="4840288" y="3995738"/>
          <p14:tracePt t="58286" x="4848225" y="3987800"/>
          <p14:tracePt t="58288" x="4856163" y="3987800"/>
          <p14:tracePt t="58290" x="4872038" y="3979863"/>
          <p14:tracePt t="58292" x="4879975" y="3979863"/>
          <p14:tracePt t="58294" x="4887913" y="3971925"/>
          <p14:tracePt t="58296" x="4903788" y="3971925"/>
          <p14:tracePt t="58298" x="4919663" y="3971925"/>
          <p14:tracePt t="58300" x="4927600" y="3963988"/>
          <p14:tracePt t="58302" x="4935538" y="3963988"/>
          <p14:tracePt t="58304" x="4959350" y="3956050"/>
          <p14:tracePt t="58306" x="4967288" y="3956050"/>
          <p14:tracePt t="58308" x="4983163" y="3948113"/>
          <p14:tracePt t="58310" x="4991100" y="3948113"/>
          <p14:tracePt t="58312" x="5014913" y="3948113"/>
          <p14:tracePt t="58314" x="5030788" y="3938588"/>
          <p14:tracePt t="58316" x="5046663" y="3938588"/>
          <p14:tracePt t="58318" x="5064125" y="3930650"/>
          <p14:tracePt t="58320" x="5072063" y="3930650"/>
          <p14:tracePt t="58322" x="5095875" y="3930650"/>
          <p14:tracePt t="58324" x="5111750" y="3930650"/>
          <p14:tracePt t="58326" x="5127625" y="3930650"/>
          <p14:tracePt t="58328" x="5143500" y="3930650"/>
          <p14:tracePt t="58330" x="5151438" y="3930650"/>
          <p14:tracePt t="58332" x="5167313" y="3930650"/>
          <p14:tracePt t="58334" x="5183188" y="3930650"/>
          <p14:tracePt t="58336" x="5199063" y="3930650"/>
          <p14:tracePt t="58338" x="5214938" y="3930650"/>
          <p14:tracePt t="58340" x="5230813" y="3922713"/>
          <p14:tracePt t="58342" x="5254625" y="3922713"/>
          <p14:tracePt t="58344" x="5270500" y="3922713"/>
          <p14:tracePt t="58346" x="5286375" y="3922713"/>
          <p14:tracePt t="58348" x="5310188" y="3922713"/>
          <p14:tracePt t="58350" x="5334000" y="3922713"/>
          <p14:tracePt t="58352" x="5349875" y="3914775"/>
          <p14:tracePt t="58354" x="5365750" y="3914775"/>
          <p14:tracePt t="58356" x="5381625" y="3914775"/>
          <p14:tracePt t="58358" x="5407025" y="3914775"/>
          <p14:tracePt t="58360" x="5422900" y="3914775"/>
          <p14:tracePt t="58362" x="5438775" y="3914775"/>
          <p14:tracePt t="58364" x="5454650" y="3914775"/>
          <p14:tracePt t="58366" x="5478463" y="3914775"/>
          <p14:tracePt t="58368" x="5494338" y="3914775"/>
          <p14:tracePt t="58370" x="5510213" y="3914775"/>
          <p14:tracePt t="58372" x="5526088" y="3914775"/>
          <p14:tracePt t="58374" x="5534025" y="3914775"/>
          <p14:tracePt t="58376" x="5549900" y="3914775"/>
          <p14:tracePt t="58378" x="5573713" y="3914775"/>
          <p14:tracePt t="58380" x="5581650" y="3914775"/>
          <p14:tracePt t="58382" x="5597525" y="3914775"/>
          <p14:tracePt t="58384" x="5605463" y="3914775"/>
          <p14:tracePt t="58386" x="5621338" y="3914775"/>
          <p14:tracePt t="58388" x="5637213" y="3914775"/>
          <p14:tracePt t="58390" x="5645150" y="3914775"/>
          <p14:tracePt t="58392" x="5653088" y="3914775"/>
          <p14:tracePt t="58394" x="5661025" y="3914775"/>
          <p14:tracePt t="58396" x="5676900" y="3914775"/>
          <p14:tracePt t="58398" x="5684838" y="3914775"/>
          <p14:tracePt t="58400" x="5692775" y="3914775"/>
          <p14:tracePt t="58402" x="5700713" y="3914775"/>
          <p14:tracePt t="58404" x="5708650" y="3914775"/>
          <p14:tracePt t="58406" x="5716588" y="3914775"/>
          <p14:tracePt t="58408" x="5732463" y="3914775"/>
          <p14:tracePt t="58412" x="5740400" y="3914775"/>
          <p14:tracePt t="58414" x="5749925" y="3914775"/>
          <p14:tracePt t="58416" x="5757863" y="3914775"/>
          <p14:tracePt t="58420" x="5765800" y="3914775"/>
          <p14:tracePt t="58424" x="5773738" y="3914775"/>
          <p14:tracePt t="58426" x="5781675" y="3914775"/>
          <p14:tracePt t="58428" x="5781675" y="3922713"/>
          <p14:tracePt t="58430" x="5789613" y="3922713"/>
          <p14:tracePt t="58434" x="5797550" y="3922713"/>
          <p14:tracePt t="58440" x="5805488" y="3922713"/>
          <p14:tracePt t="58442" x="5805488" y="3930650"/>
          <p14:tracePt t="58446" x="5813425" y="3930650"/>
          <p14:tracePt t="58448" x="5813425" y="3938588"/>
          <p14:tracePt t="58450" x="5821363" y="3938588"/>
          <p14:tracePt t="58462" x="5829300" y="3948113"/>
          <p14:tracePt t="58472" x="5837238" y="3948113"/>
          <p14:tracePt t="58476" x="5837238" y="3956050"/>
          <p14:tracePt t="58482" x="5845175" y="3956050"/>
          <p14:tracePt t="58486" x="5853113" y="3956050"/>
          <p14:tracePt t="58494" x="5861050" y="3956050"/>
          <p14:tracePt t="58496" x="5861050" y="3963988"/>
          <p14:tracePt t="58502" x="5868988" y="3963988"/>
          <p14:tracePt t="58510" x="5876925" y="3963988"/>
          <p14:tracePt t="58514" x="5884863" y="3971925"/>
          <p14:tracePt t="58522" x="5892800" y="3979863"/>
          <p14:tracePt t="58528" x="5900738" y="3979863"/>
          <p14:tracePt t="58532" x="5908675" y="3979863"/>
          <p14:tracePt t="58534" x="5916613" y="3987800"/>
          <p14:tracePt t="58538" x="5924550" y="3987800"/>
          <p14:tracePt t="58542" x="5932488" y="3995738"/>
          <p14:tracePt t="58546" x="5940425" y="3995738"/>
          <p14:tracePt t="58548" x="5948363" y="3995738"/>
          <p14:tracePt t="58550" x="5956300" y="4003675"/>
          <p14:tracePt t="58552" x="5956300" y="4011613"/>
          <p14:tracePt t="58554" x="5972175" y="4011613"/>
          <p14:tracePt t="58558" x="5980113" y="4019550"/>
          <p14:tracePt t="58560" x="5988050" y="4019550"/>
          <p14:tracePt t="58562" x="5995988" y="4019550"/>
          <p14:tracePt t="58564" x="6003925" y="4019550"/>
          <p14:tracePt t="58566" x="6003925" y="4027488"/>
          <p14:tracePt t="58568" x="6019800" y="4035425"/>
          <p14:tracePt t="58572" x="6027738" y="4035425"/>
          <p14:tracePt t="58574" x="6035675" y="4043363"/>
          <p14:tracePt t="58576" x="6043613" y="4043363"/>
          <p14:tracePt t="58578" x="6051550" y="4043363"/>
          <p14:tracePt t="58580" x="6051550" y="4051300"/>
          <p14:tracePt t="58582" x="6067425" y="4051300"/>
          <p14:tracePt t="58584" x="6067425" y="4059238"/>
          <p14:tracePt t="58586" x="6075363" y="4059238"/>
          <p14:tracePt t="58588" x="6083300" y="4059238"/>
          <p14:tracePt t="58590" x="6091238" y="4067175"/>
          <p14:tracePt t="58592" x="6100763" y="4067175"/>
          <p14:tracePt t="58594" x="6108700" y="4075113"/>
          <p14:tracePt t="58596" x="6116638" y="4075113"/>
          <p14:tracePt t="58598" x="6124575" y="4083050"/>
          <p14:tracePt t="58602" x="6140450" y="4090988"/>
          <p14:tracePt t="58606" x="6148388" y="4090988"/>
          <p14:tracePt t="58608" x="6164263" y="4098925"/>
          <p14:tracePt t="58610" x="6164263" y="4106863"/>
          <p14:tracePt t="58612" x="6180138" y="4106863"/>
          <p14:tracePt t="58614" x="6188075" y="4114800"/>
          <p14:tracePt t="58616" x="6196013" y="4122738"/>
          <p14:tracePt t="58618" x="6203950" y="4122738"/>
          <p14:tracePt t="58620" x="6211888" y="4130675"/>
          <p14:tracePt t="58622" x="6219825" y="4130675"/>
          <p14:tracePt t="58624" x="6235700" y="4138613"/>
          <p14:tracePt t="58626" x="6243638" y="4146550"/>
          <p14:tracePt t="58628" x="6251575" y="4146550"/>
          <p14:tracePt t="58630" x="6259513" y="4154488"/>
          <p14:tracePt t="58632" x="6267450" y="4162425"/>
          <p14:tracePt t="58634" x="6283325" y="4162425"/>
          <p14:tracePt t="58636" x="6283325" y="4170363"/>
          <p14:tracePt t="58638" x="6299200" y="4170363"/>
          <p14:tracePt t="58640" x="6307138" y="4178300"/>
          <p14:tracePt t="58642" x="6315075" y="4186238"/>
          <p14:tracePt t="58644" x="6323013" y="4186238"/>
          <p14:tracePt t="58646" x="6323013" y="4194175"/>
          <p14:tracePt t="58648" x="6338888" y="4194175"/>
          <p14:tracePt t="58650" x="6338888" y="4202113"/>
          <p14:tracePt t="58652" x="6346825" y="4202113"/>
          <p14:tracePt t="58654" x="6354763" y="4210050"/>
          <p14:tracePt t="58656" x="6362700" y="4217988"/>
          <p14:tracePt t="58660" x="6370638" y="4225925"/>
          <p14:tracePt t="58664" x="6378575" y="4233863"/>
          <p14:tracePt t="58666" x="6386513" y="4233863"/>
          <p14:tracePt t="58668" x="6386513" y="4241800"/>
          <p14:tracePt t="58670" x="6394450" y="4249738"/>
          <p14:tracePt t="58674" x="6402388" y="4257675"/>
          <p14:tracePt t="58678" x="6410325" y="4257675"/>
          <p14:tracePt t="58680" x="6418263" y="4265613"/>
          <p14:tracePt t="58684" x="6426200" y="4273550"/>
          <p14:tracePt t="58686" x="6426200" y="4281488"/>
          <p14:tracePt t="58690" x="6434138" y="4291013"/>
          <p14:tracePt t="58694" x="6434138" y="4298950"/>
          <p14:tracePt t="58696" x="6442075" y="4306888"/>
          <p14:tracePt t="58698" x="6451600" y="4306888"/>
          <p14:tracePt t="58700" x="6451600" y="4314825"/>
          <p14:tracePt t="58702" x="6451600" y="4322763"/>
          <p14:tracePt t="58704" x="6459538" y="4322763"/>
          <p14:tracePt t="58706" x="6459538" y="4330700"/>
          <p14:tracePt t="58708" x="6467475" y="4338638"/>
          <p14:tracePt t="58710" x="6475413" y="4338638"/>
          <p14:tracePt t="58712" x="6475413" y="4346575"/>
          <p14:tracePt t="58714" x="6475413" y="4354513"/>
          <p14:tracePt t="58716" x="6483350" y="4362450"/>
          <p14:tracePt t="58720" x="6491288" y="4370388"/>
          <p14:tracePt t="58724" x="6499225" y="4386263"/>
          <p14:tracePt t="58728" x="6507163" y="4394200"/>
          <p14:tracePt t="58730" x="6507163" y="4402138"/>
          <p14:tracePt t="58732" x="6515100" y="4410075"/>
          <p14:tracePt t="58736" x="6523038" y="4418013"/>
          <p14:tracePt t="58738" x="6530975" y="4425950"/>
          <p14:tracePt t="58742" x="6538913" y="4433888"/>
          <p14:tracePt t="58744" x="6538913" y="4441825"/>
          <p14:tracePt t="58746" x="6538913" y="4449763"/>
          <p14:tracePt t="58748" x="6546850" y="4449763"/>
          <p14:tracePt t="58750" x="6546850" y="4457700"/>
          <p14:tracePt t="58752" x="6554788" y="4465638"/>
          <p14:tracePt t="58754" x="6562725" y="4465638"/>
          <p14:tracePt t="58756" x="6562725" y="4473575"/>
          <p14:tracePt t="58758" x="6562725" y="4481513"/>
          <p14:tracePt t="58760" x="6570663" y="4481513"/>
          <p14:tracePt t="58762" x="6570663" y="4489450"/>
          <p14:tracePt t="58764" x="6578600" y="4497388"/>
          <p14:tracePt t="58768" x="6578600" y="4505325"/>
          <p14:tracePt t="58770" x="6586538" y="4505325"/>
          <p14:tracePt t="58772" x="6594475" y="4513263"/>
          <p14:tracePt t="58776" x="6594475" y="4521200"/>
          <p14:tracePt t="58778" x="6602413" y="4529138"/>
          <p14:tracePt t="58782" x="6602413" y="4537075"/>
          <p14:tracePt t="58786" x="6610350" y="4545013"/>
          <p14:tracePt t="58790" x="6610350" y="4552950"/>
          <p14:tracePt t="58792" x="6618288" y="4552950"/>
          <p14:tracePt t="58794" x="6618288" y="4560888"/>
          <p14:tracePt t="58798" x="6626225" y="4568825"/>
          <p14:tracePt t="58802" x="6626225" y="4576763"/>
          <p14:tracePt t="58808" x="6626225" y="4584700"/>
          <p14:tracePt t="58810" x="6626225" y="4592638"/>
          <p14:tracePt t="58812" x="6634163" y="4592638"/>
          <p14:tracePt t="58814" x="6634163" y="4600575"/>
          <p14:tracePt t="58818" x="6634163" y="4608513"/>
          <p14:tracePt t="58822" x="6634163" y="4616450"/>
          <p14:tracePt t="58824" x="6634163" y="4624388"/>
          <p14:tracePt t="58826" x="6634163" y="4633913"/>
          <p14:tracePt t="58830" x="6634163" y="4641850"/>
          <p14:tracePt t="58832" x="6634163" y="4649788"/>
          <p14:tracePt t="58834" x="6634163" y="4657725"/>
          <p14:tracePt t="58836" x="6634163" y="4673600"/>
          <p14:tracePt t="58840" x="6634163" y="4681538"/>
          <p14:tracePt t="58842" x="6634163" y="4697413"/>
          <p14:tracePt t="58844" x="6634163" y="4705350"/>
          <p14:tracePt t="58846" x="6634163" y="4721225"/>
          <p14:tracePt t="58848" x="6634163" y="4729163"/>
          <p14:tracePt t="58850" x="6634163" y="4745038"/>
          <p14:tracePt t="58852" x="6634163" y="4768850"/>
          <p14:tracePt t="58854" x="6634163" y="4784725"/>
          <p14:tracePt t="58856" x="6634163" y="4792663"/>
          <p14:tracePt t="58858" x="6634163" y="4800600"/>
          <p14:tracePt t="58860" x="6634163" y="4816475"/>
          <p14:tracePt t="58862" x="6634163" y="4832350"/>
          <p14:tracePt t="58864" x="6634163" y="4848225"/>
          <p14:tracePt t="58866" x="6634163" y="4864100"/>
          <p14:tracePt t="58868" x="6634163" y="4879975"/>
          <p14:tracePt t="58870" x="6634163" y="4895850"/>
          <p14:tracePt t="58872" x="6634163" y="4911725"/>
          <p14:tracePt t="58874" x="6634163" y="4935538"/>
          <p14:tracePt t="58876" x="6634163" y="4959350"/>
          <p14:tracePt t="58878" x="6634163" y="4976813"/>
          <p14:tracePt t="58880" x="6626225" y="4992688"/>
          <p14:tracePt t="58882" x="6626225" y="5008563"/>
          <p14:tracePt t="58884" x="6626225" y="5024438"/>
          <p14:tracePt t="58891" x="6618288" y="5087938"/>
          <p14:tracePt t="58892" x="6618288" y="5111750"/>
          <p14:tracePt t="58894" x="6610350" y="5127625"/>
          <p14:tracePt t="58896" x="6610350" y="5143500"/>
          <p14:tracePt t="58898" x="6610350" y="5159375"/>
          <p14:tracePt t="58900" x="6602413" y="5175250"/>
          <p14:tracePt t="58902" x="6594475" y="5191125"/>
          <p14:tracePt t="58904" x="6594475" y="5207000"/>
          <p14:tracePt t="58906" x="6594475" y="5222875"/>
          <p14:tracePt t="58908" x="6594475" y="5238750"/>
          <p14:tracePt t="58910" x="6594475" y="5246688"/>
          <p14:tracePt t="58912" x="6586538" y="5262563"/>
          <p14:tracePt t="58914" x="6586538" y="5270500"/>
          <p14:tracePt t="58916" x="6578600" y="5286375"/>
          <p14:tracePt t="58918" x="6578600" y="5294313"/>
          <p14:tracePt t="58920" x="6578600" y="5310188"/>
          <p14:tracePt t="58924" x="6578600" y="5327650"/>
          <p14:tracePt t="58926" x="6578600" y="5335588"/>
          <p14:tracePt t="58928" x="6578600" y="5343525"/>
          <p14:tracePt t="58930" x="6570663" y="5359400"/>
          <p14:tracePt t="58934" x="6570663" y="5367338"/>
          <p14:tracePt t="58936" x="6570663" y="5375275"/>
          <p14:tracePt t="58938" x="6562725" y="5383213"/>
          <p14:tracePt t="58940" x="6562725" y="5391150"/>
          <p14:tracePt t="58942" x="6562725" y="5399088"/>
          <p14:tracePt t="58946" x="6562725" y="5407025"/>
          <p14:tracePt t="58948" x="6562725" y="5414963"/>
          <p14:tracePt t="58952" x="6562725" y="5422900"/>
          <p14:tracePt t="58954" x="6562725" y="5430838"/>
          <p14:tracePt t="58956" x="6562725" y="5438775"/>
          <p14:tracePt t="58960" x="6562725" y="5446713"/>
          <p14:tracePt t="58964" x="6554788" y="5454650"/>
          <p14:tracePt t="58970" x="6554788" y="5462588"/>
          <p14:tracePt t="58972" x="6554788" y="5470525"/>
          <p14:tracePt t="58976" x="6554788" y="5478463"/>
          <p14:tracePt t="58980" x="6554788" y="5486400"/>
          <p14:tracePt t="58982" x="6554788" y="5494338"/>
          <p14:tracePt t="58984" x="6554788" y="5502275"/>
          <p14:tracePt t="58988" x="6554788" y="5510213"/>
          <p14:tracePt t="58990" x="6554788" y="5518150"/>
          <p14:tracePt t="58992" x="6546850" y="5526088"/>
          <p14:tracePt t="58994" x="6546850" y="5534025"/>
          <p14:tracePt t="58996" x="6546850" y="5541963"/>
          <p14:tracePt t="58998" x="6546850" y="5549900"/>
          <p14:tracePt t="59000" x="6546850" y="5557838"/>
          <p14:tracePt t="59004" x="6538913" y="5573713"/>
          <p14:tracePt t="59006" x="6538913" y="5581650"/>
          <p14:tracePt t="59008" x="6538913" y="5589588"/>
          <p14:tracePt t="59010" x="6538913" y="5597525"/>
          <p14:tracePt t="59012" x="6538913" y="5605463"/>
          <p14:tracePt t="59014" x="6538913" y="5613400"/>
          <p14:tracePt t="59016" x="6530975" y="5629275"/>
          <p14:tracePt t="59020" x="6523038" y="5637213"/>
          <p14:tracePt t="59022" x="6523038" y="5653088"/>
          <p14:tracePt t="59024" x="6523038" y="5662613"/>
          <p14:tracePt t="59026" x="6515100" y="5670550"/>
          <p14:tracePt t="59028" x="6515100" y="5678488"/>
          <p14:tracePt t="59030" x="6507163" y="5686425"/>
          <p14:tracePt t="59032" x="6507163" y="5702300"/>
          <p14:tracePt t="59036" x="6499225" y="5710238"/>
          <p14:tracePt t="59038" x="6491288" y="5718175"/>
          <p14:tracePt t="59040" x="6491288" y="5726113"/>
          <p14:tracePt t="59042" x="6483350" y="5734050"/>
          <p14:tracePt t="59044" x="6483350" y="5741988"/>
          <p14:tracePt t="59046" x="6475413" y="5749925"/>
          <p14:tracePt t="59048" x="6467475" y="5757863"/>
          <p14:tracePt t="59052" x="6459538" y="5773738"/>
          <p14:tracePt t="59056" x="6451600" y="5781675"/>
          <p14:tracePt t="59058" x="6442075" y="5789613"/>
          <p14:tracePt t="59060" x="6442075" y="5797550"/>
          <p14:tracePt t="59062" x="6434138" y="5797550"/>
          <p14:tracePt t="59064" x="6434138" y="5805488"/>
          <p14:tracePt t="59066" x="6426200" y="5813425"/>
          <p14:tracePt t="59068" x="6426200" y="5821363"/>
          <p14:tracePt t="59070" x="6418263" y="5821363"/>
          <p14:tracePt t="59072" x="6418263" y="5829300"/>
          <p14:tracePt t="59074" x="6410325" y="5837238"/>
          <p14:tracePt t="59076" x="6410325" y="5845175"/>
          <p14:tracePt t="59078" x="6402388" y="5845175"/>
          <p14:tracePt t="59080" x="6402388" y="5853113"/>
          <p14:tracePt t="59082" x="6394450" y="5853113"/>
          <p14:tracePt t="59084" x="6394450" y="5861050"/>
          <p14:tracePt t="59086" x="6386513" y="5868988"/>
          <p14:tracePt t="59088" x="6378575" y="5876925"/>
          <p14:tracePt t="59092" x="6370638" y="5884863"/>
          <p14:tracePt t="59096" x="6362700" y="5900738"/>
          <p14:tracePt t="59098" x="6354763" y="5900738"/>
          <p14:tracePt t="59100" x="6354763" y="5908675"/>
          <p14:tracePt t="59102" x="6346825" y="5916613"/>
          <p14:tracePt t="59104" x="6346825" y="5924550"/>
          <p14:tracePt t="59106" x="6330950" y="5924550"/>
          <p14:tracePt t="59108" x="6330950" y="5940425"/>
          <p14:tracePt t="59110" x="6323013" y="5940425"/>
          <p14:tracePt t="59112" x="6315075" y="5948363"/>
          <p14:tracePt t="59114" x="6307138" y="5956300"/>
          <p14:tracePt t="59116" x="6299200" y="5964238"/>
          <p14:tracePt t="59118" x="6291263" y="5972175"/>
          <p14:tracePt t="59120" x="6283325" y="5980113"/>
          <p14:tracePt t="59124" x="6267450" y="5988050"/>
          <p14:tracePt t="59126" x="6267450" y="5995988"/>
          <p14:tracePt t="59128" x="6259513" y="6005513"/>
          <p14:tracePt t="59130" x="6251575" y="6005513"/>
          <p14:tracePt t="59132" x="6243638" y="6013450"/>
          <p14:tracePt t="59134" x="6227763" y="6013450"/>
          <p14:tracePt t="59136" x="6227763" y="6029325"/>
          <p14:tracePt t="59138" x="6211888" y="6029325"/>
          <p14:tracePt t="59140" x="6211888" y="6037263"/>
          <p14:tracePt t="59142" x="6196013" y="6037263"/>
          <p14:tracePt t="59144" x="6188075" y="6045200"/>
          <p14:tracePt t="59146" x="6180138" y="6045200"/>
          <p14:tracePt t="59148" x="6172200" y="6053138"/>
          <p14:tracePt t="59152" x="6156325" y="6061075"/>
          <p14:tracePt t="59154" x="6148388" y="6061075"/>
          <p14:tracePt t="59156" x="6140450" y="6069013"/>
          <p14:tracePt t="59158" x="6132513" y="6069013"/>
          <p14:tracePt t="59160" x="6124575" y="6076950"/>
          <p14:tracePt t="59162" x="6108700" y="6076950"/>
          <p14:tracePt t="59164" x="6100763" y="6076950"/>
          <p14:tracePt t="59166" x="6100763" y="6084888"/>
          <p14:tracePt t="59168" x="6083300" y="6084888"/>
          <p14:tracePt t="59170" x="6075363" y="6092825"/>
          <p14:tracePt t="59172" x="6067425" y="6092825"/>
          <p14:tracePt t="59174" x="6051550" y="6092825"/>
          <p14:tracePt t="59176" x="6043613" y="6092825"/>
          <p14:tracePt t="59178" x="6043613" y="6100763"/>
          <p14:tracePt t="59180" x="6027738" y="6100763"/>
          <p14:tracePt t="59182" x="6019800" y="6100763"/>
          <p14:tracePt t="59184" x="6011863" y="6108700"/>
          <p14:tracePt t="59186" x="5995988" y="6108700"/>
          <p14:tracePt t="59188" x="5988050" y="6108700"/>
          <p14:tracePt t="59192" x="5972175" y="6108700"/>
          <p14:tracePt t="59194" x="5964238" y="6108700"/>
          <p14:tracePt t="59196" x="5956300" y="6116638"/>
          <p14:tracePt t="59198" x="5940425" y="6116638"/>
          <p14:tracePt t="59200" x="5932488" y="6116638"/>
          <p14:tracePt t="59202" x="5924550" y="6116638"/>
          <p14:tracePt t="59204" x="5916613" y="6116638"/>
          <p14:tracePt t="59206" x="5908675" y="6116638"/>
          <p14:tracePt t="59208" x="5900738" y="6116638"/>
          <p14:tracePt t="59210" x="5892800" y="6116638"/>
          <p14:tracePt t="59212" x="5884863" y="6124575"/>
          <p14:tracePt t="59214" x="5876925" y="6124575"/>
          <p14:tracePt t="59216" x="5861050" y="6124575"/>
          <p14:tracePt t="59218" x="5853113" y="6132513"/>
          <p14:tracePt t="59220" x="5845175" y="6132513"/>
          <p14:tracePt t="59222" x="5837238" y="6132513"/>
          <p14:tracePt t="59226" x="5821363" y="6132513"/>
          <p14:tracePt t="59230" x="5813425" y="6140450"/>
          <p14:tracePt t="59232" x="5805488" y="6140450"/>
          <p14:tracePt t="59234" x="5797550" y="6140450"/>
          <p14:tracePt t="59236" x="5789613" y="6140450"/>
          <p14:tracePt t="59238" x="5781675" y="6140450"/>
          <p14:tracePt t="59240" x="5773738" y="6148388"/>
          <p14:tracePt t="59242" x="5765800" y="6148388"/>
          <p14:tracePt t="59246" x="5749925" y="6148388"/>
          <p14:tracePt t="59250" x="5740400" y="6148388"/>
          <p14:tracePt t="59252" x="5732463" y="6148388"/>
          <p14:tracePt t="59254" x="5732463" y="6156325"/>
          <p14:tracePt t="59256" x="5716588" y="6156325"/>
          <p14:tracePt t="59260" x="5708650" y="6156325"/>
          <p14:tracePt t="59262" x="5700713" y="6156325"/>
          <p14:tracePt t="59264" x="5692775" y="6156325"/>
          <p14:tracePt t="59266" x="5684838" y="6156325"/>
          <p14:tracePt t="59268" x="5676900" y="6156325"/>
          <p14:tracePt t="59270" x="5668963" y="6156325"/>
          <p14:tracePt t="59272" x="5661025" y="6156325"/>
          <p14:tracePt t="59274" x="5653088" y="6156325"/>
          <p14:tracePt t="59276" x="5645150" y="6156325"/>
          <p14:tracePt t="59278" x="5637213" y="6156325"/>
          <p14:tracePt t="59280" x="5629275" y="6156325"/>
          <p14:tracePt t="59282" x="5621338" y="6156325"/>
          <p14:tracePt t="59284" x="5605463" y="6156325"/>
          <p14:tracePt t="59286" x="5597525" y="6156325"/>
          <p14:tracePt t="59288" x="5589588" y="6156325"/>
          <p14:tracePt t="59290" x="5573713" y="6156325"/>
          <p14:tracePt t="59292" x="5565775" y="6156325"/>
          <p14:tracePt t="59294" x="5549900" y="6156325"/>
          <p14:tracePt t="59296" x="5541963" y="6156325"/>
          <p14:tracePt t="59298" x="5526088" y="6156325"/>
          <p14:tracePt t="59300" x="5510213" y="6156325"/>
          <p14:tracePt t="59302" x="5502275" y="6156325"/>
          <p14:tracePt t="59304" x="5486400" y="6156325"/>
          <p14:tracePt t="59306" x="5478463" y="6156325"/>
          <p14:tracePt t="59308" x="5454650" y="6156325"/>
          <p14:tracePt t="59310" x="5438775" y="6156325"/>
          <p14:tracePt t="59312" x="5430838" y="6156325"/>
          <p14:tracePt t="59314" x="5414963" y="6156325"/>
          <p14:tracePt t="59316" x="5397500" y="6148388"/>
          <p14:tracePt t="59318" x="5373688" y="6148388"/>
          <p14:tracePt t="59320" x="5357813" y="6148388"/>
          <p14:tracePt t="59322" x="5349875" y="6148388"/>
          <p14:tracePt t="59324" x="5334000" y="6140450"/>
          <p14:tracePt t="59326" x="5318125" y="6132513"/>
          <p14:tracePt t="59328" x="5302250" y="6132513"/>
          <p14:tracePt t="59330" x="5294313" y="6132513"/>
          <p14:tracePt t="59332" x="5278438" y="6124575"/>
          <p14:tracePt t="59334" x="5262563" y="6124575"/>
          <p14:tracePt t="59336" x="5238750" y="6124575"/>
          <p14:tracePt t="59338" x="5222875" y="6116638"/>
          <p14:tracePt t="59340" x="5207000" y="6108700"/>
          <p14:tracePt t="59342" x="5191125" y="6100763"/>
          <p14:tracePt t="59344" x="5175250" y="6100763"/>
          <p14:tracePt t="59346" x="5159375" y="6092825"/>
          <p14:tracePt t="59348" x="5135563" y="6092825"/>
          <p14:tracePt t="59350" x="5119688" y="6084888"/>
          <p14:tracePt t="59352" x="5103813" y="6076950"/>
          <p14:tracePt t="59354" x="5087938" y="6076950"/>
          <p14:tracePt t="59356" x="5072063" y="6069013"/>
          <p14:tracePt t="59358" x="5046663" y="6061075"/>
          <p14:tracePt t="59360" x="5030788" y="6061075"/>
          <p14:tracePt t="59362" x="5014913" y="6053138"/>
          <p14:tracePt t="59364" x="4999038" y="6045200"/>
          <p14:tracePt t="59366" x="4983163" y="6037263"/>
          <p14:tracePt t="59368" x="4959350" y="6037263"/>
          <p14:tracePt t="59370" x="4951413" y="6029325"/>
          <p14:tracePt t="59372" x="4935538" y="6021388"/>
          <p14:tracePt t="59374" x="4919663" y="6013450"/>
          <p14:tracePt t="59376" x="4903788" y="6013450"/>
          <p14:tracePt t="59378" x="4887913" y="6005513"/>
          <p14:tracePt t="59380" x="4879975" y="5995988"/>
          <p14:tracePt t="59382" x="4864100" y="5995988"/>
          <p14:tracePt t="59384" x="4848225" y="5988050"/>
          <p14:tracePt t="59386" x="4840288" y="5980113"/>
          <p14:tracePt t="59388" x="4824413" y="5980113"/>
          <p14:tracePt t="59390" x="4808538" y="5972175"/>
          <p14:tracePt t="59392" x="4800600" y="5964238"/>
          <p14:tracePt t="59394" x="4784725" y="5956300"/>
          <p14:tracePt t="59396" x="4776788" y="5956300"/>
          <p14:tracePt t="59398" x="4768850" y="5948363"/>
          <p14:tracePt t="59400" x="4752975" y="5940425"/>
          <p14:tracePt t="59402" x="4745038" y="5940425"/>
          <p14:tracePt t="59404" x="4737100" y="5932488"/>
          <p14:tracePt t="59406" x="4721225" y="5924550"/>
          <p14:tracePt t="59408" x="4713288" y="5924550"/>
          <p14:tracePt t="59410" x="4705350" y="5916613"/>
          <p14:tracePt t="59412" x="4695825" y="5908675"/>
          <p14:tracePt t="59414" x="4687888" y="5908675"/>
          <p14:tracePt t="59416" x="4672013" y="5900738"/>
          <p14:tracePt t="59420" x="4664075" y="5892800"/>
          <p14:tracePt t="59422" x="4656138" y="5892800"/>
          <p14:tracePt t="59424" x="4648200" y="5884863"/>
          <p14:tracePt t="59428" x="4640263" y="5876925"/>
          <p14:tracePt t="59430" x="4632325" y="5868988"/>
          <p14:tracePt t="59432" x="4624388" y="5868988"/>
          <p14:tracePt t="59434" x="4624388" y="5861050"/>
          <p14:tracePt t="59436" x="4616450" y="5861050"/>
          <p14:tracePt t="59438" x="4616450" y="5853113"/>
          <p14:tracePt t="59440" x="4608513" y="5853113"/>
          <p14:tracePt t="59442" x="4608513" y="5845175"/>
          <p14:tracePt t="59444" x="4600575" y="5837238"/>
          <p14:tracePt t="59446" x="4600575" y="5829300"/>
          <p14:tracePt t="59448" x="4592638" y="5829300"/>
          <p14:tracePt t="59450" x="4592638" y="5821363"/>
          <p14:tracePt t="59454" x="4584700" y="5805488"/>
          <p14:tracePt t="59458" x="4584700" y="5797550"/>
          <p14:tracePt t="59460" x="4576763" y="5789613"/>
          <p14:tracePt t="59462" x="4568825" y="5781675"/>
          <p14:tracePt t="59464" x="4568825" y="5773738"/>
          <p14:tracePt t="59466" x="4568825" y="5765800"/>
          <p14:tracePt t="59468" x="4568825" y="5757863"/>
          <p14:tracePt t="59470" x="4560888" y="5741988"/>
          <p14:tracePt t="59472" x="4560888" y="5734050"/>
          <p14:tracePt t="59474" x="4552950" y="5726113"/>
          <p14:tracePt t="59476" x="4552950" y="5710238"/>
          <p14:tracePt t="59478" x="4552950" y="5702300"/>
          <p14:tracePt t="59480" x="4545013" y="5694363"/>
          <p14:tracePt t="59482" x="4545013" y="5670550"/>
          <p14:tracePt t="59484" x="4537075" y="5662613"/>
          <p14:tracePt t="59486" x="4537075" y="5645150"/>
          <p14:tracePt t="59488" x="4537075" y="5637213"/>
          <p14:tracePt t="59490" x="4529138" y="5613400"/>
          <p14:tracePt t="59492" x="4521200" y="5597525"/>
          <p14:tracePt t="59494" x="4513263" y="5581650"/>
          <p14:tracePt t="59496" x="4513263" y="5565775"/>
          <p14:tracePt t="59498" x="4513263" y="5549900"/>
          <p14:tracePt t="59500" x="4505325" y="5526088"/>
          <p14:tracePt t="59502" x="4505325" y="5510213"/>
          <p14:tracePt t="59504" x="4497388" y="5502275"/>
          <p14:tracePt t="59506" x="4497388" y="5486400"/>
          <p14:tracePt t="59508" x="4497388" y="5470525"/>
          <p14:tracePt t="59510" x="4489450" y="5446713"/>
          <p14:tracePt t="59512" x="4489450" y="5430838"/>
          <p14:tracePt t="59514" x="4481513" y="5414963"/>
          <p14:tracePt t="59516" x="4481513" y="5407025"/>
          <p14:tracePt t="59518" x="4473575" y="5391150"/>
          <p14:tracePt t="59520" x="4473575" y="5367338"/>
          <p14:tracePt t="59522" x="4473575" y="5359400"/>
          <p14:tracePt t="59524" x="4473575" y="5351463"/>
          <p14:tracePt t="59526" x="4473575" y="5335588"/>
          <p14:tracePt t="59528" x="4473575" y="5319713"/>
          <p14:tracePt t="59530" x="4473575" y="5302250"/>
          <p14:tracePt t="59532" x="4473575" y="5278438"/>
          <p14:tracePt t="59534" x="4473575" y="5262563"/>
          <p14:tracePt t="59536" x="4473575" y="5246688"/>
          <p14:tracePt t="59538" x="4473575" y="5230813"/>
          <p14:tracePt t="59540" x="4473575" y="5214938"/>
          <p14:tracePt t="59542" x="4473575" y="5191125"/>
          <p14:tracePt t="59544" x="4473575" y="5175250"/>
          <p14:tracePt t="59546" x="4473575" y="5151438"/>
          <p14:tracePt t="59548" x="4473575" y="5135563"/>
          <p14:tracePt t="59550" x="4473575" y="5111750"/>
          <p14:tracePt t="59552" x="4473575" y="5087938"/>
          <p14:tracePt t="59554" x="4473575" y="5072063"/>
          <p14:tracePt t="59556" x="4473575" y="5048250"/>
          <p14:tracePt t="59558" x="4473575" y="5032375"/>
          <p14:tracePt t="59560" x="4473575" y="5016500"/>
          <p14:tracePt t="59562" x="4473575" y="5000625"/>
          <p14:tracePt t="59564" x="4473575" y="4976813"/>
          <p14:tracePt t="59566" x="4473575" y="4959350"/>
          <p14:tracePt t="59568" x="4481513" y="4935538"/>
          <p14:tracePt t="59570" x="4489450" y="4919663"/>
          <p14:tracePt t="59572" x="4489450" y="4903788"/>
          <p14:tracePt t="59574" x="4489450" y="4887913"/>
          <p14:tracePt t="59576" x="4497388" y="4872038"/>
          <p14:tracePt t="59578" x="4505325" y="4848225"/>
          <p14:tracePt t="59580" x="4513263" y="4832350"/>
          <p14:tracePt t="59582" x="4513263" y="4816475"/>
          <p14:tracePt t="59584" x="4521200" y="4800600"/>
          <p14:tracePt t="59586" x="4529138" y="4784725"/>
          <p14:tracePt t="59588" x="4529138" y="4768850"/>
          <p14:tracePt t="59590" x="4537075" y="4745038"/>
          <p14:tracePt t="59592" x="4545013" y="4729163"/>
          <p14:tracePt t="59594" x="4552950" y="4713288"/>
          <p14:tracePt t="59596" x="4560888" y="4697413"/>
          <p14:tracePt t="59598" x="4568825" y="4681538"/>
          <p14:tracePt t="59600" x="4576763" y="4665663"/>
          <p14:tracePt t="59602" x="4584700" y="4649788"/>
          <p14:tracePt t="59604" x="4600575" y="4633913"/>
          <p14:tracePt t="59606" x="4600575" y="4616450"/>
          <p14:tracePt t="59608" x="4616450" y="4600575"/>
          <p14:tracePt t="59610" x="4624388" y="4584700"/>
          <p14:tracePt t="59612" x="4632325" y="4568825"/>
          <p14:tracePt t="59614" x="4640263" y="4552950"/>
          <p14:tracePt t="59616" x="4656138" y="4537075"/>
          <p14:tracePt t="59618" x="4664075" y="4521200"/>
          <p14:tracePt t="59620" x="4679950" y="4505325"/>
          <p14:tracePt t="59622" x="4687888" y="4489450"/>
          <p14:tracePt t="59624" x="4705350" y="4481513"/>
          <p14:tracePt t="59626" x="4713288" y="4457700"/>
          <p14:tracePt t="59628" x="4729163" y="4449763"/>
          <p14:tracePt t="59630" x="4737100" y="4433888"/>
          <p14:tracePt t="59632" x="4752975" y="4418013"/>
          <p14:tracePt t="59634" x="4760913" y="4402138"/>
          <p14:tracePt t="59636" x="4776788" y="4386263"/>
          <p14:tracePt t="59638" x="4792663" y="4378325"/>
          <p14:tracePt t="59640" x="4808538" y="4362450"/>
          <p14:tracePt t="59642" x="4816475" y="4346575"/>
          <p14:tracePt t="59644" x="4832350" y="4330700"/>
          <p14:tracePt t="59646" x="4848225" y="4322763"/>
          <p14:tracePt t="59648" x="4864100" y="4306888"/>
          <p14:tracePt t="59650" x="4879975" y="4298950"/>
          <p14:tracePt t="59652" x="4887913" y="4273550"/>
          <p14:tracePt t="59654" x="4911725" y="4265613"/>
          <p14:tracePt t="59656" x="4927600" y="4249738"/>
          <p14:tracePt t="59658" x="4935538" y="4241800"/>
          <p14:tracePt t="59660" x="4959350" y="4233863"/>
          <p14:tracePt t="59662" x="4975225" y="4217988"/>
          <p14:tracePt t="59664" x="4983163" y="4210050"/>
          <p14:tracePt t="59666" x="4999038" y="4194175"/>
          <p14:tracePt t="59668" x="5014913" y="4186238"/>
          <p14:tracePt t="59670" x="5030788" y="4170363"/>
          <p14:tracePt t="59672" x="5046663" y="4162425"/>
          <p14:tracePt t="59674" x="5064125" y="4146550"/>
          <p14:tracePt t="59676" x="5080000" y="4138613"/>
          <p14:tracePt t="59678" x="5095875" y="4122738"/>
          <p14:tracePt t="59680" x="5111750" y="4122738"/>
          <p14:tracePt t="59682" x="5119688" y="4106863"/>
          <p14:tracePt t="59684" x="5135563" y="4098925"/>
          <p14:tracePt t="59686" x="5151438" y="4090988"/>
          <p14:tracePt t="59688" x="5167313" y="4083050"/>
          <p14:tracePt t="59690" x="5175250" y="4075113"/>
          <p14:tracePt t="59692" x="5191125" y="4067175"/>
          <p14:tracePt t="59694" x="5207000" y="4059238"/>
          <p14:tracePt t="59696" x="5214938" y="4059238"/>
          <p14:tracePt t="59698" x="5230813" y="4051300"/>
          <p14:tracePt t="59700" x="5238750" y="4043363"/>
          <p14:tracePt t="59702" x="5254625" y="4043363"/>
          <p14:tracePt t="59704" x="5262563" y="4035425"/>
          <p14:tracePt t="59706" x="5278438" y="4027488"/>
          <p14:tracePt t="59708" x="5286375" y="4027488"/>
          <p14:tracePt t="59710" x="5294313" y="4027488"/>
          <p14:tracePt t="59712" x="5302250" y="4019550"/>
          <p14:tracePt t="59714" x="5310188" y="4019550"/>
          <p14:tracePt t="59716" x="5318125" y="4019550"/>
          <p14:tracePt t="59718" x="5326063" y="4011613"/>
          <p14:tracePt t="59720" x="5334000" y="4011613"/>
          <p14:tracePt t="59722" x="5341938" y="4011613"/>
          <p14:tracePt t="59724" x="5349875" y="4003675"/>
          <p14:tracePt t="59726" x="5357813" y="4003675"/>
          <p14:tracePt t="59728" x="5373688" y="4003675"/>
          <p14:tracePt t="59732" x="5381625" y="4003675"/>
          <p14:tracePt t="59734" x="5397500" y="4003675"/>
          <p14:tracePt t="59738" x="5407025" y="4003675"/>
          <p14:tracePt t="59740" x="5422900" y="4003675"/>
          <p14:tracePt t="59742" x="5430838" y="4003675"/>
          <p14:tracePt t="59744" x="5438775" y="4003675"/>
          <p14:tracePt t="59746" x="5446713" y="4003675"/>
          <p14:tracePt t="59748" x="5454650" y="4003675"/>
          <p14:tracePt t="59750" x="5462588" y="4003675"/>
          <p14:tracePt t="59752" x="5470525" y="4003675"/>
          <p14:tracePt t="59754" x="5478463" y="4003675"/>
          <p14:tracePt t="59756" x="5486400" y="4003675"/>
          <p14:tracePt t="59758" x="5502275" y="4003675"/>
          <p14:tracePt t="59760" x="5510213" y="4003675"/>
          <p14:tracePt t="59762" x="5518150" y="4011613"/>
          <p14:tracePt t="59764" x="5526088" y="4011613"/>
          <p14:tracePt t="59766" x="5534025" y="4011613"/>
          <p14:tracePt t="59768" x="5549900" y="4019550"/>
          <p14:tracePt t="59770" x="5557838" y="4019550"/>
          <p14:tracePt t="59772" x="5565775" y="4027488"/>
          <p14:tracePt t="59774" x="5581650" y="4027488"/>
          <p14:tracePt t="59776" x="5581650" y="4035425"/>
          <p14:tracePt t="59778" x="5589588" y="4043363"/>
          <p14:tracePt t="59780" x="5605463" y="4043363"/>
          <p14:tracePt t="59784" x="5621338" y="4051300"/>
          <p14:tracePt t="59790" x="5629275" y="4051300"/>
          <p14:tracePt t="59792" x="5629275" y="4059238"/>
          <p14:tracePt t="59798" x="5637213" y="4059238"/>
          <p14:tracePt t="59802" x="5637213" y="4067175"/>
          <p14:tracePt t="60050" x="5645150" y="4067175"/>
          <p14:tracePt t="60052" x="5645150" y="4075113"/>
          <p14:tracePt t="60054" x="5653088" y="4075113"/>
          <p14:tracePt t="60056" x="5661025" y="4075113"/>
          <p14:tracePt t="60058" x="5661025" y="4083050"/>
          <p14:tracePt t="60060" x="5668963" y="4083050"/>
          <p14:tracePt t="60064" x="5676900" y="4090988"/>
          <p14:tracePt t="60066" x="5684838" y="4090988"/>
          <p14:tracePt t="60068" x="5684838" y="4098925"/>
          <p14:tracePt t="60070" x="5692775" y="4106863"/>
          <p14:tracePt t="60072" x="5700713" y="4106863"/>
          <p14:tracePt t="60090" x="5765800" y="4162425"/>
          <p14:tracePt t="60092" x="5781675" y="4170363"/>
          <p14:tracePt t="60094" x="5789613" y="4178300"/>
          <p14:tracePt t="60096" x="5789613" y="4186238"/>
          <p14:tracePt t="60098" x="5805488" y="4194175"/>
          <p14:tracePt t="60100" x="5805488" y="4202113"/>
          <p14:tracePt t="60102" x="5821363" y="4210050"/>
          <p14:tracePt t="60104" x="5821363" y="4217988"/>
          <p14:tracePt t="60106" x="5837238" y="4233863"/>
          <p14:tracePt t="60108" x="5837238" y="4249738"/>
          <p14:tracePt t="60110" x="5853113" y="4265613"/>
          <p14:tracePt t="60112" x="5861050" y="4281488"/>
          <p14:tracePt t="60114" x="5861050" y="4298950"/>
          <p14:tracePt t="60116" x="5861050" y="4314825"/>
          <p14:tracePt t="60118" x="5868988" y="4330700"/>
          <p14:tracePt t="60120" x="5876925" y="4354513"/>
          <p14:tracePt t="60122" x="5884863" y="4378325"/>
          <p14:tracePt t="60124" x="5884863" y="4402138"/>
          <p14:tracePt t="60126" x="5892800" y="4441825"/>
          <p14:tracePt t="60128" x="5892800" y="4473575"/>
          <p14:tracePt t="60130" x="5892800" y="4505325"/>
          <p14:tracePt t="60132" x="5892800" y="4529138"/>
          <p14:tracePt t="60134" x="5892800" y="4560888"/>
          <p14:tracePt t="60136" x="5892800" y="4592638"/>
          <p14:tracePt t="60138" x="5892800" y="4616450"/>
          <p14:tracePt t="60140" x="5892800" y="4641850"/>
          <p14:tracePt t="60142" x="5892800" y="4673600"/>
          <p14:tracePt t="60146" x="5884863" y="4681538"/>
          <p14:tracePt t="60150" x="5876925" y="4697413"/>
          <p14:tracePt t="60152" x="5861050" y="4705350"/>
          <p14:tracePt t="60288" x="5861050" y="4697413"/>
          <p14:tracePt t="60292" x="5868988" y="4689475"/>
          <p14:tracePt t="60294" x="5876925" y="4673600"/>
          <p14:tracePt t="60296" x="5884863" y="4665663"/>
          <p14:tracePt t="60298" x="5892800" y="4649788"/>
          <p14:tracePt t="60300" x="5900738" y="4649788"/>
          <p14:tracePt t="60302" x="5900738" y="4641850"/>
          <p14:tracePt t="60304" x="5908675" y="4633913"/>
          <p14:tracePt t="60306" x="5916613" y="4624388"/>
          <p14:tracePt t="60308" x="5916613" y="4608513"/>
          <p14:tracePt t="60310" x="5924550" y="4608513"/>
          <p14:tracePt t="60312" x="5924550" y="4600575"/>
          <p14:tracePt t="60314" x="5924550" y="4592638"/>
          <p14:tracePt t="60316" x="5932488" y="4584700"/>
          <p14:tracePt t="60318" x="5932488" y="4576763"/>
          <p14:tracePt t="60320" x="5940425" y="4576763"/>
          <p14:tracePt t="60322" x="5940425" y="4560888"/>
          <p14:tracePt t="60326" x="5940425" y="4552950"/>
          <p14:tracePt t="60328" x="5940425" y="4545013"/>
          <p14:tracePt t="60330" x="5940425" y="4537075"/>
          <p14:tracePt t="60334" x="5940425" y="4529138"/>
          <p14:tracePt t="60336" x="5940425" y="4521200"/>
          <p14:tracePt t="60340" x="5940425" y="4505325"/>
          <p14:tracePt t="60344" x="5940425" y="4497388"/>
          <p14:tracePt t="60356" x="5940425" y="4489450"/>
          <p14:tracePt t="60382" x="5940425" y="4481513"/>
          <p14:tracePt t="60400" x="5940425" y="4473575"/>
          <p14:tracePt t="60408" x="5940425" y="4465638"/>
          <p14:tracePt t="60414" x="5948363" y="4465638"/>
          <p14:tracePt t="60416" x="5948363" y="4457700"/>
          <p14:tracePt t="60418" x="5948363" y="4449763"/>
          <p14:tracePt t="60420" x="5956300" y="4449763"/>
          <p14:tracePt t="60424" x="5964238" y="4449763"/>
          <p14:tracePt t="60426" x="5972175" y="4441825"/>
          <p14:tracePt t="60430" x="5980113" y="4441825"/>
          <p14:tracePt t="60432" x="5988050" y="4433888"/>
          <p14:tracePt t="60434" x="5995988" y="4433888"/>
          <p14:tracePt t="60436" x="6003925" y="4433888"/>
          <p14:tracePt t="60438" x="6011863" y="4425950"/>
          <p14:tracePt t="60440" x="6019800" y="4425950"/>
          <p14:tracePt t="60442" x="6035675" y="4418013"/>
          <p14:tracePt t="60444" x="6043613" y="4418013"/>
          <p14:tracePt t="60446" x="6051550" y="4418013"/>
          <p14:tracePt t="60448" x="6067425" y="4418013"/>
          <p14:tracePt t="60450" x="6083300" y="4410075"/>
          <p14:tracePt t="60452" x="6091238" y="4410075"/>
          <p14:tracePt t="60454" x="6108700" y="4402138"/>
          <p14:tracePt t="60456" x="6124575" y="4402138"/>
          <p14:tracePt t="60458" x="6140450" y="4402138"/>
          <p14:tracePt t="60460" x="6148388" y="4394200"/>
          <p14:tracePt t="60462" x="6164263" y="4394200"/>
          <p14:tracePt t="60464" x="6180138" y="4386263"/>
          <p14:tracePt t="60466" x="6203950" y="4386263"/>
          <p14:tracePt t="60468" x="6219825" y="4378325"/>
          <p14:tracePt t="60470" x="6235700" y="4378325"/>
          <p14:tracePt t="60472" x="6251575" y="4378325"/>
          <p14:tracePt t="60474" x="6267450" y="4378325"/>
          <p14:tracePt t="60476" x="6283325" y="4378325"/>
          <p14:tracePt t="60478" x="6307138" y="4370388"/>
          <p14:tracePt t="60480" x="6323013" y="4370388"/>
          <p14:tracePt t="60482" x="6338888" y="4370388"/>
          <p14:tracePt t="60484" x="6346825" y="4370388"/>
          <p14:tracePt t="60486" x="6354763" y="4370388"/>
          <p14:tracePt t="60488" x="6378575" y="4370388"/>
          <p14:tracePt t="60490" x="6394450" y="4370388"/>
          <p14:tracePt t="60492" x="6410325" y="4370388"/>
          <p14:tracePt t="60494" x="6426200" y="4370388"/>
          <p14:tracePt t="60496" x="6442075" y="4370388"/>
          <p14:tracePt t="60498" x="6459538" y="4370388"/>
          <p14:tracePt t="60500" x="6483350" y="4370388"/>
          <p14:tracePt t="60502" x="6499225" y="4370388"/>
          <p14:tracePt t="60504" x="6523038" y="4370388"/>
          <p14:tracePt t="60506" x="6538913" y="4370388"/>
          <p14:tracePt t="60508" x="6562725" y="4370388"/>
          <p14:tracePt t="60510" x="6578600" y="4370388"/>
          <p14:tracePt t="60512" x="6602413" y="4370388"/>
          <p14:tracePt t="60514" x="6618288" y="4370388"/>
          <p14:tracePt t="60516" x="6634163" y="4370388"/>
          <p14:tracePt t="60518" x="6657975" y="4370388"/>
          <p14:tracePt t="60520" x="6673850" y="4370388"/>
          <p14:tracePt t="60522" x="6689725" y="4370388"/>
          <p14:tracePt t="60524" x="6705600" y="4370388"/>
          <p14:tracePt t="60526" x="6729413" y="4370388"/>
          <p14:tracePt t="60528" x="6745288" y="4370388"/>
          <p14:tracePt t="60530" x="6761163" y="4370388"/>
          <p14:tracePt t="60532" x="6777038" y="4370388"/>
          <p14:tracePt t="60534" x="6784975" y="4370388"/>
          <p14:tracePt t="60536" x="6810375" y="4370388"/>
          <p14:tracePt t="60538" x="6818313" y="4378325"/>
          <p14:tracePt t="60540" x="6834188" y="4378325"/>
          <p14:tracePt t="60542" x="6842125" y="4386263"/>
          <p14:tracePt t="60544" x="6858000" y="4386263"/>
          <p14:tracePt t="60546" x="6873875" y="4386263"/>
          <p14:tracePt t="60548" x="6881813" y="4386263"/>
          <p14:tracePt t="60550" x="6897688" y="4394200"/>
          <p14:tracePt t="60552" x="6913563" y="4394200"/>
          <p14:tracePt t="60554" x="6921500" y="4402138"/>
          <p14:tracePt t="60556" x="6937375" y="4410075"/>
          <p14:tracePt t="60558" x="6945313" y="4410075"/>
          <p14:tracePt t="60560" x="6961188" y="4410075"/>
          <p14:tracePt t="60562" x="6969125" y="4418013"/>
          <p14:tracePt t="60564" x="6985000" y="4418013"/>
          <p14:tracePt t="60566" x="7000875" y="4425950"/>
          <p14:tracePt t="60568" x="7008813" y="4425950"/>
          <p14:tracePt t="60570" x="7024688" y="4425950"/>
          <p14:tracePt t="60572" x="7040563" y="4433888"/>
          <p14:tracePt t="60574" x="7048500" y="4433888"/>
          <p14:tracePt t="60576" x="7056438" y="4441825"/>
          <p14:tracePt t="60578" x="7064375" y="4441825"/>
          <p14:tracePt t="60580" x="7080250" y="4441825"/>
          <p14:tracePt t="60582" x="7088188" y="4441825"/>
          <p14:tracePt t="60584" x="7096125" y="4449763"/>
          <p14:tracePt t="60586" x="7112000" y="4449763"/>
          <p14:tracePt t="60588" x="7119938" y="4457700"/>
          <p14:tracePt t="60590" x="7127875" y="4457700"/>
          <p14:tracePt t="60592" x="7135813" y="4457700"/>
          <p14:tracePt t="60594" x="7145338" y="4465638"/>
          <p14:tracePt t="60596" x="7153275" y="4465638"/>
          <p14:tracePt t="60598" x="7161213" y="4465638"/>
          <p14:tracePt t="60600" x="7169150" y="4473575"/>
          <p14:tracePt t="60602" x="7177088" y="4473575"/>
          <p14:tracePt t="60604" x="7185025" y="4473575"/>
          <p14:tracePt t="60608" x="7192963" y="4473575"/>
          <p14:tracePt t="60610" x="7200900" y="4473575"/>
          <p14:tracePt t="60612" x="7200900" y="4481513"/>
          <p14:tracePt t="60614" x="7208838" y="4481513"/>
          <p14:tracePt t="60618" x="7216775" y="4481513"/>
          <p14:tracePt t="60624" x="7224713" y="4481513"/>
          <p14:tracePt t="60632" x="7232650" y="4481513"/>
          <p14:tracePt t="60636" x="7232650" y="4489450"/>
          <p14:tracePt t="60652" x="7240588" y="4489450"/>
          <p14:tracePt t="60672" x="7248525" y="4497388"/>
          <p14:tracePt t="60702" x="7256463" y="4497388"/>
          <p14:tracePt t="60806" x="7256463" y="4489450"/>
          <p14:tracePt t="60812" x="7256463" y="4481513"/>
          <p14:tracePt t="60820" x="7256463" y="4473575"/>
          <p14:tracePt t="60826" x="7256463" y="4465638"/>
          <p14:tracePt t="60830" x="7256463" y="4457700"/>
          <p14:tracePt t="60838" x="7264400" y="4449763"/>
          <p14:tracePt t="60844" x="7264400" y="4441825"/>
          <p14:tracePt t="60846" x="7272338" y="4441825"/>
          <p14:tracePt t="60850" x="7280275" y="4433888"/>
          <p14:tracePt t="60854" x="7280275" y="4425950"/>
          <p14:tracePt t="60856" x="7288213" y="4425950"/>
          <p14:tracePt t="60860" x="7288213" y="4418013"/>
          <p14:tracePt t="60862" x="7296150" y="4418013"/>
          <p14:tracePt t="60864" x="7296150" y="4410075"/>
          <p14:tracePt t="60866" x="7304088" y="4410075"/>
          <p14:tracePt t="60868" x="7312025" y="4410075"/>
          <p14:tracePt t="60870" x="7312025" y="4402138"/>
          <p14:tracePt t="60872" x="7312025" y="4394200"/>
          <p14:tracePt t="60874" x="7319963" y="4394200"/>
          <p14:tracePt t="60876" x="7319963" y="4386263"/>
          <p14:tracePt t="60878" x="7335838" y="4386263"/>
          <p14:tracePt t="60880" x="7335838" y="4378325"/>
          <p14:tracePt t="60882" x="7343775" y="4378325"/>
          <p14:tracePt t="60884" x="7343775" y="4370388"/>
          <p14:tracePt t="60886" x="7351713" y="4362450"/>
          <p14:tracePt t="60888" x="7359650" y="4362450"/>
          <p14:tracePt t="60890" x="7367588" y="4354513"/>
          <p14:tracePt t="60892" x="7367588" y="4346575"/>
          <p14:tracePt t="60894" x="7383463" y="4338638"/>
          <p14:tracePt t="60898" x="7391400" y="4330700"/>
          <p14:tracePt t="60900" x="7399338" y="4322763"/>
          <p14:tracePt t="60902" x="7407275" y="4314825"/>
          <p14:tracePt t="60904" x="7423150" y="4306888"/>
          <p14:tracePt t="60908" x="7439025" y="4298950"/>
          <p14:tracePt t="60910" x="7439025" y="4291013"/>
          <p14:tracePt t="60912" x="7454900" y="4281488"/>
          <p14:tracePt t="60914" x="7462838" y="4273550"/>
          <p14:tracePt t="60916" x="7470775" y="4265613"/>
          <p14:tracePt t="60918" x="7478713" y="4265613"/>
          <p14:tracePt t="60920" x="7486650" y="4257675"/>
          <p14:tracePt t="60922" x="7496175" y="4249738"/>
          <p14:tracePt t="60924" x="7504113" y="4241800"/>
          <p14:tracePt t="60926" x="7519988" y="4233863"/>
          <p14:tracePt t="60928" x="7527925" y="4225925"/>
          <p14:tracePt t="60930" x="7535863" y="4217988"/>
          <p14:tracePt t="60932" x="7543800" y="4217988"/>
          <p14:tracePt t="60934" x="7551738" y="4202113"/>
          <p14:tracePt t="60936" x="7567613" y="4202113"/>
          <p14:tracePt t="60938" x="7575550" y="4194175"/>
          <p14:tracePt t="60940" x="7583488" y="4186238"/>
          <p14:tracePt t="60942" x="7599363" y="4178300"/>
          <p14:tracePt t="60944" x="7615238" y="4170363"/>
          <p14:tracePt t="60946" x="7623175" y="4162425"/>
          <p14:tracePt t="60948" x="7639050" y="4162425"/>
          <p14:tracePt t="60950" x="7654925" y="4146550"/>
          <p14:tracePt t="60952" x="7662863" y="4146550"/>
          <p14:tracePt t="60954" x="7678738" y="4138613"/>
          <p14:tracePt t="60956" x="7694613" y="4130675"/>
          <p14:tracePt t="60958" x="7710488" y="4122738"/>
          <p14:tracePt t="60960" x="7726363" y="4114800"/>
          <p14:tracePt t="60962" x="7742238" y="4106863"/>
          <p14:tracePt t="60964" x="7766050" y="4098925"/>
          <p14:tracePt t="60966" x="7781925" y="4098925"/>
          <p14:tracePt t="60968" x="7797800" y="4090988"/>
          <p14:tracePt t="60970" x="7813675" y="4083050"/>
          <p14:tracePt t="60972" x="7829550" y="4083050"/>
          <p14:tracePt t="60974" x="7854950" y="4075113"/>
          <p14:tracePt t="60976" x="7862888" y="4067175"/>
          <p14:tracePt t="60978" x="7878763" y="4059238"/>
          <p14:tracePt t="60980" x="7894638" y="4059238"/>
          <p14:tracePt t="60982" x="7918450" y="4059238"/>
          <p14:tracePt t="60984" x="7934325" y="4051300"/>
          <p14:tracePt t="60986" x="7950200" y="4043363"/>
          <p14:tracePt t="60988" x="7958138" y="4035425"/>
          <p14:tracePt t="60990" x="7974013" y="4035425"/>
          <p14:tracePt t="60992" x="7997825" y="4035425"/>
          <p14:tracePt t="60994" x="8005763" y="4027488"/>
          <p14:tracePt t="60996" x="8021638" y="4027488"/>
          <p14:tracePt t="60998" x="8037513" y="4019550"/>
          <p14:tracePt t="61000" x="8053388" y="4019550"/>
          <p14:tracePt t="61002" x="8069263" y="4019550"/>
          <p14:tracePt t="61004" x="8077200" y="4019550"/>
          <p14:tracePt t="61006" x="8093075" y="4011613"/>
          <p14:tracePt t="61008" x="8108950" y="4011613"/>
          <p14:tracePt t="61010" x="8124825" y="4003675"/>
          <p14:tracePt t="61012" x="8132763" y="4003675"/>
          <p14:tracePt t="61014" x="8140700" y="4003675"/>
          <p14:tracePt t="61016" x="8156575" y="4003675"/>
          <p14:tracePt t="61018" x="8172450" y="4003675"/>
          <p14:tracePt t="61020" x="8180388" y="4003675"/>
          <p14:tracePt t="61022" x="8197850" y="4003675"/>
          <p14:tracePt t="61024" x="8213725" y="3995738"/>
          <p14:tracePt t="61026" x="8221663" y="3995738"/>
          <p14:tracePt t="61028" x="8237538" y="3995738"/>
          <p14:tracePt t="61030" x="8245475" y="3995738"/>
          <p14:tracePt t="61032" x="8253413" y="3995738"/>
          <p14:tracePt t="61034" x="8269288" y="3995738"/>
          <p14:tracePt t="61036" x="8277225" y="3995738"/>
          <p14:tracePt t="61038" x="8285163" y="3995738"/>
          <p14:tracePt t="61040" x="8301038" y="3995738"/>
          <p14:tracePt t="61042" x="8308975" y="3995738"/>
          <p14:tracePt t="61044" x="8316913" y="3995738"/>
          <p14:tracePt t="61046" x="8324850" y="3995738"/>
          <p14:tracePt t="61048" x="8332788" y="3995738"/>
          <p14:tracePt t="61050" x="8340725" y="3995738"/>
          <p14:tracePt t="61054" x="8348663" y="3995738"/>
          <p14:tracePt t="61060" x="8356600" y="3995738"/>
          <p14:tracePt t="61074" x="8364538" y="3995738"/>
          <p14:tracePt t="61100" x="8356600" y="3995738"/>
          <p14:tracePt t="61124" x="8356600" y="3987800"/>
          <p14:tracePt t="61152" x="8364538" y="3987800"/>
          <p14:tracePt t="61156" x="8372475" y="3987800"/>
          <p14:tracePt t="61158" x="8380413" y="3987800"/>
          <p14:tracePt t="61162" x="8388350" y="3987800"/>
          <p14:tracePt t="61164" x="8396288" y="3987800"/>
          <p14:tracePt t="61166" x="8404225" y="3987800"/>
          <p14:tracePt t="61168" x="8412163" y="3987800"/>
          <p14:tracePt t="61172" x="8428038" y="3987800"/>
          <p14:tracePt t="61176" x="8435975" y="3987800"/>
          <p14:tracePt t="61178" x="8443913" y="3995738"/>
          <p14:tracePt t="61180" x="8451850" y="3995738"/>
          <p14:tracePt t="61182" x="8459788" y="3995738"/>
          <p14:tracePt t="61184" x="8467725" y="3995738"/>
          <p14:tracePt t="61186" x="8475663" y="3995738"/>
          <p14:tracePt t="61188" x="8483600" y="4003675"/>
          <p14:tracePt t="61190" x="8491538" y="4003675"/>
          <p14:tracePt t="61192" x="8499475" y="4003675"/>
          <p14:tracePt t="61194" x="8515350" y="4003675"/>
          <p14:tracePt t="61196" x="8523288" y="4011613"/>
          <p14:tracePt t="61198" x="8531225" y="4011613"/>
          <p14:tracePt t="61200" x="8548688" y="4019550"/>
          <p14:tracePt t="61202" x="8556625" y="4019550"/>
          <p14:tracePt t="61204" x="8564563" y="4019550"/>
          <p14:tracePt t="61206" x="8580438" y="4019550"/>
          <p14:tracePt t="61208" x="8596313" y="4027488"/>
          <p14:tracePt t="61210" x="8612188" y="4035425"/>
          <p14:tracePt t="61212" x="8628063" y="4035425"/>
          <p14:tracePt t="61214" x="8643938" y="4043363"/>
          <p14:tracePt t="61216" x="8659813" y="4043363"/>
          <p14:tracePt t="61218" x="8683625" y="4043363"/>
          <p14:tracePt t="61220" x="8699500" y="4043363"/>
          <p14:tracePt t="61222" x="8715375" y="4051300"/>
          <p14:tracePt t="61224" x="8731250" y="4051300"/>
          <p14:tracePt t="61226" x="8739188" y="4051300"/>
          <p14:tracePt t="61228" x="8755063" y="4051300"/>
          <p14:tracePt t="61230" x="8770938" y="4051300"/>
          <p14:tracePt t="61232" x="8786813" y="4051300"/>
          <p14:tracePt t="61234" x="8802688" y="4059238"/>
          <p14:tracePt t="61236" x="8818563" y="4059238"/>
          <p14:tracePt t="61238" x="8842375" y="4059238"/>
          <p14:tracePt t="61240" x="8858250" y="4059238"/>
          <p14:tracePt t="61242" x="8883650" y="4059238"/>
          <p14:tracePt t="61244" x="8899525" y="4059238"/>
          <p14:tracePt t="61246" x="8923338" y="4059238"/>
          <p14:tracePt t="61248" x="8939213" y="4059238"/>
          <p14:tracePt t="61250" x="8955088" y="4059238"/>
          <p14:tracePt t="61252" x="8970963" y="4059238"/>
          <p14:tracePt t="61254" x="8986838" y="4059238"/>
          <p14:tracePt t="61256" x="9002713" y="4059238"/>
          <p14:tracePt t="61258" x="9026525" y="4059238"/>
          <p14:tracePt t="61260" x="9042400" y="4059238"/>
          <p14:tracePt t="61262" x="9058275" y="4067175"/>
          <p14:tracePt t="61264" x="9074150" y="4067175"/>
          <p14:tracePt t="61266" x="9090025" y="4067175"/>
          <p14:tracePt t="61268" x="9105900" y="4067175"/>
          <p14:tracePt t="61270" x="9121775" y="4067175"/>
          <p14:tracePt t="61272" x="9137650" y="4067175"/>
          <p14:tracePt t="61274" x="9153525" y="4075113"/>
          <p14:tracePt t="61276" x="9161463" y="4075113"/>
          <p14:tracePt t="61278" x="9169400" y="4075113"/>
          <p14:tracePt t="61280" x="9185275" y="4075113"/>
          <p14:tracePt t="61282" x="9193213" y="4083050"/>
          <p14:tracePt t="61284" x="9209088" y="4083050"/>
          <p14:tracePt t="61286" x="9217025" y="4083050"/>
          <p14:tracePt t="61288" x="9224963" y="4083050"/>
          <p14:tracePt t="61290" x="9234488" y="4090988"/>
          <p14:tracePt t="61292" x="9250363" y="4090988"/>
          <p14:tracePt t="61294" x="9258300" y="4098925"/>
          <p14:tracePt t="61296" x="9266238" y="4098925"/>
          <p14:tracePt t="61298" x="9282113" y="4098925"/>
          <p14:tracePt t="61300" x="9282113" y="4106863"/>
          <p14:tracePt t="61302" x="9290050" y="4106863"/>
          <p14:tracePt t="61304" x="9305925" y="4106863"/>
          <p14:tracePt t="61306" x="9313863" y="4114800"/>
          <p14:tracePt t="61308" x="9321800" y="4114800"/>
          <p14:tracePt t="61310" x="9337675" y="4122738"/>
          <p14:tracePt t="61314" x="9353550" y="4130675"/>
          <p14:tracePt t="61316" x="9361488" y="4138613"/>
          <p14:tracePt t="61318" x="9369425" y="4138613"/>
          <p14:tracePt t="61320" x="9385300" y="4146550"/>
          <p14:tracePt t="61322" x="9385300" y="4154488"/>
          <p14:tracePt t="61324" x="9401175" y="4154488"/>
          <p14:tracePt t="61326" x="9409113" y="4162425"/>
          <p14:tracePt t="61328" x="9417050" y="4170363"/>
          <p14:tracePt t="61330" x="9432925" y="4178300"/>
          <p14:tracePt t="61332" x="9440863" y="4186238"/>
          <p14:tracePt t="61334" x="9456738" y="4194175"/>
          <p14:tracePt t="61336" x="9464675" y="4202113"/>
          <p14:tracePt t="61338" x="9472613" y="4210050"/>
          <p14:tracePt t="61340" x="9488488" y="4217988"/>
          <p14:tracePt t="61342" x="9488488" y="4225925"/>
          <p14:tracePt t="61344" x="9504363" y="4233863"/>
          <p14:tracePt t="61346" x="9512300" y="4233863"/>
          <p14:tracePt t="61348" x="9520238" y="4249738"/>
          <p14:tracePt t="61350" x="9528175" y="4257675"/>
          <p14:tracePt t="61352" x="9544050" y="4265613"/>
          <p14:tracePt t="61354" x="9551988" y="4273550"/>
          <p14:tracePt t="61356" x="9567863" y="4281488"/>
          <p14:tracePt t="61358" x="9567863" y="4291013"/>
          <p14:tracePt t="61360" x="9585325" y="4306888"/>
          <p14:tracePt t="61362" x="9593263" y="4306888"/>
          <p14:tracePt t="61364" x="9609138" y="4322763"/>
          <p14:tracePt t="61366" x="9609138" y="4330700"/>
          <p14:tracePt t="61368" x="9625013" y="4338638"/>
          <p14:tracePt t="61370" x="9632950" y="4346575"/>
          <p14:tracePt t="61372" x="9640888" y="4362450"/>
          <p14:tracePt t="61374" x="9648825" y="4370388"/>
          <p14:tracePt t="61376" x="9664700" y="4386263"/>
          <p14:tracePt t="61378" x="9672638" y="4394200"/>
          <p14:tracePt t="61380" x="9680575" y="4402138"/>
          <p14:tracePt t="61382" x="9696450" y="4418013"/>
          <p14:tracePt t="61384" x="9704388" y="4433888"/>
          <p14:tracePt t="61386" x="9712325" y="4441825"/>
          <p14:tracePt t="61388" x="9720263" y="4457700"/>
          <p14:tracePt t="61390" x="9736138" y="4465638"/>
          <p14:tracePt t="61392" x="9744075" y="4481513"/>
          <p14:tracePt t="61394" x="9759950" y="4497388"/>
          <p14:tracePt t="61396" x="9767888" y="4505325"/>
          <p14:tracePt t="61398" x="9775825" y="4521200"/>
          <p14:tracePt t="61400" x="9791700" y="4537075"/>
          <p14:tracePt t="61402" x="9799638" y="4552950"/>
          <p14:tracePt t="61404" x="9807575" y="4560888"/>
          <p14:tracePt t="61406" x="9815513" y="4576763"/>
          <p14:tracePt t="61408" x="9831388" y="4592638"/>
          <p14:tracePt t="61410" x="9839325" y="4600575"/>
          <p14:tracePt t="61412" x="9847263" y="4624388"/>
          <p14:tracePt t="61414" x="9863138" y="4633913"/>
          <p14:tracePt t="61416" x="9863138" y="4649788"/>
          <p14:tracePt t="61418" x="9879013" y="4665663"/>
          <p14:tracePt t="61420" x="9879013" y="4681538"/>
          <p14:tracePt t="61422" x="9886950" y="4689475"/>
          <p14:tracePt t="61424" x="9902825" y="4713288"/>
          <p14:tracePt t="61426" x="9902825" y="4721225"/>
          <p14:tracePt t="61428" x="9910763" y="4737100"/>
          <p14:tracePt t="61430" x="9918700" y="4745038"/>
          <p14:tracePt t="61432" x="9918700" y="4760913"/>
          <p14:tracePt t="61434" x="9926638" y="4776788"/>
          <p14:tracePt t="61436" x="9936163" y="4784725"/>
          <p14:tracePt t="61438" x="9944100" y="4808538"/>
          <p14:tracePt t="61440" x="9944100" y="4816475"/>
          <p14:tracePt t="61442" x="9952038" y="4832350"/>
          <p14:tracePt t="61444" x="9959975" y="4848225"/>
          <p14:tracePt t="61446" x="9959975" y="4856163"/>
          <p14:tracePt t="61448" x="9959975" y="4864100"/>
          <p14:tracePt t="61450" x="9967913" y="4879975"/>
          <p14:tracePt t="61452" x="9967913" y="4895850"/>
          <p14:tracePt t="61454" x="9975850" y="4911725"/>
          <p14:tracePt t="61456" x="9975850" y="4919663"/>
          <p14:tracePt t="61458" x="9975850" y="4927600"/>
          <p14:tracePt t="61460" x="9983788" y="4951413"/>
          <p14:tracePt t="61462" x="9983788" y="4959350"/>
          <p14:tracePt t="61464" x="9991725" y="4967288"/>
          <p14:tracePt t="61466" x="9991725" y="4984750"/>
          <p14:tracePt t="61468" x="9999663" y="5000625"/>
          <p14:tracePt t="61470" x="9999663" y="5008563"/>
          <p14:tracePt t="61472" x="9999663" y="5016500"/>
          <p14:tracePt t="61474" x="9999663" y="5032375"/>
          <p14:tracePt t="61476" x="9999663" y="5040313"/>
          <p14:tracePt t="61478" x="9999663" y="5048250"/>
          <p14:tracePt t="61480" x="9999663" y="5064125"/>
          <p14:tracePt t="61482" x="10007600" y="5072063"/>
          <p14:tracePt t="61484" x="10007600" y="5080000"/>
          <p14:tracePt t="61486" x="10007600" y="5095875"/>
          <p14:tracePt t="61488" x="10007600" y="5103813"/>
          <p14:tracePt t="61490" x="10007600" y="5111750"/>
          <p14:tracePt t="61492" x="10015538" y="5119688"/>
          <p14:tracePt t="61494" x="10015538" y="5135563"/>
          <p14:tracePt t="61496" x="10015538" y="5143500"/>
          <p14:tracePt t="61498" x="10015538" y="5151438"/>
          <p14:tracePt t="61500" x="10015538" y="5159375"/>
          <p14:tracePt t="61502" x="10015538" y="5167313"/>
          <p14:tracePt t="61504" x="10015538" y="5175250"/>
          <p14:tracePt t="61506" x="10015538" y="5191125"/>
          <p14:tracePt t="61510" x="10015538" y="5199063"/>
          <p14:tracePt t="61512" x="10023475" y="5214938"/>
          <p14:tracePt t="61514" x="10023475" y="5222875"/>
          <p14:tracePt t="61516" x="10023475" y="5230813"/>
          <p14:tracePt t="61518" x="10023475" y="5238750"/>
          <p14:tracePt t="61520" x="10023475" y="5246688"/>
          <p14:tracePt t="61522" x="10023475" y="5254625"/>
          <p14:tracePt t="61524" x="10023475" y="5270500"/>
          <p14:tracePt t="61528" x="10023475" y="5278438"/>
          <p14:tracePt t="61530" x="10023475" y="5294313"/>
          <p14:tracePt t="61532" x="10023475" y="5302250"/>
          <p14:tracePt t="61534" x="10023475" y="5310188"/>
          <p14:tracePt t="61536" x="10015538" y="5327650"/>
          <p14:tracePt t="61538" x="10015538" y="5335588"/>
          <p14:tracePt t="61540" x="10015538" y="5343525"/>
          <p14:tracePt t="61542" x="10007600" y="5351463"/>
          <p14:tracePt t="61544" x="10007600" y="5359400"/>
          <p14:tracePt t="61546" x="9999663" y="5375275"/>
          <p14:tracePt t="61548" x="9991725" y="5383213"/>
          <p14:tracePt t="61552" x="9983788" y="5399088"/>
          <p14:tracePt t="61554" x="9975850" y="5407025"/>
          <p14:tracePt t="61556" x="9975850" y="5414963"/>
          <p14:tracePt t="61558" x="9967913" y="5430838"/>
          <p14:tracePt t="61560" x="9959975" y="5430838"/>
          <p14:tracePt t="61562" x="9952038" y="5446713"/>
          <p14:tracePt t="61564" x="9944100" y="5454650"/>
          <p14:tracePt t="61566" x="9944100" y="5462588"/>
          <p14:tracePt t="61568" x="9936163" y="5470525"/>
          <p14:tracePt t="61570" x="9926638" y="5478463"/>
          <p14:tracePt t="61572" x="9918700" y="5494338"/>
          <p14:tracePt t="61574" x="9910763" y="5494338"/>
          <p14:tracePt t="61576" x="9902825" y="5510213"/>
          <p14:tracePt t="61580" x="9886950" y="5526088"/>
          <p14:tracePt t="61582" x="9886950" y="5534025"/>
          <p14:tracePt t="61584" x="9871075" y="5541963"/>
          <p14:tracePt t="61586" x="9871075" y="5549900"/>
          <p14:tracePt t="61588" x="9863138" y="5557838"/>
          <p14:tracePt t="61590" x="9855200" y="5565775"/>
          <p14:tracePt t="61592" x="9847263" y="5573713"/>
          <p14:tracePt t="61594" x="9839325" y="5581650"/>
          <p14:tracePt t="61596" x="9839325" y="5589588"/>
          <p14:tracePt t="61598" x="9823450" y="5605463"/>
          <p14:tracePt t="61602" x="9815513" y="5613400"/>
          <p14:tracePt t="61604" x="9815513" y="5621338"/>
          <p14:tracePt t="61606" x="9807575" y="5629275"/>
          <p14:tracePt t="61608" x="9791700" y="5637213"/>
          <p14:tracePt t="61610" x="9791700" y="5645150"/>
          <p14:tracePt t="61612" x="9783763" y="5653088"/>
          <p14:tracePt t="61614" x="9783763" y="5662613"/>
          <p14:tracePt t="61616" x="9775825" y="5670550"/>
          <p14:tracePt t="61618" x="9767888" y="5670550"/>
          <p14:tracePt t="61620" x="9759950" y="5686425"/>
          <p14:tracePt t="61624" x="9752013" y="5694363"/>
          <p14:tracePt t="61626" x="9744075" y="5702300"/>
          <p14:tracePt t="61628" x="9744075" y="5710238"/>
          <p14:tracePt t="61630" x="9728200" y="5718175"/>
          <p14:tracePt t="61632" x="9728200" y="5726113"/>
          <p14:tracePt t="61634" x="9720263" y="5734050"/>
          <p14:tracePt t="61638" x="9712325" y="5741988"/>
          <p14:tracePt t="61640" x="9712325" y="5749925"/>
          <p14:tracePt t="61642" x="9704388" y="5757863"/>
          <p14:tracePt t="61644" x="9696450" y="5757863"/>
          <p14:tracePt t="61646" x="9696450" y="5765800"/>
          <p14:tracePt t="61648" x="9688513" y="5765800"/>
          <p14:tracePt t="61650" x="9688513" y="5773738"/>
          <p14:tracePt t="61652" x="9688513" y="5781675"/>
          <p14:tracePt t="61654" x="9680575" y="5781675"/>
          <p14:tracePt t="61656" x="9672638" y="5789613"/>
          <p14:tracePt t="61660" x="9664700" y="5797550"/>
          <p14:tracePt t="61664" x="9656763" y="5805488"/>
          <p14:tracePt t="61666" x="9656763" y="5813425"/>
          <p14:tracePt t="61670" x="9648825" y="5821363"/>
          <p14:tracePt t="61672" x="9640888" y="5821363"/>
          <p14:tracePt t="61674" x="9640888" y="5829300"/>
          <p14:tracePt t="61676" x="9632950" y="5829300"/>
          <p14:tracePt t="61678" x="9632950" y="5837238"/>
          <p14:tracePt t="61680" x="9625013" y="5837238"/>
          <p14:tracePt t="61682" x="9625013" y="5845175"/>
          <p14:tracePt t="61684" x="9617075" y="5845175"/>
          <p14:tracePt t="61686" x="9617075" y="5853113"/>
          <p14:tracePt t="61688" x="9609138" y="5853113"/>
          <p14:tracePt t="61690" x="9601200" y="5853113"/>
          <p14:tracePt t="61692" x="9601200" y="5861050"/>
          <p14:tracePt t="61694" x="9593263" y="5861050"/>
          <p14:tracePt t="61696" x="9585325" y="5868988"/>
          <p14:tracePt t="61698" x="9575800" y="5876925"/>
          <p14:tracePt t="61700" x="9567863" y="5876925"/>
          <p14:tracePt t="61704" x="9559925" y="5884863"/>
          <p14:tracePt t="61706" x="9551988" y="5884863"/>
          <p14:tracePt t="61708" x="9544050" y="5884863"/>
          <p14:tracePt t="61710" x="9536113" y="5892800"/>
          <p14:tracePt t="61712" x="9528175" y="5900738"/>
          <p14:tracePt t="61714" x="9520238" y="5900738"/>
          <p14:tracePt t="61716" x="9512300" y="5900738"/>
          <p14:tracePt t="61718" x="9496425" y="5908675"/>
          <p14:tracePt t="61722" x="9488488" y="5916613"/>
          <p14:tracePt t="61724" x="9472613" y="5916613"/>
          <p14:tracePt t="61728" x="9464675" y="5924550"/>
          <p14:tracePt t="61730" x="9448800" y="5924550"/>
          <p14:tracePt t="61732" x="9440863" y="5924550"/>
          <p14:tracePt t="61734" x="9432925" y="5932488"/>
          <p14:tracePt t="61736" x="9424988" y="5932488"/>
          <p14:tracePt t="61738" x="9424988" y="5940425"/>
          <p14:tracePt t="61740" x="9409113" y="5940425"/>
          <p14:tracePt t="61742" x="9401175" y="5940425"/>
          <p14:tracePt t="61744" x="9393238" y="5948363"/>
          <p14:tracePt t="61746" x="9385300" y="5948363"/>
          <p14:tracePt t="61748" x="9377363" y="5956300"/>
          <p14:tracePt t="61750" x="9369425" y="5956300"/>
          <p14:tracePt t="61752" x="9361488" y="5956300"/>
          <p14:tracePt t="61754" x="9353550" y="5964238"/>
          <p14:tracePt t="61756" x="9345613" y="5964238"/>
          <p14:tracePt t="61760" x="9329738" y="5964238"/>
          <p14:tracePt t="61762" x="9321800" y="5964238"/>
          <p14:tracePt t="61764" x="9313863" y="5972175"/>
          <p14:tracePt t="61766" x="9305925" y="5972175"/>
          <p14:tracePt t="61768" x="9297988" y="5980113"/>
          <p14:tracePt t="61770" x="9290050" y="5980113"/>
          <p14:tracePt t="61772" x="9282113" y="5980113"/>
          <p14:tracePt t="61774" x="9274175" y="5980113"/>
          <p14:tracePt t="61776" x="9266238" y="5988050"/>
          <p14:tracePt t="61778" x="9258300" y="5988050"/>
          <p14:tracePt t="61780" x="9250363" y="5988050"/>
          <p14:tracePt t="61782" x="9242425" y="5988050"/>
          <p14:tracePt t="61784" x="9234488" y="5988050"/>
          <p14:tracePt t="61786" x="9224963" y="5995988"/>
          <p14:tracePt t="61788" x="9217025" y="5995988"/>
          <p14:tracePt t="61790" x="9209088" y="6005513"/>
          <p14:tracePt t="61792" x="9193213" y="6005513"/>
          <p14:tracePt t="61794" x="9185275" y="6005513"/>
          <p14:tracePt t="61796" x="9177338" y="6005513"/>
          <p14:tracePt t="61798" x="9169400" y="6005513"/>
          <p14:tracePt t="61800" x="9153525" y="6013450"/>
          <p14:tracePt t="61802" x="9145588" y="6013450"/>
          <p14:tracePt t="61804" x="9129713" y="6021388"/>
          <p14:tracePt t="61806" x="9113838" y="6021388"/>
          <p14:tracePt t="61808" x="9105900" y="6021388"/>
          <p14:tracePt t="61810" x="9090025" y="6029325"/>
          <p14:tracePt t="61812" x="9082088" y="6029325"/>
          <p14:tracePt t="61814" x="9066213" y="6029325"/>
          <p14:tracePt t="61816" x="9050338" y="6029325"/>
          <p14:tracePt t="61818" x="9042400" y="6029325"/>
          <p14:tracePt t="61820" x="9026525" y="6029325"/>
          <p14:tracePt t="61822" x="9010650" y="6029325"/>
          <p14:tracePt t="61824" x="8994775" y="6029325"/>
          <p14:tracePt t="61826" x="8986838" y="6037263"/>
          <p14:tracePt t="61828" x="8970963" y="6037263"/>
          <p14:tracePt t="61830" x="8955088" y="6037263"/>
          <p14:tracePt t="61832" x="8939213" y="6037263"/>
          <p14:tracePt t="61834" x="8923338" y="6037263"/>
          <p14:tracePt t="61836" x="8907463" y="6037263"/>
          <p14:tracePt t="61838" x="8899525" y="6037263"/>
          <p14:tracePt t="61840" x="8883650" y="6045200"/>
          <p14:tracePt t="61842" x="8866188" y="6045200"/>
          <p14:tracePt t="61844" x="8850313" y="6045200"/>
          <p14:tracePt t="61846" x="8834438" y="6045200"/>
          <p14:tracePt t="61848" x="8826500" y="6045200"/>
          <p14:tracePt t="61850" x="8810625" y="6045200"/>
          <p14:tracePt t="61852" x="8794750" y="6045200"/>
          <p14:tracePt t="61854" x="8778875" y="6045200"/>
          <p14:tracePt t="61856" x="8770938" y="6045200"/>
          <p14:tracePt t="61858" x="8755063" y="6045200"/>
          <p14:tracePt t="61860" x="8747125" y="6045200"/>
          <p14:tracePt t="61862" x="8731250" y="6045200"/>
          <p14:tracePt t="61864" x="8715375" y="6045200"/>
          <p14:tracePt t="61866" x="8707438" y="6045200"/>
          <p14:tracePt t="61868" x="8699500" y="6045200"/>
          <p14:tracePt t="61870" x="8675688" y="6045200"/>
          <p14:tracePt t="61872" x="8667750" y="6045200"/>
          <p14:tracePt t="61874" x="8659813" y="6045200"/>
          <p14:tracePt t="61876" x="8651875" y="6045200"/>
          <p14:tracePt t="61878" x="8636000" y="6045200"/>
          <p14:tracePt t="61880" x="8620125" y="6045200"/>
          <p14:tracePt t="61882" x="8612188" y="6045200"/>
          <p14:tracePt t="61884" x="8596313" y="6045200"/>
          <p14:tracePt t="61886" x="8588375" y="6045200"/>
          <p14:tracePt t="61888" x="8572500" y="6045200"/>
          <p14:tracePt t="61890" x="8556625" y="6045200"/>
          <p14:tracePt t="61892" x="8548688" y="6045200"/>
          <p14:tracePt t="61894" x="8540750" y="6045200"/>
          <p14:tracePt t="61896" x="8515350" y="6045200"/>
          <p14:tracePt t="61898" x="8507413" y="6045200"/>
          <p14:tracePt t="61900" x="8499475" y="6045200"/>
          <p14:tracePt t="61902" x="8483600" y="6045200"/>
          <p14:tracePt t="61904" x="8467725" y="6045200"/>
          <p14:tracePt t="61906" x="8451850" y="6045200"/>
          <p14:tracePt t="61908" x="8443913" y="6045200"/>
          <p14:tracePt t="61910" x="8435975" y="6045200"/>
          <p14:tracePt t="61912" x="8420100" y="6045200"/>
          <p14:tracePt t="61914" x="8404225" y="6045200"/>
          <p14:tracePt t="61916" x="8396288" y="6045200"/>
          <p14:tracePt t="61918" x="8380413" y="6045200"/>
          <p14:tracePt t="61920" x="8372475" y="6045200"/>
          <p14:tracePt t="61922" x="8356600" y="6045200"/>
          <p14:tracePt t="61924" x="8340725" y="6045200"/>
          <p14:tracePt t="61926" x="8332788" y="6045200"/>
          <p14:tracePt t="61928" x="8324850" y="6045200"/>
          <p14:tracePt t="61930" x="8308975" y="6045200"/>
          <p14:tracePt t="61932" x="8293100" y="6045200"/>
          <p14:tracePt t="61934" x="8277225" y="6045200"/>
          <p14:tracePt t="61936" x="8269288" y="6045200"/>
          <p14:tracePt t="61938" x="8253413" y="6045200"/>
          <p14:tracePt t="61940" x="8237538" y="6045200"/>
          <p14:tracePt t="61942" x="8221663" y="6045200"/>
          <p14:tracePt t="61944" x="8213725" y="6045200"/>
          <p14:tracePt t="61946" x="8197850" y="6045200"/>
          <p14:tracePt t="61948" x="8180388" y="6045200"/>
          <p14:tracePt t="61950" x="8164513" y="6045200"/>
          <p14:tracePt t="61952" x="8148638" y="6045200"/>
          <p14:tracePt t="61954" x="8132763" y="6053138"/>
          <p14:tracePt t="61956" x="8116888" y="6053138"/>
          <p14:tracePt t="61958" x="8101013" y="6053138"/>
          <p14:tracePt t="61960" x="8085138" y="6053138"/>
          <p14:tracePt t="61962" x="8069263" y="6053138"/>
          <p14:tracePt t="61964" x="8053388" y="6061075"/>
          <p14:tracePt t="61966" x="8037513" y="6061075"/>
          <p14:tracePt t="61968" x="8021638" y="6061075"/>
          <p14:tracePt t="61970" x="8005763" y="6061075"/>
          <p14:tracePt t="61972" x="7989888" y="6069013"/>
          <p14:tracePt t="61974" x="7966075" y="6069013"/>
          <p14:tracePt t="61976" x="7958138" y="6069013"/>
          <p14:tracePt t="61978" x="7942263" y="6069013"/>
          <p14:tracePt t="61980" x="7934325" y="6069013"/>
          <p14:tracePt t="61982" x="7918450" y="6069013"/>
          <p14:tracePt t="61984" x="7902575" y="6069013"/>
          <p14:tracePt t="61986" x="7894638" y="6069013"/>
          <p14:tracePt t="61988" x="7886700" y="6069013"/>
          <p14:tracePt t="61990" x="7870825" y="6069013"/>
          <p14:tracePt t="61992" x="7862888" y="6069013"/>
          <p14:tracePt t="61994" x="7854950" y="6069013"/>
          <p14:tracePt t="61996" x="7847013" y="6069013"/>
          <p14:tracePt t="61998" x="7829550" y="6069013"/>
          <p14:tracePt t="62000" x="7821613" y="6069013"/>
          <p14:tracePt t="62004" x="7805738" y="6069013"/>
          <p14:tracePt t="62006" x="7797800" y="6069013"/>
          <p14:tracePt t="62008" x="7789863" y="6069013"/>
          <p14:tracePt t="62010" x="7781925" y="6069013"/>
          <p14:tracePt t="62014" x="7773988" y="6069013"/>
          <p14:tracePt t="62016" x="7766050" y="6069013"/>
          <p14:tracePt t="62018" x="7758113" y="6069013"/>
          <p14:tracePt t="62020" x="7750175" y="6069013"/>
          <p14:tracePt t="62024" x="7742238" y="6069013"/>
          <p14:tracePt t="62026" x="7734300" y="6069013"/>
          <p14:tracePt t="62028" x="7726363" y="6061075"/>
          <p14:tracePt t="62032" x="7710488" y="6061075"/>
          <p14:tracePt t="62036" x="7702550" y="6061075"/>
          <p14:tracePt t="62038" x="7694613" y="6061075"/>
          <p14:tracePt t="62040" x="7686675" y="6053138"/>
          <p14:tracePt t="62042" x="7678738" y="6053138"/>
          <p14:tracePt t="62044" x="7670800" y="6053138"/>
          <p14:tracePt t="62046" x="7662863" y="6045200"/>
          <p14:tracePt t="62048" x="7646988" y="6045200"/>
          <p14:tracePt t="62050" x="7639050" y="6045200"/>
          <p14:tracePt t="62052" x="7631113" y="6045200"/>
          <p14:tracePt t="62054" x="7615238" y="6037263"/>
          <p14:tracePt t="62056" x="7607300" y="6037263"/>
          <p14:tracePt t="62058" x="7599363" y="6037263"/>
          <p14:tracePt t="62060" x="7583488" y="6029325"/>
          <p14:tracePt t="62074" x="7496175" y="6013450"/>
          <p14:tracePt t="62076" x="7478713" y="6013450"/>
          <p14:tracePt t="62078" x="7470775" y="6013450"/>
          <p14:tracePt t="62080" x="7462838" y="6013450"/>
          <p14:tracePt t="62082" x="7446963" y="6013450"/>
          <p14:tracePt t="62084" x="7431088" y="6013450"/>
          <p14:tracePt t="62086" x="7423150" y="6005513"/>
          <p14:tracePt t="62088" x="7407275" y="6005513"/>
          <p14:tracePt t="62090" x="7399338" y="6005513"/>
          <p14:tracePt t="62092" x="7383463" y="6005513"/>
          <p14:tracePt t="62094" x="7375525" y="6005513"/>
          <p14:tracePt t="62096" x="7367588" y="5995988"/>
          <p14:tracePt t="62098" x="7351713" y="5995988"/>
          <p14:tracePt t="62100" x="7343775" y="5995988"/>
          <p14:tracePt t="62102" x="7335838" y="5995988"/>
          <p14:tracePt t="62104" x="7327900" y="5995988"/>
          <p14:tracePt t="62106" x="7312025" y="5995988"/>
          <p14:tracePt t="62110" x="7296150" y="5995988"/>
          <p14:tracePt t="62112" x="7288213" y="5995988"/>
          <p14:tracePt t="62116" x="7272338" y="5995988"/>
          <p14:tracePt t="62120" x="7264400" y="5995988"/>
          <p14:tracePt t="62122" x="7256463" y="5995988"/>
          <p14:tracePt t="62124" x="7248525" y="5995988"/>
          <p14:tracePt t="62126" x="7240588" y="5995988"/>
          <p14:tracePt t="62128" x="7240588" y="5988050"/>
          <p14:tracePt t="62130" x="7224713" y="5988050"/>
          <p14:tracePt t="62134" x="7216775" y="5988050"/>
          <p14:tracePt t="62138" x="7208838" y="5988050"/>
          <p14:tracePt t="62140" x="7200900" y="5980113"/>
          <p14:tracePt t="62144" x="7192963" y="5980113"/>
          <p14:tracePt t="62148" x="7185025" y="5980113"/>
          <p14:tracePt t="62154" x="7177088" y="5980113"/>
          <p14:tracePt t="62160" x="7169150" y="5980113"/>
          <p14:tracePt t="62166" x="7161213" y="5972175"/>
          <p14:tracePt t="62182" x="7153275" y="5972175"/>
          <p14:tracePt t="62192" x="7153275" y="5964238"/>
          <p14:tracePt t="62196" x="7153275" y="5956300"/>
          <p14:tracePt t="62200" x="7145338" y="5956300"/>
          <p14:tracePt t="62206" x="7145338" y="5948363"/>
          <p14:tracePt t="62214" x="7135813" y="5940425"/>
          <p14:tracePt t="62218" x="7135813" y="5932488"/>
          <p14:tracePt t="62220" x="7127875" y="5932488"/>
          <p14:tracePt t="62224" x="7127875" y="5924550"/>
          <p14:tracePt t="62226" x="7127875" y="5916613"/>
          <p14:tracePt t="62228" x="7119938" y="5916613"/>
          <p14:tracePt t="62230" x="7119938" y="5908675"/>
          <p14:tracePt t="62234" x="7119938" y="5900738"/>
          <p14:tracePt t="62236" x="7112000" y="5900738"/>
          <p14:tracePt t="62238" x="7112000" y="5892800"/>
          <p14:tracePt t="62240" x="7112000" y="5884863"/>
          <p14:tracePt t="62244" x="7112000" y="5876925"/>
          <p14:tracePt t="62246" x="7104063" y="5868988"/>
          <p14:tracePt t="62248" x="7096125" y="5861050"/>
          <p14:tracePt t="62252" x="7096125" y="5853113"/>
          <p14:tracePt t="62256" x="7096125" y="5845175"/>
          <p14:tracePt t="62258" x="7088188" y="5845175"/>
          <p14:tracePt t="62260" x="7088188" y="5837238"/>
          <p14:tracePt t="62264" x="7088188" y="5829300"/>
          <p14:tracePt t="62268" x="7088188" y="5821363"/>
          <p14:tracePt t="62270" x="7080250" y="5821363"/>
          <p14:tracePt t="62274" x="7080250" y="5813425"/>
          <p14:tracePt t="62276" x="7080250" y="5805488"/>
          <p14:tracePt t="62284" x="7080250" y="5797550"/>
          <p14:tracePt t="62292" x="7080250" y="5789613"/>
          <p14:tracePt t="62304" x="7080250" y="5781675"/>
          <p14:tracePt t="62308" x="7080250" y="5773738"/>
          <p14:tracePt t="62320" x="7080250" y="5765800"/>
          <p14:tracePt t="62336" x="7080250" y="5757863"/>
          <p14:tracePt t="62348" x="7080250" y="5749925"/>
          <p14:tracePt t="62358" x="7080250" y="5741988"/>
          <p14:tracePt t="62374" x="7080250" y="5734050"/>
          <p14:tracePt t="62424" x="7080250" y="5726113"/>
          <p14:tracePt t="62570" x="7080250" y="5718175"/>
          <p14:tracePt t="62748" x="7080250" y="5710238"/>
          <p14:tracePt t="62750" x="7072313" y="5710238"/>
          <p14:tracePt t="62772" x="7072313" y="5702300"/>
          <p14:tracePt t="62788" x="7072313" y="5694363"/>
          <p14:tracePt t="62802" x="7072313" y="5686425"/>
          <p14:tracePt t="62816" x="7072313" y="5678488"/>
          <p14:tracePt t="62822" x="7072313" y="5670550"/>
          <p14:tracePt t="62832" x="7072313" y="5662613"/>
          <p14:tracePt t="62844" x="7072313" y="5653088"/>
          <p14:tracePt t="62854" x="7072313" y="5645150"/>
          <p14:tracePt t="62860" x="7072313" y="5637213"/>
          <p14:tracePt t="62870" x="7072313" y="5629275"/>
          <p14:tracePt t="62878" x="7072313" y="5621338"/>
          <p14:tracePt t="62884" x="7072313" y="5613400"/>
          <p14:tracePt t="62888" x="7072313" y="5605463"/>
          <p14:tracePt t="62892" x="7072313" y="5597525"/>
          <p14:tracePt t="62896" x="7072313" y="5589588"/>
          <p14:tracePt t="62902" x="7072313" y="5581650"/>
          <p14:tracePt t="62904" x="7072313" y="5573713"/>
          <p14:tracePt t="62906" x="7072313" y="5565775"/>
          <p14:tracePt t="62910" x="7072313" y="5557838"/>
          <p14:tracePt t="62914" x="7072313" y="5549900"/>
          <p14:tracePt t="62916" x="7072313" y="5541963"/>
          <p14:tracePt t="62918" x="7072313" y="5534025"/>
          <p14:tracePt t="62920" x="7072313" y="5526088"/>
          <p14:tracePt t="62922" x="7072313" y="5518150"/>
          <p14:tracePt t="62924" x="7072313" y="5510213"/>
          <p14:tracePt t="62928" x="7072313" y="5494338"/>
          <p14:tracePt t="62930" x="7072313" y="5486400"/>
          <p14:tracePt t="62932" x="7064375" y="5478463"/>
          <p14:tracePt t="62934" x="7064375" y="5462588"/>
          <p14:tracePt t="62936" x="7064375" y="5454650"/>
          <p14:tracePt t="62938" x="7064375" y="5446713"/>
          <p14:tracePt t="62940" x="7064375" y="5438775"/>
          <p14:tracePt t="62942" x="7064375" y="5422900"/>
          <p14:tracePt t="62944" x="7064375" y="5414963"/>
          <p14:tracePt t="62946" x="7064375" y="5407025"/>
          <p14:tracePt t="62948" x="7064375" y="5399088"/>
          <p14:tracePt t="62950" x="7064375" y="5391150"/>
          <p14:tracePt t="62952" x="7056438" y="5383213"/>
          <p14:tracePt t="62954" x="7056438" y="5367338"/>
          <p14:tracePt t="62956" x="7056438" y="5359400"/>
          <p14:tracePt t="62958" x="7056438" y="5351463"/>
          <p14:tracePt t="62960" x="7048500" y="5335588"/>
          <p14:tracePt t="62962" x="7048500" y="5327650"/>
          <p14:tracePt t="62964" x="7048500" y="5319713"/>
          <p14:tracePt t="62966" x="7048500" y="5310188"/>
          <p14:tracePt t="62968" x="7048500" y="5294313"/>
          <p14:tracePt t="62970" x="7048500" y="5286375"/>
          <p14:tracePt t="62972" x="7048500" y="5278438"/>
          <p14:tracePt t="62974" x="7048500" y="5262563"/>
          <p14:tracePt t="62976" x="7040563" y="5254625"/>
          <p14:tracePt t="62978" x="7040563" y="5238750"/>
          <p14:tracePt t="62980" x="7040563" y="5230813"/>
          <p14:tracePt t="62982" x="7040563" y="5214938"/>
          <p14:tracePt t="62984" x="7040563" y="5199063"/>
          <p14:tracePt t="62986" x="7040563" y="5191125"/>
          <p14:tracePt t="62988" x="7040563" y="5175250"/>
          <p14:tracePt t="62990" x="7040563" y="5159375"/>
          <p14:tracePt t="62992" x="7040563" y="5143500"/>
          <p14:tracePt t="62994" x="7040563" y="5127625"/>
          <p14:tracePt t="62996" x="7040563" y="5111750"/>
          <p14:tracePt t="62998" x="7040563" y="5103813"/>
          <p14:tracePt t="63000" x="7040563" y="5087938"/>
          <p14:tracePt t="63002" x="7040563" y="5064125"/>
          <p14:tracePt t="63004" x="7040563" y="5048250"/>
          <p14:tracePt t="63006" x="7040563" y="5032375"/>
          <p14:tracePt t="63008" x="7040563" y="5024438"/>
          <p14:tracePt t="63010" x="7040563" y="5008563"/>
          <p14:tracePt t="63012" x="7040563" y="4992688"/>
          <p14:tracePt t="63014" x="7040563" y="4976813"/>
          <p14:tracePt t="63016" x="7040563" y="4951413"/>
          <p14:tracePt t="63018" x="7040563" y="4935538"/>
          <p14:tracePt t="63020" x="7040563" y="4927600"/>
          <p14:tracePt t="63022" x="7040563" y="4911725"/>
          <p14:tracePt t="63024" x="7040563" y="4895850"/>
          <p14:tracePt t="63026" x="7048500" y="4872038"/>
          <p14:tracePt t="63028" x="7048500" y="4864100"/>
          <p14:tracePt t="63030" x="7056438" y="4848225"/>
          <p14:tracePt t="63032" x="7056438" y="4840288"/>
          <p14:tracePt t="63034" x="7064375" y="4816475"/>
          <p14:tracePt t="63036" x="7072313" y="4808538"/>
          <p14:tracePt t="63038" x="7080250" y="4792663"/>
          <p14:tracePt t="63040" x="7080250" y="4776788"/>
          <p14:tracePt t="63042" x="7088188" y="4768850"/>
          <p14:tracePt t="63044" x="7096125" y="4760913"/>
          <p14:tracePt t="63046" x="7096125" y="4737100"/>
          <p14:tracePt t="63048" x="7104063" y="4737100"/>
          <p14:tracePt t="63050" x="7112000" y="4729163"/>
          <p14:tracePt t="63052" x="7112000" y="4713288"/>
          <p14:tracePt t="63054" x="7127875" y="4705350"/>
          <p14:tracePt t="63056" x="7127875" y="4697413"/>
          <p14:tracePt t="63058" x="7135813" y="4681538"/>
          <p14:tracePt t="63060" x="7145338" y="4681538"/>
          <p14:tracePt t="63074" x="7185025" y="4624388"/>
          <p14:tracePt t="63076" x="7192963" y="4624388"/>
          <p14:tracePt t="63078" x="7200900" y="4608513"/>
          <p14:tracePt t="63080" x="7208838" y="4608513"/>
          <p14:tracePt t="63082" x="7216775" y="4600575"/>
          <p14:tracePt t="63084" x="7224713" y="4592638"/>
          <p14:tracePt t="63086" x="7224713" y="4584700"/>
          <p14:tracePt t="63088" x="7232650" y="4584700"/>
          <p14:tracePt t="63090" x="7240588" y="4576763"/>
          <p14:tracePt t="63092" x="7248525" y="4576763"/>
          <p14:tracePt t="63094" x="7264400" y="4568825"/>
          <p14:tracePt t="63096" x="7264400" y="4560888"/>
          <p14:tracePt t="63098" x="7272338" y="4560888"/>
          <p14:tracePt t="63100" x="7288213" y="4552950"/>
          <p14:tracePt t="63102" x="7288213" y="4545013"/>
          <p14:tracePt t="63104" x="7304088" y="4545013"/>
          <p14:tracePt t="63106" x="7312025" y="4537075"/>
          <p14:tracePt t="63108" x="7319963" y="4537075"/>
          <p14:tracePt t="63110" x="7327900" y="4529138"/>
          <p14:tracePt t="63112" x="7351713" y="4521200"/>
          <p14:tracePt t="63114" x="7359650" y="4521200"/>
          <p14:tracePt t="63116" x="7367588" y="4513263"/>
          <p14:tracePt t="63118" x="7383463" y="4513263"/>
          <p14:tracePt t="63120" x="7399338" y="4505325"/>
          <p14:tracePt t="63122" x="7407275" y="4505325"/>
          <p14:tracePt t="63124" x="7423150" y="4497388"/>
          <p14:tracePt t="63126" x="7439025" y="4497388"/>
          <p14:tracePt t="63128" x="7454900" y="4489450"/>
          <p14:tracePt t="63130" x="7470775" y="4481513"/>
          <p14:tracePt t="63132" x="7486650" y="4481513"/>
          <p14:tracePt t="63134" x="7504113" y="4473575"/>
          <p14:tracePt t="63136" x="7519988" y="4473575"/>
          <p14:tracePt t="63138" x="7535863" y="4465638"/>
          <p14:tracePt t="63140" x="7551738" y="4457700"/>
          <p14:tracePt t="63142" x="7567613" y="4457700"/>
          <p14:tracePt t="63144" x="7591425" y="4457700"/>
          <p14:tracePt t="63146" x="7607300" y="4449763"/>
          <p14:tracePt t="63148" x="7623175" y="4441825"/>
          <p14:tracePt t="63150" x="7639050" y="4433888"/>
          <p14:tracePt t="63152" x="7654925" y="4433888"/>
          <p14:tracePt t="63154" x="7678738" y="4425950"/>
          <p14:tracePt t="63156" x="7694613" y="4410075"/>
          <p14:tracePt t="63158" x="7702550" y="4410075"/>
          <p14:tracePt t="63160" x="7710488" y="4410075"/>
          <p14:tracePt t="63162" x="7734300" y="4402138"/>
          <p14:tracePt t="63164" x="7750175" y="4394200"/>
          <p14:tracePt t="63166" x="7766050" y="4394200"/>
          <p14:tracePt t="63168" x="7789863" y="4386263"/>
          <p14:tracePt t="63170" x="7805738" y="4378325"/>
          <p14:tracePt t="63172" x="7821613" y="4370388"/>
          <p14:tracePt t="63174" x="7854950" y="4370388"/>
          <p14:tracePt t="63176" x="7870825" y="4370388"/>
          <p14:tracePt t="63178" x="7886700" y="4362450"/>
          <p14:tracePt t="63180" x="7910513" y="4354513"/>
          <p14:tracePt t="63182" x="7926388" y="4346575"/>
          <p14:tracePt t="63184" x="7942263" y="4346575"/>
          <p14:tracePt t="63186" x="7958138" y="4346575"/>
          <p14:tracePt t="63188" x="7981950" y="4338638"/>
          <p14:tracePt t="63190" x="8005763" y="4338638"/>
          <p14:tracePt t="63192" x="8021638" y="4330700"/>
          <p14:tracePt t="63194" x="8037513" y="4330700"/>
          <p14:tracePt t="63196" x="8053388" y="4322763"/>
          <p14:tracePt t="63198" x="8069263" y="4322763"/>
          <p14:tracePt t="63200" x="8085138" y="4322763"/>
          <p14:tracePt t="63202" x="8101013" y="4322763"/>
          <p14:tracePt t="63204" x="8116888" y="4322763"/>
          <p14:tracePt t="63206" x="8124825" y="4314825"/>
          <p14:tracePt t="63208" x="8140700" y="4314825"/>
          <p14:tracePt t="63210" x="8156575" y="4314825"/>
          <p14:tracePt t="63212" x="8164513" y="4314825"/>
          <p14:tracePt t="63214" x="8172450" y="4306888"/>
          <p14:tracePt t="63216" x="8189913" y="4306888"/>
          <p14:tracePt t="63218" x="8197850" y="4306888"/>
          <p14:tracePt t="63220" x="8205788" y="4306888"/>
          <p14:tracePt t="63222" x="8221663" y="4306888"/>
          <p14:tracePt t="63226" x="8229600" y="4306888"/>
          <p14:tracePt t="63228" x="8245475" y="4306888"/>
          <p14:tracePt t="63232" x="8253413" y="4306888"/>
          <p14:tracePt t="63234" x="8261350" y="4306888"/>
          <p14:tracePt t="63236" x="8269288" y="4306888"/>
          <p14:tracePt t="63238" x="8277225" y="4306888"/>
          <p14:tracePt t="63242" x="8293100" y="4298950"/>
          <p14:tracePt t="63246" x="8301038" y="4298950"/>
          <p14:tracePt t="63250" x="8308975" y="4298950"/>
          <p14:tracePt t="63254" x="8316913" y="4298950"/>
          <p14:tracePt t="63256" x="8324850" y="4298950"/>
          <p14:tracePt t="63260" x="8332788" y="4298950"/>
          <p14:tracePt t="63264" x="8340725" y="4298950"/>
          <p14:tracePt t="63270" x="8348663" y="4298950"/>
          <p14:tracePt t="63272" x="8356600" y="4298950"/>
          <p14:tracePt t="63288" x="8364538" y="4298950"/>
          <p14:tracePt t="63736" x="8372475" y="4298950"/>
          <p14:tracePt t="63740" x="8380413" y="4298950"/>
          <p14:tracePt t="63742" x="8388350" y="4298950"/>
          <p14:tracePt t="63746" x="8396288" y="4298950"/>
          <p14:tracePt t="63750" x="8404225" y="4298950"/>
          <p14:tracePt t="63752" x="8412163" y="4298950"/>
          <p14:tracePt t="63754" x="8420100" y="4298950"/>
          <p14:tracePt t="63756" x="8428038" y="4298950"/>
          <p14:tracePt t="63760" x="8443913" y="4298950"/>
          <p14:tracePt t="63764" x="8451850" y="4298950"/>
          <p14:tracePt t="63766" x="8459788" y="4298950"/>
          <p14:tracePt t="63768" x="8467725" y="4298950"/>
          <p14:tracePt t="63770" x="8483600" y="4291013"/>
          <p14:tracePt t="63774" x="8491538" y="4291013"/>
          <p14:tracePt t="63776" x="8499475" y="4291013"/>
          <p14:tracePt t="63778" x="8507413" y="4291013"/>
          <p14:tracePt t="63780" x="8515350" y="4291013"/>
          <p14:tracePt t="63782" x="8523288" y="4291013"/>
          <p14:tracePt t="63786" x="8540750" y="4291013"/>
          <p14:tracePt t="63788" x="8548688" y="4291013"/>
          <p14:tracePt t="63790" x="8556625" y="4291013"/>
          <p14:tracePt t="63792" x="8564563" y="4291013"/>
          <p14:tracePt t="63796" x="8572500" y="4291013"/>
          <p14:tracePt t="63798" x="8588375" y="4291013"/>
          <p14:tracePt t="63802" x="8604250" y="4291013"/>
          <p14:tracePt t="63806" x="8612188" y="4291013"/>
          <p14:tracePt t="63808" x="8620125" y="4291013"/>
          <p14:tracePt t="63810" x="8628063" y="4291013"/>
          <p14:tracePt t="63812" x="8636000" y="4291013"/>
          <p14:tracePt t="63814" x="8643938" y="4291013"/>
          <p14:tracePt t="63816" x="8651875" y="4291013"/>
          <p14:tracePt t="63818" x="8659813" y="4291013"/>
          <p14:tracePt t="63820" x="8675688" y="4291013"/>
          <p14:tracePt t="63822" x="8683625" y="4281488"/>
          <p14:tracePt t="63824" x="8691563" y="4281488"/>
          <p14:tracePt t="63826" x="8707438" y="4281488"/>
          <p14:tracePt t="63830" x="8715375" y="4281488"/>
          <p14:tracePt t="63832" x="8731250" y="4281488"/>
          <p14:tracePt t="63834" x="8747125" y="4281488"/>
          <p14:tracePt t="63836" x="8755063" y="4273550"/>
          <p14:tracePt t="63838" x="8763000" y="4273550"/>
          <p14:tracePt t="63840" x="8778875" y="4273550"/>
          <p14:tracePt t="63842" x="8786813" y="4273550"/>
          <p14:tracePt t="63844" x="8794750" y="4273550"/>
          <p14:tracePt t="63846" x="8810625" y="4273550"/>
          <p14:tracePt t="63848" x="8826500" y="4273550"/>
          <p14:tracePt t="63850" x="8834438" y="4273550"/>
          <p14:tracePt t="63852" x="8842375" y="4273550"/>
          <p14:tracePt t="63854" x="8858250" y="4273550"/>
          <p14:tracePt t="63856" x="8866188" y="4273550"/>
          <p14:tracePt t="63858" x="8883650" y="4273550"/>
          <p14:tracePt t="63860" x="8891588" y="4273550"/>
          <p14:tracePt t="63862" x="8899525" y="4273550"/>
          <p14:tracePt t="63864" x="8915400" y="4273550"/>
          <p14:tracePt t="63866" x="8923338" y="4273550"/>
          <p14:tracePt t="63868" x="8931275" y="4273550"/>
          <p14:tracePt t="63870" x="8947150" y="4273550"/>
          <p14:tracePt t="63872" x="8955088" y="4273550"/>
          <p14:tracePt t="63874" x="8963025" y="4273550"/>
          <p14:tracePt t="63876" x="8970963" y="4273550"/>
          <p14:tracePt t="63878" x="8986838" y="4273550"/>
          <p14:tracePt t="63880" x="8994775" y="4273550"/>
          <p14:tracePt t="63882" x="9002713" y="4273550"/>
          <p14:tracePt t="63884" x="9010650" y="4273550"/>
          <p14:tracePt t="63886" x="9018588" y="4273550"/>
          <p14:tracePt t="63888" x="9026525" y="4273550"/>
          <p14:tracePt t="63890" x="9034463" y="4273550"/>
          <p14:tracePt t="63892" x="9042400" y="4273550"/>
          <p14:tracePt t="63894" x="9050338" y="4273550"/>
          <p14:tracePt t="63896" x="9058275" y="4273550"/>
          <p14:tracePt t="63898" x="9066213" y="4273550"/>
          <p14:tracePt t="63900" x="9074150" y="4281488"/>
          <p14:tracePt t="63902" x="9082088" y="4281488"/>
          <p14:tracePt t="63904" x="9090025" y="4281488"/>
          <p14:tracePt t="63908" x="9097963" y="4281488"/>
          <p14:tracePt t="63910" x="9105900" y="4281488"/>
          <p14:tracePt t="63912" x="9113838" y="4281488"/>
          <p14:tracePt t="63914" x="9121775" y="4281488"/>
          <p14:tracePt t="63916" x="9121775" y="4291013"/>
          <p14:tracePt t="63918" x="9129713" y="4291013"/>
          <p14:tracePt t="63920" x="9137650" y="4291013"/>
          <p14:tracePt t="63922" x="9145588" y="4291013"/>
          <p14:tracePt t="63926" x="9153525" y="4291013"/>
          <p14:tracePt t="63930" x="9161463" y="4291013"/>
          <p14:tracePt t="63932" x="9169400" y="4291013"/>
          <p14:tracePt t="63934" x="9177338" y="4291013"/>
          <p14:tracePt t="63936" x="9177338" y="4298950"/>
          <p14:tracePt t="63938" x="9185275" y="4298950"/>
          <p14:tracePt t="63942" x="9193213" y="4298950"/>
          <p14:tracePt t="63944" x="9201150" y="4298950"/>
          <p14:tracePt t="63948" x="9209088" y="4298950"/>
          <p14:tracePt t="63952" x="9217025" y="4298950"/>
          <p14:tracePt t="63956" x="9224963" y="4298950"/>
          <p14:tracePt t="63958" x="9234488" y="4298950"/>
          <p14:tracePt t="63964" x="9242425" y="4298950"/>
          <p14:tracePt t="63968" x="9250363" y="4298950"/>
          <p14:tracePt t="63974" x="9258300" y="4298950"/>
          <p14:tracePt t="63978" x="9266238" y="4298950"/>
          <p14:tracePt t="63986" x="9274175" y="4298950"/>
          <p14:tracePt t="63998" x="9282113" y="4298950"/>
          <p14:tracePt t="64014" x="9290050" y="4298950"/>
          <p14:tracePt t="64032" x="9297988" y="4298950"/>
          <p14:tracePt t="64042" x="9305925" y="4298950"/>
          <p14:tracePt t="64073" x="9313863" y="4298950"/>
          <p14:tracePt t="64086" x="9321800" y="4298950"/>
          <p14:tracePt t="64104" x="9329738" y="4298950"/>
          <p14:tracePt t="64116" x="9337675" y="4298950"/>
          <p14:tracePt t="64242" x="9345613" y="4298950"/>
          <p14:tracePt t="64264" x="9353550" y="4298950"/>
          <p14:tracePt t="64266" x="9353550" y="4306888"/>
          <p14:tracePt t="64274" x="9361488" y="4306888"/>
          <p14:tracePt t="64278" x="9369425" y="4306888"/>
          <p14:tracePt t="64286" x="9377363" y="4306888"/>
          <p14:tracePt t="64288" x="9377363" y="4314825"/>
          <p14:tracePt t="64294" x="9385300" y="4314825"/>
          <p14:tracePt t="64298" x="9393238" y="4314825"/>
          <p14:tracePt t="64302" x="9401175" y="4314825"/>
          <p14:tracePt t="64306" x="9409113" y="4314825"/>
          <p14:tracePt t="64312" x="9417050" y="4322763"/>
          <p14:tracePt t="64316" x="9424988" y="4322763"/>
          <p14:tracePt t="64318" x="9432925" y="4322763"/>
          <p14:tracePt t="64322" x="9440863" y="4322763"/>
          <p14:tracePt t="64324" x="9440863" y="4330700"/>
          <p14:tracePt t="64326" x="9448800" y="4330700"/>
          <p14:tracePt t="64330" x="9456738" y="4330700"/>
          <p14:tracePt t="64332" x="9464675" y="4330700"/>
          <p14:tracePt t="64334" x="9464675" y="4338638"/>
          <p14:tracePt t="64336" x="9472613" y="4338638"/>
          <p14:tracePt t="64338" x="9480550" y="4346575"/>
          <p14:tracePt t="64340" x="9488488" y="4346575"/>
          <p14:tracePt t="64344" x="9496425" y="4346575"/>
          <p14:tracePt t="64346" x="9504363" y="4354513"/>
          <p14:tracePt t="64350" x="9512300" y="4354513"/>
          <p14:tracePt t="64352" x="9520238" y="4362450"/>
          <p14:tracePt t="64354" x="9528175" y="4362450"/>
          <p14:tracePt t="64356" x="9536113" y="4370388"/>
          <p14:tracePt t="64358" x="9544050" y="4370388"/>
          <p14:tracePt t="64360" x="9551988" y="4378325"/>
          <p14:tracePt t="64362" x="9559925" y="4378325"/>
          <p14:tracePt t="64364" x="9567863" y="4378325"/>
          <p14:tracePt t="64366" x="9575800" y="4386263"/>
          <p14:tracePt t="64368" x="9585325" y="4386263"/>
          <p14:tracePt t="64370" x="9601200" y="4394200"/>
          <p14:tracePt t="64374" x="9617075" y="4402138"/>
          <p14:tracePt t="64376" x="9625013" y="4410075"/>
          <p14:tracePt t="64378" x="9640888" y="4410075"/>
          <p14:tracePt t="64380" x="9648825" y="4418013"/>
          <p14:tracePt t="64382" x="9656763" y="4425950"/>
          <p14:tracePt t="64384" x="9680575" y="4425950"/>
          <p14:tracePt t="64386" x="9696450" y="4441825"/>
          <p14:tracePt t="64388" x="9712325" y="4449763"/>
          <p14:tracePt t="64390" x="9728200" y="4457700"/>
          <p14:tracePt t="64392" x="9744075" y="4465638"/>
          <p14:tracePt t="64394" x="9752013" y="4465638"/>
          <p14:tracePt t="64396" x="9767888" y="4473575"/>
          <p14:tracePt t="64398" x="9791700" y="4489450"/>
          <p14:tracePt t="64400" x="9823450" y="4497388"/>
          <p14:tracePt t="64402" x="9847263" y="4513263"/>
          <p14:tracePt t="64404" x="9886950" y="4529138"/>
          <p14:tracePt t="64406" x="9918700" y="4545013"/>
          <p14:tracePt t="64408" x="9959975" y="4552950"/>
          <p14:tracePt t="64410" x="9991725" y="4576763"/>
          <p14:tracePt t="64412" x="10039350" y="4600575"/>
          <p14:tracePt t="64414" x="10086975" y="4624388"/>
          <p14:tracePt t="64416" x="10126663" y="4649788"/>
          <p14:tracePt t="64418" x="10174288" y="4673600"/>
          <p14:tracePt t="64420" x="10229850" y="4697413"/>
          <p14:tracePt t="64422" x="10279063" y="4721225"/>
          <p14:tracePt t="64424" x="10326688" y="4745038"/>
          <p14:tracePt t="64426" x="10382250" y="4768850"/>
          <p14:tracePt t="64428" x="10437813" y="4800600"/>
          <p14:tracePt t="64430" x="10485438" y="4824413"/>
          <p14:tracePt t="64432" x="10541000" y="4856163"/>
          <p14:tracePt t="64434" x="10588625" y="4879975"/>
          <p14:tracePt t="64436" x="10645775" y="4911725"/>
          <p14:tracePt t="64438" x="10709275" y="4943475"/>
          <p14:tracePt t="64440" x="10764838" y="4984750"/>
          <p14:tracePt t="64442" x="10812463" y="5016500"/>
          <p14:tracePt t="64444" x="10868025" y="5048250"/>
          <p14:tracePt t="64446" x="10915650" y="5080000"/>
          <p14:tracePt t="64448" x="10963275" y="5111750"/>
          <p14:tracePt t="64450" x="11012488" y="5143500"/>
          <p14:tracePt t="64452" x="11060113" y="5175250"/>
          <p14:tracePt t="64454" x="11107738" y="5207000"/>
          <p14:tracePt t="64456" x="11155363" y="5238750"/>
          <p14:tracePt t="64458" x="11202988" y="5270500"/>
          <p14:tracePt t="64460" x="11250613" y="5310188"/>
          <p14:tracePt t="64462" x="11298238" y="5343525"/>
          <p14:tracePt t="64464" x="11339513" y="5375275"/>
          <p14:tracePt t="64466" x="11379200" y="5407025"/>
          <p14:tracePt t="64468" x="11418888" y="5438775"/>
          <p14:tracePt t="64470" x="11458575" y="5470525"/>
          <p14:tracePt t="64472" x="11482388" y="5502275"/>
          <p14:tracePt t="64474" x="11514138" y="5534025"/>
          <p14:tracePt t="64476" x="11545888" y="5557838"/>
          <p14:tracePt t="64478" x="11569700" y="5589588"/>
          <p14:tracePt t="64480" x="11593513" y="5621338"/>
          <p14:tracePt t="64482" x="11617325" y="5653088"/>
          <p14:tracePt t="64484" x="11633200" y="5678488"/>
          <p14:tracePt t="64486" x="11657013" y="5710238"/>
          <p14:tracePt t="64488" x="11664950" y="5734050"/>
          <p14:tracePt t="64490" x="11682413" y="5757863"/>
          <p14:tracePt t="64492" x="11698288" y="5789613"/>
          <p14:tracePt t="64494" x="11698288" y="5805488"/>
          <p14:tracePt t="64496" x="11706225" y="5829300"/>
          <p14:tracePt t="64498" x="11714163" y="5853113"/>
          <p14:tracePt t="64500" x="11722100" y="5868988"/>
          <p14:tracePt t="64502" x="11722100" y="5892800"/>
          <p14:tracePt t="64504" x="11722100" y="5916613"/>
          <p14:tracePt t="64506" x="11722100" y="5932488"/>
          <p14:tracePt t="64508" x="11722100" y="5948363"/>
          <p14:tracePt t="64510" x="11722100" y="5964238"/>
          <p14:tracePt t="64512" x="11722100" y="5980113"/>
          <p14:tracePt t="64514" x="11722100" y="5995988"/>
          <p14:tracePt t="64516" x="11722100" y="6013450"/>
          <p14:tracePt t="64518" x="11722100" y="6037263"/>
          <p14:tracePt t="64520" x="11722100" y="6053138"/>
          <p14:tracePt t="64522" x="11714163" y="6061075"/>
          <p14:tracePt t="64524" x="11706225" y="6076950"/>
          <p14:tracePt t="64526" x="11690350" y="6092825"/>
          <p14:tracePt t="64528" x="11682413" y="6108700"/>
          <p14:tracePt t="64530" x="11674475" y="6116638"/>
          <p14:tracePt t="64532" x="11657013" y="6132513"/>
          <p14:tracePt t="64534" x="11649075" y="6148388"/>
          <p14:tracePt t="64536" x="11625263" y="6164263"/>
          <p14:tracePt t="64538" x="11609388" y="6172200"/>
          <p14:tracePt t="64540" x="11601450" y="6188075"/>
          <p14:tracePt t="64542" x="11577638" y="6196013"/>
          <p14:tracePt t="64544" x="11561763" y="6211888"/>
          <p14:tracePt t="64546" x="11545888" y="6219825"/>
          <p14:tracePt t="64548" x="11530013" y="6235700"/>
          <p14:tracePt t="64550" x="11506200" y="6243638"/>
          <p14:tracePt t="64552" x="11490325" y="6251575"/>
          <p14:tracePt t="64554" x="11466513" y="6259513"/>
          <p14:tracePt t="64556" x="11450638" y="6267450"/>
          <p14:tracePt t="64558" x="11426825" y="6283325"/>
          <p14:tracePt t="64560" x="11403013" y="6283325"/>
          <p14:tracePt t="64562" x="11379200" y="6291263"/>
          <p14:tracePt t="64564" x="11355388" y="6307138"/>
          <p14:tracePt t="64566" x="11331575" y="6315075"/>
          <p14:tracePt t="64568" x="11314113" y="6315075"/>
          <p14:tracePt t="64570" x="11290300" y="6323013"/>
          <p14:tracePt t="64572" x="11266488" y="6330950"/>
          <p14:tracePt t="64574" x="11242675" y="6338888"/>
          <p14:tracePt t="64576" x="11218863" y="6338888"/>
          <p14:tracePt t="64578" x="11187113" y="6348413"/>
          <p14:tracePt t="64580" x="11163300" y="6356350"/>
          <p14:tracePt t="64582" x="11139488" y="6364288"/>
          <p14:tracePt t="64584" x="11115675" y="6364288"/>
          <p14:tracePt t="64586" x="11091863" y="6364288"/>
          <p14:tracePt t="64588" x="11068050" y="6372225"/>
          <p14:tracePt t="64590" x="11044238" y="6380163"/>
          <p14:tracePt t="64592" x="11020425" y="6380163"/>
          <p14:tracePt t="64594" x="10996613" y="6388100"/>
          <p14:tracePt t="64596" x="10971213" y="6388100"/>
          <p14:tracePt t="64598" x="10947400" y="6396038"/>
          <p14:tracePt t="64600" x="10915650" y="6396038"/>
          <p14:tracePt t="64602" x="10891838" y="6396038"/>
          <p14:tracePt t="64604" x="10868025" y="6396038"/>
          <p14:tracePt t="64606" x="10844213" y="6403975"/>
          <p14:tracePt t="64608" x="10812463" y="6403975"/>
          <p14:tracePt t="64610" x="10780713" y="6411913"/>
          <p14:tracePt t="64612" x="10748963" y="6411913"/>
          <p14:tracePt t="64614" x="10725150" y="6419850"/>
          <p14:tracePt t="64616" x="10701338" y="6419850"/>
          <p14:tracePt t="64618" x="10677525" y="6419850"/>
          <p14:tracePt t="64620" x="10645775" y="6427788"/>
          <p14:tracePt t="64622" x="10620375" y="6427788"/>
          <p14:tracePt t="64624" x="10588625" y="6435725"/>
          <p14:tracePt t="64626" x="10564813" y="6443663"/>
          <p14:tracePt t="64628" x="10525125" y="6443663"/>
          <p14:tracePt t="64630" x="10501313" y="6451600"/>
          <p14:tracePt t="64632" x="10469563" y="6451600"/>
          <p14:tracePt t="64634" x="10445750" y="6451600"/>
          <p14:tracePt t="64636" x="10414000" y="6451600"/>
          <p14:tracePt t="64638" x="10390188" y="6459538"/>
          <p14:tracePt t="64640" x="10366375" y="6459538"/>
          <p14:tracePt t="64642" x="10334625" y="6467475"/>
          <p14:tracePt t="64644" x="10310813" y="6467475"/>
          <p14:tracePt t="64646" x="10279063" y="6467475"/>
          <p14:tracePt t="64648" x="10253663" y="6475413"/>
          <p14:tracePt t="64650" x="10229850" y="6475413"/>
          <p14:tracePt t="64652" x="10198100" y="6475413"/>
          <p14:tracePt t="64654" x="10174288" y="6483350"/>
          <p14:tracePt t="64656" x="10142538" y="6483350"/>
          <p14:tracePt t="64658" x="10118725" y="6483350"/>
          <p14:tracePt t="64660" x="10094913" y="6483350"/>
          <p14:tracePt t="64662" x="10063163" y="6483350"/>
          <p14:tracePt t="64664" x="10039350" y="6483350"/>
          <p14:tracePt t="64666" x="10015538" y="6483350"/>
          <p14:tracePt t="64668" x="9991725" y="6483350"/>
          <p14:tracePt t="64670" x="9959975" y="6483350"/>
          <p14:tracePt t="64672" x="9936163" y="6483350"/>
          <p14:tracePt t="64674" x="9910763" y="6483350"/>
          <p14:tracePt t="64676" x="9886950" y="6483350"/>
          <p14:tracePt t="64678" x="9855200" y="6483350"/>
          <p14:tracePt t="64680" x="9831388" y="6483350"/>
          <p14:tracePt t="64682" x="9807575" y="6483350"/>
          <p14:tracePt t="64684" x="9783763" y="6483350"/>
          <p14:tracePt t="64686" x="9752013" y="6483350"/>
          <p14:tracePt t="64688" x="9728200" y="6483350"/>
          <p14:tracePt t="64690" x="9704388" y="6483350"/>
          <p14:tracePt t="64692" x="9680575" y="6483350"/>
          <p14:tracePt t="64694" x="9648825" y="6483350"/>
          <p14:tracePt t="64696" x="9625013" y="6483350"/>
          <p14:tracePt t="64698" x="9601200" y="6483350"/>
          <p14:tracePt t="64700" x="9575800" y="6483350"/>
          <p14:tracePt t="64702" x="9551988" y="6483350"/>
          <p14:tracePt t="64704" x="9528175" y="6483350"/>
          <p14:tracePt t="64706" x="9504363" y="6483350"/>
          <p14:tracePt t="64708" x="9480550" y="6483350"/>
          <p14:tracePt t="64710" x="9456738" y="6483350"/>
          <p14:tracePt t="64712" x="9440863" y="6483350"/>
          <p14:tracePt t="64714" x="9417050" y="6483350"/>
          <p14:tracePt t="64716" x="9393238" y="6483350"/>
          <p14:tracePt t="64718" x="9377363" y="6483350"/>
          <p14:tracePt t="64720" x="9361488" y="6483350"/>
          <p14:tracePt t="64722" x="9345613" y="6483350"/>
          <p14:tracePt t="64724" x="9329738" y="6483350"/>
          <p14:tracePt t="64726" x="9313863" y="6483350"/>
          <p14:tracePt t="64728" x="9297988" y="6483350"/>
          <p14:tracePt t="64730" x="9282113" y="6483350"/>
          <p14:tracePt t="64732" x="9258300" y="6483350"/>
          <p14:tracePt t="64734" x="9242425" y="6483350"/>
          <p14:tracePt t="64736" x="9234488" y="6483350"/>
          <p14:tracePt t="64738" x="9224963" y="6483350"/>
          <p14:tracePt t="64740" x="9209088" y="6483350"/>
          <p14:tracePt t="64742" x="9193213" y="6483350"/>
          <p14:tracePt t="64744" x="9185275" y="6483350"/>
          <p14:tracePt t="64746" x="9177338" y="6483350"/>
          <p14:tracePt t="64748" x="9161463" y="6483350"/>
          <p14:tracePt t="64750" x="9153525" y="6483350"/>
          <p14:tracePt t="64752" x="9145588" y="6483350"/>
          <p14:tracePt t="64754" x="9137650" y="6483350"/>
          <p14:tracePt t="64756" x="9121775" y="6483350"/>
          <p14:tracePt t="64758" x="9113838" y="6483350"/>
          <p14:tracePt t="64760" x="9105900" y="6483350"/>
          <p14:tracePt t="64762" x="9097963" y="6483350"/>
          <p14:tracePt t="64764" x="9082088" y="6483350"/>
          <p14:tracePt t="64766" x="9074150" y="6483350"/>
          <p14:tracePt t="64768" x="9066213" y="6483350"/>
          <p14:tracePt t="64770" x="9050338" y="6483350"/>
          <p14:tracePt t="64772" x="9034463" y="6483350"/>
          <p14:tracePt t="64774" x="9026525" y="6483350"/>
          <p14:tracePt t="64776" x="9010650" y="6483350"/>
          <p14:tracePt t="64778" x="8994775" y="6483350"/>
          <p14:tracePt t="64780" x="8986838" y="6483350"/>
          <p14:tracePt t="64782" x="8970963" y="6483350"/>
          <p14:tracePt t="64784" x="8955088" y="6483350"/>
          <p14:tracePt t="64786" x="8947150" y="6483350"/>
          <p14:tracePt t="64788" x="8923338" y="6483350"/>
          <p14:tracePt t="64790" x="8907463" y="6483350"/>
          <p14:tracePt t="64792" x="8891588" y="6483350"/>
          <p14:tracePt t="64794" x="8874125" y="6475413"/>
          <p14:tracePt t="64796" x="8858250" y="6475413"/>
          <p14:tracePt t="64798" x="8842375" y="6475413"/>
          <p14:tracePt t="64800" x="8826500" y="6475413"/>
          <p14:tracePt t="64802" x="8802688" y="6467475"/>
          <p14:tracePt t="64804" x="8786813" y="6467475"/>
          <p14:tracePt t="64806" x="8763000" y="6467475"/>
          <p14:tracePt t="64808" x="8739188" y="6467475"/>
          <p14:tracePt t="64810" x="8723313" y="6467475"/>
          <p14:tracePt t="64812" x="8699500" y="6467475"/>
          <p14:tracePt t="64814" x="8675688" y="6459538"/>
          <p14:tracePt t="64816" x="8651875" y="6459538"/>
          <p14:tracePt t="64818" x="8636000" y="6451600"/>
          <p14:tracePt t="64820" x="8612188" y="6451600"/>
          <p14:tracePt t="64822" x="8588375" y="6451600"/>
          <p14:tracePt t="64824" x="8564563" y="6443663"/>
          <p14:tracePt t="64826" x="8540750" y="6443663"/>
          <p14:tracePt t="64828" x="8515350" y="6443663"/>
          <p14:tracePt t="64830" x="8491538" y="6435725"/>
          <p14:tracePt t="64832" x="8451850" y="6427788"/>
          <p14:tracePt t="64834" x="8428038" y="6427788"/>
          <p14:tracePt t="64836" x="8396288" y="6419850"/>
          <p14:tracePt t="64838" x="8372475" y="6411913"/>
          <p14:tracePt t="64840" x="8348663" y="6411913"/>
          <p14:tracePt t="64842" x="8316913" y="6411913"/>
          <p14:tracePt t="64844" x="8285163" y="6403975"/>
          <p14:tracePt t="64846" x="8261350" y="6396038"/>
          <p14:tracePt t="64848" x="8221663" y="6388100"/>
          <p14:tracePt t="64850" x="8189913" y="6380163"/>
          <p14:tracePt t="64852" x="8164513" y="6372225"/>
          <p14:tracePt t="64854" x="8124825" y="6372225"/>
          <p14:tracePt t="64856" x="8093075" y="6364288"/>
          <p14:tracePt t="64858" x="8061325" y="6356350"/>
          <p14:tracePt t="64860" x="8037513" y="6348413"/>
          <p14:tracePt t="64862" x="7997825" y="6338888"/>
          <p14:tracePt t="64864" x="7974013" y="6330950"/>
          <p14:tracePt t="64866" x="7942263" y="6330950"/>
          <p14:tracePt t="64868" x="7910513" y="6323013"/>
          <p14:tracePt t="64870" x="7878763" y="6307138"/>
          <p14:tracePt t="64872" x="7847013" y="6299200"/>
          <p14:tracePt t="64874" x="7813675" y="6291263"/>
          <p14:tracePt t="64876" x="7781925" y="6291263"/>
          <p14:tracePt t="64878" x="7758113" y="6275388"/>
          <p14:tracePt t="64880" x="7726363" y="6259513"/>
          <p14:tracePt t="64882" x="7702550" y="6251575"/>
          <p14:tracePt t="64884" x="7670800" y="6243638"/>
          <p14:tracePt t="64886" x="7646988" y="6227763"/>
          <p14:tracePt t="64888" x="7623175" y="6211888"/>
          <p14:tracePt t="64890" x="7591425" y="6203950"/>
          <p14:tracePt t="64892" x="7567613" y="6188075"/>
          <p14:tracePt t="64894" x="7543800" y="6172200"/>
          <p14:tracePt t="64896" x="7512050" y="6164263"/>
          <p14:tracePt t="64898" x="7486650" y="6148388"/>
          <p14:tracePt t="64900" x="7462838" y="6132513"/>
          <p14:tracePt t="64902" x="7439025" y="6124575"/>
          <p14:tracePt t="64904" x="7407275" y="6108700"/>
          <p14:tracePt t="64906" x="7391400" y="6092825"/>
          <p14:tracePt t="64908" x="7375525" y="6076950"/>
          <p14:tracePt t="64910" x="7351713" y="6069013"/>
          <p14:tracePt t="64912" x="7319963" y="6045200"/>
          <p14:tracePt t="64914" x="7304088" y="6029325"/>
          <p14:tracePt t="64916" x="7280275" y="6013450"/>
          <p14:tracePt t="64918" x="7264400" y="5995988"/>
          <p14:tracePt t="64920" x="7248525" y="5980113"/>
          <p14:tracePt t="64922" x="7232650" y="5956300"/>
          <p14:tracePt t="64924" x="7208838" y="5940425"/>
          <p14:tracePt t="64926" x="7200900" y="5924550"/>
          <p14:tracePt t="64928" x="7177088" y="5908675"/>
          <p14:tracePt t="64930" x="7161213" y="5884863"/>
          <p14:tracePt t="64932" x="7153275" y="5868988"/>
          <p14:tracePt t="64934" x="7135813" y="5853113"/>
          <p14:tracePt t="64936" x="7119938" y="5829300"/>
          <p14:tracePt t="64938" x="7104063" y="5813425"/>
          <p14:tracePt t="64940" x="7096125" y="5797550"/>
          <p14:tracePt t="64942" x="7080250" y="5773738"/>
          <p14:tracePt t="64944" x="7072313" y="5757863"/>
          <p14:tracePt t="64946" x="7056438" y="5734050"/>
          <p14:tracePt t="64948" x="7048500" y="5710238"/>
          <p14:tracePt t="64950" x="7040563" y="5694363"/>
          <p14:tracePt t="64952" x="7032625" y="5670550"/>
          <p14:tracePt t="64954" x="7024688" y="5653088"/>
          <p14:tracePt t="64956" x="7016750" y="5629275"/>
          <p14:tracePt t="64958" x="7008813" y="5613400"/>
          <p14:tracePt t="64960" x="7000875" y="5589588"/>
          <p14:tracePt t="64962" x="7000875" y="5573713"/>
          <p14:tracePt t="64964" x="6992938" y="5557838"/>
          <p14:tracePt t="64966" x="6985000" y="5534025"/>
          <p14:tracePt t="64968" x="6977063" y="5510213"/>
          <p14:tracePt t="64970" x="6977063" y="5494338"/>
          <p14:tracePt t="64972" x="6977063" y="5470525"/>
          <p14:tracePt t="64974" x="6969125" y="5454650"/>
          <p14:tracePt t="64976" x="6969125" y="5438775"/>
          <p14:tracePt t="64978" x="6969125" y="5422900"/>
          <p14:tracePt t="64980" x="6969125" y="5399088"/>
          <p14:tracePt t="64982" x="6969125" y="5383213"/>
          <p14:tracePt t="64984" x="6961188" y="5359400"/>
          <p14:tracePt t="64986" x="6961188" y="5335588"/>
          <p14:tracePt t="64988" x="6961188" y="5310188"/>
          <p14:tracePt t="64990" x="6961188" y="5294313"/>
          <p14:tracePt t="64992" x="6961188" y="5270500"/>
          <p14:tracePt t="64994" x="6961188" y="5254625"/>
          <p14:tracePt t="64996" x="6961188" y="5230813"/>
          <p14:tracePt t="64998" x="6961188" y="5214938"/>
          <p14:tracePt t="65000" x="6961188" y="5191125"/>
          <p14:tracePt t="65002" x="6961188" y="5167313"/>
          <p14:tracePt t="65004" x="6969125" y="5151438"/>
          <p14:tracePt t="65006" x="6977063" y="5127625"/>
          <p14:tracePt t="65008" x="6977063" y="5103813"/>
          <p14:tracePt t="65010" x="6985000" y="5080000"/>
          <p14:tracePt t="65012" x="7000875" y="5048250"/>
          <p14:tracePt t="65014" x="7000875" y="5024438"/>
          <p14:tracePt t="65016" x="7016750" y="5000625"/>
          <p14:tracePt t="65018" x="7032625" y="4976813"/>
          <p14:tracePt t="65020" x="7040563" y="4943475"/>
          <p14:tracePt t="65022" x="7056438" y="4919663"/>
          <p14:tracePt t="65024" x="7072313" y="4895850"/>
          <p14:tracePt t="65026" x="7080250" y="4864100"/>
          <p14:tracePt t="65028" x="7096125" y="4840288"/>
          <p14:tracePt t="65030" x="7119938" y="4816475"/>
          <p14:tracePt t="65032" x="7127875" y="4784725"/>
          <p14:tracePt t="65034" x="7153275" y="4760913"/>
          <p14:tracePt t="65036" x="7169150" y="4745038"/>
          <p14:tracePt t="65038" x="7185025" y="4713288"/>
          <p14:tracePt t="65040" x="7200900" y="4697413"/>
          <p14:tracePt t="65042" x="7216775" y="4681538"/>
          <p14:tracePt t="65044" x="7240588" y="4657725"/>
          <p14:tracePt t="65046" x="7256463" y="4641850"/>
          <p14:tracePt t="65048" x="7272338" y="4624388"/>
          <p14:tracePt t="65050" x="7288213" y="4600575"/>
          <p14:tracePt t="65052" x="7304088" y="4584700"/>
          <p14:tracePt t="65054" x="7327900" y="4568825"/>
          <p14:tracePt t="65056" x="7343775" y="4552950"/>
          <p14:tracePt t="65058" x="7359650" y="4537075"/>
          <p14:tracePt t="65060" x="7375525" y="4521200"/>
          <p14:tracePt t="65062" x="7399338" y="4505325"/>
          <p14:tracePt t="65064" x="7415213" y="4497388"/>
          <p14:tracePt t="65066" x="7439025" y="4473575"/>
          <p14:tracePt t="65068" x="7454900" y="4465638"/>
          <p14:tracePt t="65070" x="7486650" y="4449763"/>
          <p14:tracePt t="65072" x="7504113" y="4441825"/>
          <p14:tracePt t="65074" x="7527925" y="4425950"/>
          <p14:tracePt t="65076" x="7543800" y="4418013"/>
          <p14:tracePt t="65078" x="7567613" y="4402138"/>
          <p14:tracePt t="65080" x="7591425" y="4394200"/>
          <p14:tracePt t="65082" x="7615238" y="4386263"/>
          <p14:tracePt t="65084" x="7639050" y="4370388"/>
          <p14:tracePt t="65086" x="7662863" y="4362450"/>
          <p14:tracePt t="65088" x="7686675" y="4354513"/>
          <p14:tracePt t="65090" x="7718425" y="4346575"/>
          <p14:tracePt t="65092" x="7742238" y="4338638"/>
          <p14:tracePt t="65094" x="7766050" y="4330700"/>
          <p14:tracePt t="65096" x="7789863" y="4322763"/>
          <p14:tracePt t="65098" x="7813675" y="4322763"/>
          <p14:tracePt t="65100" x="7847013" y="4314825"/>
          <p14:tracePt t="65102" x="7870825" y="4306888"/>
          <p14:tracePt t="65104" x="7902575" y="4298950"/>
          <p14:tracePt t="65106" x="7934325" y="4291013"/>
          <p14:tracePt t="65108" x="7958138" y="4291013"/>
          <p14:tracePt t="65110" x="7981950" y="4281488"/>
          <p14:tracePt t="65112" x="8013700" y="4281488"/>
          <p14:tracePt t="65114" x="8037513" y="4273550"/>
          <p14:tracePt t="65116" x="8061325" y="4273550"/>
          <p14:tracePt t="65118" x="8085138" y="4265613"/>
          <p14:tracePt t="65120" x="8116888" y="4265613"/>
          <p14:tracePt t="65122" x="8140700" y="4265613"/>
          <p14:tracePt t="65124" x="8164513" y="4265613"/>
          <p14:tracePt t="65126" x="8189913" y="4265613"/>
          <p14:tracePt t="65128" x="8213725" y="4265613"/>
          <p14:tracePt t="65130" x="8237538" y="4265613"/>
          <p14:tracePt t="65132" x="8261350" y="4265613"/>
          <p14:tracePt t="65134" x="8285163" y="4265613"/>
          <p14:tracePt t="65136" x="8308975" y="4265613"/>
          <p14:tracePt t="65138" x="8324850" y="4265613"/>
          <p14:tracePt t="65140" x="8348663" y="4265613"/>
          <p14:tracePt t="65157" x="8491538" y="4298950"/>
          <p14:tracePt t="65158" x="8507413" y="4298950"/>
          <p14:tracePt t="65160" x="8523288" y="4306888"/>
          <p14:tracePt t="65162" x="8548688" y="4314825"/>
          <p14:tracePt t="65164" x="8564563" y="4322763"/>
          <p14:tracePt t="65166" x="8572500" y="4322763"/>
          <p14:tracePt t="65168" x="8588375" y="4330700"/>
          <p14:tracePt t="65170" x="8604250" y="4338638"/>
          <p14:tracePt t="65172" x="8628063" y="4346575"/>
          <p14:tracePt t="65174" x="8636000" y="4346575"/>
          <p14:tracePt t="65176" x="8651875" y="4354513"/>
          <p14:tracePt t="65178" x="8667750" y="4362450"/>
          <p14:tracePt t="65180" x="8683625" y="4362450"/>
          <p14:tracePt t="65182" x="8699500" y="4370388"/>
          <p14:tracePt t="65184" x="8707438" y="4378325"/>
          <p14:tracePt t="65186" x="8723313" y="4386263"/>
          <p14:tracePt t="65188" x="8731250" y="4394200"/>
          <p14:tracePt t="65190" x="8747125" y="4402138"/>
          <p14:tracePt t="65192" x="8763000" y="4402138"/>
          <p14:tracePt t="65194" x="8770938" y="4410075"/>
          <p14:tracePt t="65196" x="8778875" y="4418013"/>
          <p14:tracePt t="65198" x="8802688" y="4418013"/>
          <p14:tracePt t="65200" x="8810625" y="4425950"/>
          <p14:tracePt t="65202" x="8818563" y="4433888"/>
          <p14:tracePt t="65204" x="8834438" y="4433888"/>
          <p14:tracePt t="65206" x="8842375" y="4441825"/>
          <p14:tracePt t="65208" x="8850313" y="4449763"/>
          <p14:tracePt t="65210" x="8866188" y="4457700"/>
          <p14:tracePt t="65214" x="8883650" y="4465638"/>
          <p14:tracePt t="65216" x="8891588" y="4465638"/>
          <p14:tracePt t="65218" x="8899525" y="4473575"/>
          <p14:tracePt t="65220" x="8907463" y="4481513"/>
          <p14:tracePt t="65222" x="8915400" y="4481513"/>
          <p14:tracePt t="65224" x="8923338" y="4489450"/>
          <p14:tracePt t="65228" x="8939213" y="4489450"/>
          <p14:tracePt t="65230" x="8939213" y="4497388"/>
          <p14:tracePt t="65232" x="8947150" y="4505325"/>
          <p14:tracePt t="65236" x="8955088" y="4505325"/>
          <p14:tracePt t="65238" x="8955088" y="4513263"/>
          <p14:tracePt t="65240" x="8963025" y="4513263"/>
          <p14:tracePt t="65242" x="8970963" y="4521200"/>
          <p14:tracePt t="65246" x="8978900" y="4521200"/>
          <p14:tracePt t="65248" x="8978900" y="4529138"/>
          <p14:tracePt t="65250" x="8978900" y="4537075"/>
          <p14:tracePt t="65252" x="8986838" y="4537075"/>
          <p14:tracePt t="65256" x="8986838" y="4545013"/>
          <p14:tracePt t="65258" x="8994775" y="4545013"/>
          <p14:tracePt t="65260" x="8994775" y="4552950"/>
          <p14:tracePt t="65262" x="9002713" y="4552950"/>
          <p14:tracePt t="65266" x="9002713" y="4560888"/>
          <p14:tracePt t="65268" x="9010650" y="4568825"/>
          <p14:tracePt t="65272" x="9018588" y="4568825"/>
          <p14:tracePt t="65274" x="9018588" y="4576763"/>
          <p14:tracePt t="65276" x="9018588" y="4584700"/>
          <p14:tracePt t="65278" x="9026525" y="4584700"/>
          <p14:tracePt t="65282" x="9034463" y="4592638"/>
          <p14:tracePt t="65284" x="9034463" y="4600575"/>
          <p14:tracePt t="65288" x="9042400" y="4608513"/>
          <p14:tracePt t="65294" x="9050338" y="4616450"/>
          <p14:tracePt t="65298" x="9050338" y="4624388"/>
          <p14:tracePt t="65300" x="9058275" y="4633913"/>
          <p14:tracePt t="65304" x="9066213" y="4633913"/>
          <p14:tracePt t="65306" x="9066213" y="4641850"/>
          <p14:tracePt t="65312" x="9066213" y="4649788"/>
          <p14:tracePt t="65314" x="9074150" y="4649788"/>
          <p14:tracePt t="65320" x="9074150" y="4657725"/>
          <p14:tracePt t="65322" x="9082088" y="4657725"/>
          <p14:tracePt t="65326" x="9082088" y="4665663"/>
          <p14:tracePt t="65332" x="9090025" y="4665663"/>
          <p14:tracePt t="65336" x="9090025" y="4673600"/>
          <p14:tracePt t="65338" x="9097963" y="4673600"/>
          <p14:tracePt t="65348" x="9105900" y="4681538"/>
          <p14:tracePt t="65356" x="9113838" y="4681538"/>
          <p14:tracePt t="65362" x="9121775" y="4689475"/>
          <p14:tracePt t="65366" x="9129713" y="4689475"/>
          <p14:tracePt t="65368" x="9129713" y="4697413"/>
          <p14:tracePt t="65370" x="9137650" y="4697413"/>
          <p14:tracePt t="65376" x="9145588" y="4697413"/>
          <p14:tracePt t="65380" x="9153525" y="4697413"/>
          <p14:tracePt t="65382" x="9153525" y="4705350"/>
          <p14:tracePt t="65384" x="9161463" y="4705350"/>
          <p14:tracePt t="65388" x="9169400" y="4705350"/>
          <p14:tracePt t="65428" x="9177338" y="4705350"/>
          <p14:tracePt t="65690" x="9177338" y="4713288"/>
          <p14:tracePt t="65696" x="9185275" y="4713288"/>
          <p14:tracePt t="65704" x="9193213" y="4713288"/>
          <p14:tracePt t="65706" x="9201150" y="4713288"/>
          <p14:tracePt t="65710" x="9201150" y="4721225"/>
          <p14:tracePt t="65714" x="9209088" y="4721225"/>
          <p14:tracePt t="65716" x="9209088" y="4729163"/>
          <p14:tracePt t="65718" x="9217025" y="4729163"/>
          <p14:tracePt t="65724" x="9224963" y="4729163"/>
          <p14:tracePt t="65726" x="9234488" y="4729163"/>
          <p14:tracePt t="65730" x="9242425" y="4729163"/>
          <p14:tracePt t="65732" x="9242425" y="4737100"/>
          <p14:tracePt t="65736" x="9250363" y="4737100"/>
          <p14:tracePt t="65740" x="9258300" y="4737100"/>
          <p14:tracePt t="65742" x="9266238" y="4737100"/>
          <p14:tracePt t="65746" x="9274175" y="4737100"/>
          <p14:tracePt t="65748" x="9274175" y="4745038"/>
          <p14:tracePt t="65750" x="9282113" y="4745038"/>
          <p14:tracePt t="65754" x="9297988" y="4745038"/>
          <p14:tracePt t="65758" x="9305925" y="4752975"/>
          <p14:tracePt t="65760" x="9313863" y="4752975"/>
          <p14:tracePt t="65762" x="9321800" y="4752975"/>
          <p14:tracePt t="65764" x="9321800" y="4760913"/>
          <p14:tracePt t="65766" x="9329738" y="4760913"/>
          <p14:tracePt t="65768" x="9337675" y="4760913"/>
          <p14:tracePt t="65770" x="9345613" y="4760913"/>
          <p14:tracePt t="65772" x="9353550" y="4768850"/>
          <p14:tracePt t="65774" x="9361488" y="4768850"/>
          <p14:tracePt t="65776" x="9369425" y="4768850"/>
          <p14:tracePt t="65778" x="9377363" y="4768850"/>
          <p14:tracePt t="65780" x="9385300" y="4768850"/>
          <p14:tracePt t="65782" x="9393238" y="4776788"/>
          <p14:tracePt t="65784" x="9401175" y="4776788"/>
          <p14:tracePt t="65786" x="9409113" y="4784725"/>
          <p14:tracePt t="65788" x="9417050" y="4784725"/>
          <p14:tracePt t="65790" x="9424988" y="4784725"/>
          <p14:tracePt t="65792" x="9432925" y="4784725"/>
          <p14:tracePt t="65794" x="9448800" y="4792663"/>
          <p14:tracePt t="65796" x="9456738" y="4792663"/>
          <p14:tracePt t="65800" x="9472613" y="4792663"/>
          <p14:tracePt t="65802" x="9480550" y="4800600"/>
          <p14:tracePt t="65804" x="9488488" y="4800600"/>
          <p14:tracePt t="65806" x="9496425" y="4808538"/>
          <p14:tracePt t="65808" x="9504363" y="4808538"/>
          <p14:tracePt t="65810" x="9512300" y="4808538"/>
          <p14:tracePt t="65812" x="9520238" y="4816475"/>
          <p14:tracePt t="65814" x="9528175" y="4816475"/>
          <p14:tracePt t="65816" x="9536113" y="4816475"/>
          <p14:tracePt t="65818" x="9544050" y="4816475"/>
          <p14:tracePt t="65820" x="9544050" y="4824413"/>
          <p14:tracePt t="65822" x="9559925" y="4824413"/>
          <p14:tracePt t="65824" x="9559925" y="4832350"/>
          <p14:tracePt t="65826" x="9567863" y="4832350"/>
          <p14:tracePt t="65828" x="9575800" y="4832350"/>
          <p14:tracePt t="65830" x="9585325" y="4840288"/>
          <p14:tracePt t="65834" x="9593263" y="4840288"/>
          <p14:tracePt t="65838" x="9601200" y="4840288"/>
          <p14:tracePt t="65840" x="9609138" y="4848225"/>
          <p14:tracePt t="65842" x="9617075" y="4848225"/>
          <p14:tracePt t="65846" x="9625013" y="4848225"/>
          <p14:tracePt t="65848" x="9625013" y="4856163"/>
          <p14:tracePt t="65850" x="9632950" y="4856163"/>
          <p14:tracePt t="65852" x="9640888" y="4864100"/>
          <p14:tracePt t="65856" x="9648825" y="4864100"/>
          <p14:tracePt t="65860" x="9656763" y="4872038"/>
          <p14:tracePt t="65864" x="9664700" y="4872038"/>
          <p14:tracePt t="65866" x="9672638" y="4879975"/>
          <p14:tracePt t="65868" x="9680575" y="4879975"/>
          <p14:tracePt t="65872" x="9688513" y="4887913"/>
          <p14:tracePt t="65876" x="9696450" y="4895850"/>
          <p14:tracePt t="65878" x="9704388" y="4895850"/>
          <p14:tracePt t="65880" x="9712325" y="4903788"/>
          <p14:tracePt t="65884" x="9728200" y="4903788"/>
          <p14:tracePt t="65886" x="9728200" y="4911725"/>
          <p14:tracePt t="65888" x="9736138" y="4919663"/>
          <p14:tracePt t="65890" x="9744075" y="4919663"/>
          <p14:tracePt t="65892" x="9752013" y="4927600"/>
          <p14:tracePt t="65894" x="9759950" y="4927600"/>
          <p14:tracePt t="65896" x="9759950" y="4935538"/>
          <p14:tracePt t="65898" x="9775825" y="4943475"/>
          <p14:tracePt t="65902" x="9791700" y="4951413"/>
          <p14:tracePt t="65906" x="9799638" y="4967288"/>
          <p14:tracePt t="65908" x="9815513" y="4967288"/>
          <p14:tracePt t="65910" x="9823450" y="4976813"/>
          <p14:tracePt t="65912" x="9839325" y="4984750"/>
          <p14:tracePt t="65914" x="9839325" y="4992688"/>
          <p14:tracePt t="65916" x="9847263" y="5000625"/>
          <p14:tracePt t="65918" x="9863138" y="5008563"/>
          <p14:tracePt t="65920" x="9871075" y="5016500"/>
          <p14:tracePt t="65922" x="9886950" y="5024438"/>
          <p14:tracePt t="65924" x="9894888" y="5032375"/>
          <p14:tracePt t="65926" x="9902825" y="5040313"/>
          <p14:tracePt t="65928" x="9910763" y="5056188"/>
          <p14:tracePt t="65930" x="9918700" y="5056188"/>
          <p14:tracePt t="65932" x="9936163" y="5072063"/>
          <p14:tracePt t="65934" x="9944100" y="5072063"/>
          <p14:tracePt t="65936" x="9959975" y="5087938"/>
          <p14:tracePt t="65938" x="9967913" y="5095875"/>
          <p14:tracePt t="65940" x="9975850" y="5103813"/>
          <p14:tracePt t="65942" x="9983788" y="5111750"/>
          <p14:tracePt t="65944" x="9991725" y="5119688"/>
          <p14:tracePt t="65946" x="10007600" y="5127625"/>
          <p14:tracePt t="65948" x="10007600" y="5135563"/>
          <p14:tracePt t="65950" x="10023475" y="5143500"/>
          <p14:tracePt t="65952" x="10031413" y="5151438"/>
          <p14:tracePt t="65954" x="10039350" y="5159375"/>
          <p14:tracePt t="65956" x="10047288" y="5167313"/>
          <p14:tracePt t="65958" x="10055225" y="5175250"/>
          <p14:tracePt t="65960" x="10063163" y="5183188"/>
          <p14:tracePt t="65962" x="10071100" y="5183188"/>
          <p14:tracePt t="65964" x="10071100" y="5199063"/>
          <p14:tracePt t="65966" x="10079038" y="5199063"/>
          <p14:tracePt t="65968" x="10086975" y="5207000"/>
          <p14:tracePt t="65970" x="10094913" y="5207000"/>
          <p14:tracePt t="65972" x="10094913" y="5222875"/>
          <p14:tracePt t="65974" x="10102850" y="5222875"/>
          <p14:tracePt t="65976" x="10102850" y="5230813"/>
          <p14:tracePt t="65980" x="10110788" y="5246688"/>
          <p14:tracePt t="65982" x="10118725" y="5246688"/>
          <p14:tracePt t="65984" x="10118725" y="5254625"/>
          <p14:tracePt t="65988" x="10118725" y="5262563"/>
          <p14:tracePt t="65992" x="10126663" y="5270500"/>
          <p14:tracePt t="65994" x="10126663" y="5278438"/>
          <p14:tracePt t="65996" x="10126663" y="5286375"/>
          <p14:tracePt t="66000" x="10126663" y="5294313"/>
          <p14:tracePt t="66002" x="10126663" y="5302250"/>
          <p14:tracePt t="66006" x="10126663" y="5310188"/>
          <p14:tracePt t="66008" x="10134600" y="5319713"/>
          <p14:tracePt t="66010" x="10134600" y="5327650"/>
          <p14:tracePt t="66012" x="10134600" y="5335588"/>
          <p14:tracePt t="66014" x="10134600" y="5343525"/>
          <p14:tracePt t="66016" x="10134600" y="5351463"/>
          <p14:tracePt t="66018" x="10134600" y="5359400"/>
          <p14:tracePt t="66020" x="10134600" y="5375275"/>
          <p14:tracePt t="66022" x="10134600" y="5383213"/>
          <p14:tracePt t="66024" x="10134600" y="5391150"/>
          <p14:tracePt t="66026" x="10134600" y="5407025"/>
          <p14:tracePt t="66028" x="10134600" y="5414963"/>
          <p14:tracePt t="66030" x="10134600" y="5422900"/>
          <p14:tracePt t="66032" x="10134600" y="5430838"/>
          <p14:tracePt t="66034" x="10134600" y="5454650"/>
          <p14:tracePt t="66036" x="10134600" y="5462588"/>
          <p14:tracePt t="66038" x="10134600" y="5478463"/>
          <p14:tracePt t="66040" x="10134600" y="5486400"/>
          <p14:tracePt t="66042" x="10134600" y="5494338"/>
          <p14:tracePt t="66044" x="10134600" y="5510213"/>
          <p14:tracePt t="66046" x="10134600" y="5526088"/>
          <p14:tracePt t="66048" x="10134600" y="5534025"/>
          <p14:tracePt t="66050" x="10134600" y="5549900"/>
          <p14:tracePt t="66052" x="10134600" y="5565775"/>
          <p14:tracePt t="66054" x="10134600" y="5573713"/>
          <p14:tracePt t="66056" x="10134600" y="5581650"/>
          <p14:tracePt t="66058" x="10134600" y="5597525"/>
          <p14:tracePt t="66060" x="10134600" y="5613400"/>
          <p14:tracePt t="66062" x="10126663" y="5621338"/>
          <p14:tracePt t="66074" x="10110788" y="5686425"/>
          <p14:tracePt t="66076" x="10102850" y="5694363"/>
          <p14:tracePt t="66078" x="10094913" y="5710238"/>
          <p14:tracePt t="66080" x="10086975" y="5718175"/>
          <p14:tracePt t="66082" x="10079038" y="5734050"/>
          <p14:tracePt t="66084" x="10079038" y="5741988"/>
          <p14:tracePt t="66086" x="10071100" y="5749925"/>
          <p14:tracePt t="66088" x="10063163" y="5757863"/>
          <p14:tracePt t="66090" x="10047288" y="5765800"/>
          <p14:tracePt t="66092" x="10039350" y="5781675"/>
          <p14:tracePt t="66094" x="10031413" y="5789613"/>
          <p14:tracePt t="66096" x="10023475" y="5805488"/>
          <p14:tracePt t="66098" x="10007600" y="5813425"/>
          <p14:tracePt t="66100" x="9999663" y="5821363"/>
          <p14:tracePt t="66102" x="9983788" y="5837238"/>
          <p14:tracePt t="66104" x="9975850" y="5845175"/>
          <p14:tracePt t="66106" x="9959975" y="5861050"/>
          <p14:tracePt t="66108" x="9952038" y="5861050"/>
          <p14:tracePt t="66110" x="9944100" y="5876925"/>
          <p14:tracePt t="66112" x="9926638" y="5884863"/>
          <p14:tracePt t="66114" x="9918700" y="5892800"/>
          <p14:tracePt t="66116" x="9902825" y="5900738"/>
          <p14:tracePt t="66118" x="9886950" y="5908675"/>
          <p14:tracePt t="66120" x="9879013" y="5924550"/>
          <p14:tracePt t="66122" x="9863138" y="5932488"/>
          <p14:tracePt t="66124" x="9847263" y="5940425"/>
          <p14:tracePt t="66126" x="9839325" y="5940425"/>
          <p14:tracePt t="66128" x="9823450" y="5956300"/>
          <p14:tracePt t="66130" x="9807575" y="5964238"/>
          <p14:tracePt t="66132" x="9799638" y="5972175"/>
          <p14:tracePt t="66134" x="9783763" y="5980113"/>
          <p14:tracePt t="66136" x="9767888" y="5980113"/>
          <p14:tracePt t="66138" x="9759950" y="5988050"/>
          <p14:tracePt t="66140" x="9752013" y="5995988"/>
          <p14:tracePt t="66142" x="9728200" y="5995988"/>
          <p14:tracePt t="66144" x="9720263" y="6005513"/>
          <p14:tracePt t="66146" x="9712325" y="6005513"/>
          <p14:tracePt t="66148" x="9688513" y="6013450"/>
          <p14:tracePt t="66150" x="9680575" y="6013450"/>
          <p14:tracePt t="66152" x="9672638" y="6021388"/>
          <p14:tracePt t="66154" x="9664700" y="6021388"/>
          <p14:tracePt t="66156" x="9640888" y="6021388"/>
          <p14:tracePt t="66158" x="9632950" y="6021388"/>
          <p14:tracePt t="66160" x="9625013" y="6021388"/>
          <p14:tracePt t="66162" x="9609138" y="6021388"/>
          <p14:tracePt t="66164" x="9593263" y="6021388"/>
          <p14:tracePt t="66166" x="9575800" y="6029325"/>
          <p14:tracePt t="66168" x="9567863" y="6029325"/>
          <p14:tracePt t="66170" x="9551988" y="6029325"/>
          <p14:tracePt t="66172" x="9536113" y="6029325"/>
          <p14:tracePt t="66174" x="9512300" y="6029325"/>
          <p14:tracePt t="66176" x="9504363" y="6029325"/>
          <p14:tracePt t="66178" x="9496425" y="6029325"/>
          <p14:tracePt t="66180" x="9488488" y="6029325"/>
          <p14:tracePt t="66182" x="9472613" y="6029325"/>
          <p14:tracePt t="66184" x="9448800" y="6029325"/>
          <p14:tracePt t="66186" x="9432925" y="6029325"/>
          <p14:tracePt t="66188" x="9409113" y="6029325"/>
          <p14:tracePt t="66190" x="9385300" y="6029325"/>
          <p14:tracePt t="66192" x="9361488" y="6029325"/>
          <p14:tracePt t="66194" x="9337675" y="6029325"/>
          <p14:tracePt t="66196" x="9313863" y="6021388"/>
          <p14:tracePt t="66198" x="9290050" y="6021388"/>
          <p14:tracePt t="66200" x="9266238" y="6013450"/>
          <p14:tracePt t="66202" x="9234488" y="6005513"/>
          <p14:tracePt t="66204" x="9201150" y="6005513"/>
          <p14:tracePt t="66206" x="9161463" y="5995988"/>
          <p14:tracePt t="66208" x="9129713" y="5988050"/>
          <p14:tracePt t="66210" x="9097963" y="5988050"/>
          <p14:tracePt t="66212" x="9058275" y="5988050"/>
          <p14:tracePt t="66214" x="9026525" y="5988050"/>
          <p14:tracePt t="66216" x="8994775" y="5980113"/>
          <p14:tracePt t="66218" x="8963025" y="5972175"/>
          <p14:tracePt t="66220" x="8923338" y="5972175"/>
          <p14:tracePt t="66222" x="8891588" y="5964238"/>
          <p14:tracePt t="66224" x="8866188" y="5956300"/>
          <p14:tracePt t="66226" x="8834438" y="5956300"/>
          <p14:tracePt t="66228" x="8802688" y="5948363"/>
          <p14:tracePt t="66230" x="8763000" y="5948363"/>
          <p14:tracePt t="66232" x="8739188" y="5948363"/>
          <p14:tracePt t="66234" x="8707438" y="5940425"/>
          <p14:tracePt t="66236" x="8683625" y="5940425"/>
          <p14:tracePt t="66238" x="8651875" y="5932488"/>
          <p14:tracePt t="66240" x="8628063" y="5932488"/>
          <p14:tracePt t="66242" x="8604250" y="5924550"/>
          <p14:tracePt t="66244" x="8580438" y="5916613"/>
          <p14:tracePt t="66246" x="8556625" y="5916613"/>
          <p14:tracePt t="66248" x="8531225" y="5916613"/>
          <p14:tracePt t="66250" x="8507413" y="5908675"/>
          <p14:tracePt t="66252" x="8483600" y="5900738"/>
          <p14:tracePt t="66254" x="8451850" y="5892800"/>
          <p14:tracePt t="66256" x="8428038" y="5884863"/>
          <p14:tracePt t="66258" x="8404225" y="5884863"/>
          <p14:tracePt t="66260" x="8388350" y="5876925"/>
          <p14:tracePt t="66262" x="8364538" y="5868988"/>
          <p14:tracePt t="66264" x="8340725" y="5861050"/>
          <p14:tracePt t="66266" x="8324850" y="5861050"/>
          <p14:tracePt t="66268" x="8308975" y="5853113"/>
          <p14:tracePt t="66270" x="8285163" y="5845175"/>
          <p14:tracePt t="66272" x="8261350" y="5837238"/>
          <p14:tracePt t="66274" x="8245475" y="5837238"/>
          <p14:tracePt t="66276" x="8221663" y="5829300"/>
          <p14:tracePt t="66278" x="8205788" y="5821363"/>
          <p14:tracePt t="66280" x="8189913" y="5813425"/>
          <p14:tracePt t="66282" x="8164513" y="5813425"/>
          <p14:tracePt t="66284" x="8148638" y="5805488"/>
          <p14:tracePt t="66286" x="8132763" y="5789613"/>
          <p14:tracePt t="66288" x="8116888" y="5789613"/>
          <p14:tracePt t="66290" x="8101013" y="5781675"/>
          <p14:tracePt t="66292" x="8077200" y="5773738"/>
          <p14:tracePt t="66294" x="8061325" y="5773738"/>
          <p14:tracePt t="66296" x="8053388" y="5765800"/>
          <p14:tracePt t="66298" x="8037513" y="5757863"/>
          <p14:tracePt t="66300" x="8021638" y="5749925"/>
          <p14:tracePt t="66302" x="8013700" y="5741988"/>
          <p14:tracePt t="66304" x="7997825" y="5734050"/>
          <p14:tracePt t="66308" x="7989888" y="5726113"/>
          <p14:tracePt t="66310" x="7974013" y="5718175"/>
          <p14:tracePt t="66314" x="7958138" y="5710238"/>
          <p14:tracePt t="66318" x="7950200" y="5702300"/>
          <p14:tracePt t="66322" x="7942263" y="5694363"/>
          <p14:tracePt t="66324" x="7942263" y="5686425"/>
          <p14:tracePt t="66328" x="7934325" y="5678488"/>
          <p14:tracePt t="66330" x="7926388" y="5678488"/>
          <p14:tracePt t="66332" x="7926388" y="5662613"/>
          <p14:tracePt t="66336" x="7918450" y="5653088"/>
          <p14:tracePt t="66340" x="7918450" y="5645150"/>
          <p14:tracePt t="66342" x="7918450" y="5637213"/>
          <p14:tracePt t="66344" x="7910513" y="5629275"/>
          <p14:tracePt t="66348" x="7910513" y="5613400"/>
          <p14:tracePt t="66350" x="7902575" y="5605463"/>
          <p14:tracePt t="66352" x="7902575" y="5597525"/>
          <p14:tracePt t="66354" x="7902575" y="5589588"/>
          <p14:tracePt t="66356" x="7902575" y="5581650"/>
          <p14:tracePt t="66358" x="7902575" y="5573713"/>
          <p14:tracePt t="66360" x="7902575" y="5557838"/>
          <p14:tracePt t="66362" x="7902575" y="5549900"/>
          <p14:tracePt t="66364" x="7902575" y="5541963"/>
          <p14:tracePt t="66366" x="7902575" y="5526088"/>
          <p14:tracePt t="66368" x="7902575" y="5510213"/>
          <p14:tracePt t="66370" x="7902575" y="5494338"/>
          <p14:tracePt t="66372" x="7902575" y="5478463"/>
          <p14:tracePt t="66374" x="7902575" y="5462588"/>
          <p14:tracePt t="66376" x="7902575" y="5446713"/>
          <p14:tracePt t="66378" x="7902575" y="5430838"/>
          <p14:tracePt t="66380" x="7902575" y="5407025"/>
          <p14:tracePt t="66382" x="7902575" y="5391150"/>
          <p14:tracePt t="66384" x="7902575" y="5375275"/>
          <p14:tracePt t="66386" x="7902575" y="5367338"/>
          <p14:tracePt t="66388" x="7902575" y="5359400"/>
          <p14:tracePt t="66390" x="7902575" y="5343525"/>
          <p14:tracePt t="66392" x="7902575" y="5319713"/>
          <p14:tracePt t="66394" x="7902575" y="5302250"/>
          <p14:tracePt t="66396" x="7910513" y="5286375"/>
          <p14:tracePt t="66398" x="7910513" y="5270500"/>
          <p14:tracePt t="66400" x="7910513" y="5254625"/>
          <p14:tracePt t="66402" x="7918450" y="5230813"/>
          <p14:tracePt t="66404" x="7918450" y="5214938"/>
          <p14:tracePt t="66406" x="7918450" y="5191125"/>
          <p14:tracePt t="66408" x="7918450" y="5175250"/>
          <p14:tracePt t="66410" x="7926388" y="5159375"/>
          <p14:tracePt t="66412" x="7926388" y="5143500"/>
          <p14:tracePt t="66414" x="7934325" y="5127625"/>
          <p14:tracePt t="66416" x="7942263" y="5103813"/>
          <p14:tracePt t="66418" x="7942263" y="5087938"/>
          <p14:tracePt t="66420" x="7942263" y="5064125"/>
          <p14:tracePt t="66422" x="7942263" y="5048250"/>
          <p14:tracePt t="66424" x="7950200" y="5032375"/>
          <p14:tracePt t="66426" x="7958138" y="5016500"/>
          <p14:tracePt t="66428" x="7966075" y="5000625"/>
          <p14:tracePt t="66430" x="7966075" y="4976813"/>
          <p14:tracePt t="66432" x="7974013" y="4967288"/>
          <p14:tracePt t="66434" x="7981950" y="4951413"/>
          <p14:tracePt t="66436" x="7981950" y="4935538"/>
          <p14:tracePt t="66438" x="7989888" y="4919663"/>
          <p14:tracePt t="66440" x="7997825" y="4903788"/>
          <p14:tracePt t="66442" x="8005763" y="4895850"/>
          <p14:tracePt t="66444" x="8013700" y="4872038"/>
          <p14:tracePt t="66446" x="8021638" y="4856163"/>
          <p14:tracePt t="66448" x="8029575" y="4848225"/>
          <p14:tracePt t="66450" x="8037513" y="4832350"/>
          <p14:tracePt t="66452" x="8045450" y="4816475"/>
          <p14:tracePt t="66454" x="8053388" y="4808538"/>
          <p14:tracePt t="66456" x="8061325" y="4792663"/>
          <p14:tracePt t="66458" x="8077200" y="4776788"/>
          <p14:tracePt t="66460" x="8085138" y="4768850"/>
          <p14:tracePt t="66462" x="8101013" y="4745038"/>
          <p14:tracePt t="66464" x="8108950" y="4737100"/>
          <p14:tracePt t="66466" x="8116888" y="4729163"/>
          <p14:tracePt t="66468" x="8124825" y="4713288"/>
          <p14:tracePt t="66470" x="8140700" y="4705350"/>
          <p14:tracePt t="66472" x="8148638" y="4689475"/>
          <p14:tracePt t="66474" x="8164513" y="4681538"/>
          <p14:tracePt t="66476" x="8172450" y="4673600"/>
          <p14:tracePt t="66478" x="8180388" y="4657725"/>
          <p14:tracePt t="66480" x="8197850" y="4649788"/>
          <p14:tracePt t="66482" x="8205788" y="4633913"/>
          <p14:tracePt t="66484" x="8221663" y="4624388"/>
          <p14:tracePt t="66486" x="8229600" y="4616450"/>
          <p14:tracePt t="66488" x="8245475" y="4608513"/>
          <p14:tracePt t="66490" x="8253413" y="4592638"/>
          <p14:tracePt t="66492" x="8261350" y="4592638"/>
          <p14:tracePt t="66494" x="8277225" y="4584700"/>
          <p14:tracePt t="66496" x="8285163" y="4576763"/>
          <p14:tracePt t="66498" x="8293100" y="4568825"/>
          <p14:tracePt t="66500" x="8308975" y="4560888"/>
          <p14:tracePt t="66502" x="8316913" y="4552950"/>
          <p14:tracePt t="66504" x="8332788" y="4552950"/>
          <p14:tracePt t="66506" x="8340725" y="4545013"/>
          <p14:tracePt t="66508" x="8348663" y="4537075"/>
          <p14:tracePt t="66510" x="8364538" y="4537075"/>
          <p14:tracePt t="66512" x="8364538" y="4529138"/>
          <p14:tracePt t="66514" x="8380413" y="4529138"/>
          <p14:tracePt t="66516" x="8388350" y="4521200"/>
          <p14:tracePt t="66518" x="8396288" y="4521200"/>
          <p14:tracePt t="66520" x="8404225" y="4513263"/>
          <p14:tracePt t="66522" x="8420100" y="4513263"/>
          <p14:tracePt t="66526" x="8428038" y="4505325"/>
          <p14:tracePt t="66528" x="8443913" y="4497388"/>
          <p14:tracePt t="66532" x="8459788" y="4497388"/>
          <p14:tracePt t="66534" x="8467725" y="4497388"/>
          <p14:tracePt t="66536" x="8475663" y="4497388"/>
          <p14:tracePt t="66538" x="8483600" y="4489450"/>
          <p14:tracePt t="66542" x="8499475" y="4489450"/>
          <p14:tracePt t="66546" x="8507413" y="4489450"/>
          <p14:tracePt t="66548" x="8515350" y="4489450"/>
          <p14:tracePt t="66550" x="8523288" y="4489450"/>
          <p14:tracePt t="66552" x="8531225" y="4489450"/>
          <p14:tracePt t="66556" x="8540750" y="4489450"/>
          <p14:tracePt t="66558" x="8548688" y="4481513"/>
          <p14:tracePt t="66560" x="8556625" y="4481513"/>
          <p14:tracePt t="66564" x="8564563" y="4481513"/>
          <p14:tracePt t="66568" x="8572500" y="4481513"/>
          <p14:tracePt t="66574" x="8580438" y="4481513"/>
          <p14:tracePt t="66576" x="8588375" y="4481513"/>
          <p14:tracePt t="66584" x="8596313" y="4481513"/>
          <p14:tracePt t="67116" x="8588375" y="4481513"/>
          <p14:tracePt t="67124" x="8580438" y="4481513"/>
          <p14:tracePt t="67136" x="8572500" y="4481513"/>
          <p14:tracePt t="67148" x="8564563" y="4481513"/>
          <p14:tracePt t="67158" x="8556625" y="4481513"/>
          <p14:tracePt t="67162" x="8548688" y="4481513"/>
          <p14:tracePt t="67172" x="8540750" y="4481513"/>
          <p14:tracePt t="67182" x="8531225" y="4481513"/>
          <p14:tracePt t="67192" x="8523288" y="4481513"/>
          <p14:tracePt t="67198" x="8515350" y="4481513"/>
          <p14:tracePt t="67208" x="8507413" y="4481513"/>
          <p14:tracePt t="67218" x="8499475" y="4481513"/>
          <p14:tracePt t="67230" x="8491538" y="4481513"/>
          <p14:tracePt t="67240" x="8483600" y="4481513"/>
          <p14:tracePt t="67246" x="8475663" y="4481513"/>
          <p14:tracePt t="67258" x="8467725" y="4481513"/>
          <p14:tracePt t="67268" x="8459788" y="4481513"/>
          <p14:tracePt t="67280" x="8451850" y="4481513"/>
          <p14:tracePt t="67286" x="8443913" y="4481513"/>
          <p14:tracePt t="67294" x="8443913" y="4473575"/>
          <p14:tracePt t="67298" x="8435975" y="4473575"/>
          <p14:tracePt t="67310" x="8428038" y="4473575"/>
          <p14:tracePt t="67322" x="8420100" y="4473575"/>
          <p14:tracePt t="67330" x="8412163" y="4473575"/>
          <p14:tracePt t="67346" x="8404225" y="4473575"/>
          <p14:tracePt t="67362" x="8396288" y="4473575"/>
          <p14:tracePt t="67374" x="8388350" y="4473575"/>
          <p14:tracePt t="67380" x="8380413" y="4473575"/>
          <p14:tracePt t="67394" x="8372475" y="4473575"/>
          <p14:tracePt t="67406" x="8364538" y="4473575"/>
          <p14:tracePt t="67416" x="8356600" y="4473575"/>
          <p14:tracePt t="67422" x="8348663" y="4473575"/>
          <p14:tracePt t="67434" x="8340725" y="4473575"/>
          <p14:tracePt t="67444" x="8332788" y="4473575"/>
          <p14:tracePt t="67454" x="8324850" y="4473575"/>
          <p14:tracePt t="67460" x="8316913" y="4473575"/>
          <p14:tracePt t="67470" x="8308975" y="4481513"/>
          <p14:tracePt t="67482" x="8301038" y="4481513"/>
          <p14:tracePt t="67492" x="8293100" y="4481513"/>
          <p14:tracePt t="67498" x="8285163" y="4481513"/>
          <p14:tracePt t="67508" x="8277225" y="4481513"/>
          <p14:tracePt t="67520" x="8269288" y="4489450"/>
          <p14:tracePt t="67532" x="8261350" y="4489450"/>
          <p14:tracePt t="67536" x="8253413" y="4489450"/>
          <p14:tracePt t="67548" x="8245475" y="4489450"/>
          <p14:tracePt t="67550" x="8245475" y="4497388"/>
          <p14:tracePt t="67562" x="8237538" y="4497388"/>
          <p14:tracePt t="67576" x="8229600" y="4497388"/>
          <p14:tracePt t="67594" x="8229600" y="4505325"/>
          <p14:tracePt t="67598" x="8221663" y="4505325"/>
          <p14:tracePt t="67612" x="8213725" y="4505325"/>
          <p14:tracePt t="67746" x="8205788" y="4505325"/>
          <p14:tracePt t="67904" x="8205788" y="4513263"/>
          <p14:tracePt t="67948" x="8205788" y="45212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5" y="50367"/>
            <a:ext cx="6612762" cy="7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1. RNN </a:t>
            </a:r>
            <a:r>
              <a:rPr lang="ko-KR" altLang="en-US" sz="4000" dirty="0">
                <a:solidFill>
                  <a:schemeClr val="tx2"/>
                </a:solidFill>
              </a:rPr>
              <a:t>이해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67FE58F9-AF07-4D3F-8A94-F1948537262B}"/>
              </a:ext>
            </a:extLst>
          </p:cNvPr>
          <p:cNvSpPr txBox="1">
            <a:spLocks/>
          </p:cNvSpPr>
          <p:nvPr/>
        </p:nvSpPr>
        <p:spPr>
          <a:xfrm>
            <a:off x="3668379" y="372635"/>
            <a:ext cx="6612762" cy="370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대표적 </a:t>
            </a:r>
            <a:r>
              <a:rPr kumimoji="0" lang="en-US" altLang="ko-KR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RNN </a:t>
            </a:r>
            <a:r>
              <a:rPr kumimoji="0" lang="ko-KR" altLang="en-US" sz="2000" b="1" i="0" u="none" strike="noStrike" kern="1200" cap="none" spc="50" normalizeH="0" baseline="0" noProof="0" dirty="0">
                <a:ln>
                  <a:noFill/>
                </a:ln>
                <a:solidFill>
                  <a:srgbClr val="FF731D"/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모델</a:t>
            </a:r>
            <a:endParaRPr kumimoji="0" lang="en-US" altLang="ko-KR" sz="2000" b="1" i="0" u="none" strike="noStrike" kern="1200" cap="none" spc="50" normalizeH="0" baseline="0" noProof="0" dirty="0">
              <a:ln>
                <a:noFill/>
              </a:ln>
              <a:solidFill>
                <a:srgbClr val="FF731D"/>
              </a:solidFill>
              <a:effectLst/>
              <a:uLnTx/>
              <a:uFillTx/>
              <a:latin typeface="Malgun Gothic"/>
              <a:ea typeface="+mj-ea"/>
              <a:cs typeface="+mj-cs"/>
            </a:endParaRPr>
          </a:p>
        </p:txBody>
      </p:sp>
      <p:sp>
        <p:nvSpPr>
          <p:cNvPr id="149" name="부제목 2">
            <a:extLst>
              <a:ext uri="{FF2B5EF4-FFF2-40B4-BE49-F238E27FC236}">
                <a16:creationId xmlns:a16="http://schemas.microsoft.com/office/drawing/2014/main" id="{ACA488EA-D168-4C9F-BAE1-477F6599DADB}"/>
              </a:ext>
            </a:extLst>
          </p:cNvPr>
          <p:cNvSpPr txBox="1">
            <a:spLocks/>
          </p:cNvSpPr>
          <p:nvPr/>
        </p:nvSpPr>
        <p:spPr>
          <a:xfrm>
            <a:off x="198352" y="723169"/>
            <a:ext cx="6069476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SRN(Simple Recurrent Network)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3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계층으로 구성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2315E-90C5-4A3F-AE90-7B537C380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5" y="3428999"/>
            <a:ext cx="4985466" cy="3258007"/>
          </a:xfrm>
          <a:prstGeom prst="rect">
            <a:avLst/>
          </a:prstGeom>
        </p:spPr>
      </p:pic>
      <p:sp>
        <p:nvSpPr>
          <p:cNvPr id="147" name="부제목 2">
            <a:extLst>
              <a:ext uri="{FF2B5EF4-FFF2-40B4-BE49-F238E27FC236}">
                <a16:creationId xmlns:a16="http://schemas.microsoft.com/office/drawing/2014/main" id="{D8F52CE1-739F-4125-A37E-0248F48F9985}"/>
              </a:ext>
            </a:extLst>
          </p:cNvPr>
          <p:cNvSpPr txBox="1">
            <a:spLocks/>
          </p:cNvSpPr>
          <p:nvPr/>
        </p:nvSpPr>
        <p:spPr>
          <a:xfrm>
            <a:off x="6189274" y="762752"/>
            <a:ext cx="6069476" cy="5332493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△</a:t>
            </a:r>
            <a:r>
              <a:rPr kumimoji="0" lang="en-US" altLang="ko-KR" sz="20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RMLP(Recurrent MLP)</a:t>
            </a:r>
            <a:endParaRPr kumimoji="0" lang="en-US" altLang="ko-KR" sz="16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다계층으로 구성되며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은닉계층과 출력층이 </a:t>
            </a:r>
            <a:r>
              <a:rPr kumimoji="0" lang="en-US" altLang="ko-KR" sz="16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 Semilight"/>
                <a:ea typeface="+mn-ea"/>
                <a:cs typeface="+mn-cs"/>
              </a:rPr>
              <a:t>Self-Feedback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E4D60D-130F-4520-AEB3-74940739C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92"/>
          <a:stretch/>
        </p:blipFill>
        <p:spPr>
          <a:xfrm>
            <a:off x="243930" y="1723814"/>
            <a:ext cx="2541234" cy="119410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207BFDC-6114-4D2F-9405-8CC72EC1EF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28"/>
          <a:stretch/>
        </p:blipFill>
        <p:spPr>
          <a:xfrm>
            <a:off x="6298972" y="1770739"/>
            <a:ext cx="2614208" cy="113451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1FFACF37-8274-4E9D-B908-CB5FD6D37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341" y="3427554"/>
            <a:ext cx="4915156" cy="325800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316DA8A-CED0-481F-9558-E1C6FA9AC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9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57"/>
    </mc:Choice>
    <mc:Fallback>
      <p:transition spd="slow" advTm="5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" x="8197850" y="4521200"/>
          <p14:tracePt t="94" x="8189913" y="4521200"/>
          <p14:tracePt t="105" x="8180388" y="4521200"/>
          <p14:tracePt t="255" x="8172450" y="4521200"/>
          <p14:tracePt t="1466" x="8164513" y="4521200"/>
          <p14:tracePt t="1476" x="8156575" y="4521200"/>
          <p14:tracePt t="1482" x="8148638" y="4521200"/>
          <p14:tracePt t="1494" x="8140700" y="4521200"/>
          <p14:tracePt t="1512" x="8132763" y="4521200"/>
          <p14:tracePt t="1526" x="8124825" y="4521200"/>
          <p14:tracePt t="1534" x="8116888" y="4521200"/>
          <p14:tracePt t="1552" x="8108950" y="4521200"/>
          <p14:tracePt t="1869" x="8101013" y="4521200"/>
          <p14:tracePt t="2673" x="8093075" y="4521200"/>
          <p14:tracePt t="2703" x="8085138" y="4521200"/>
          <p14:tracePt t="3757" x="8085138" y="4529138"/>
          <p14:tracePt t="3800" x="8077200" y="4529138"/>
          <p14:tracePt t="3891" x="8077200" y="4537075"/>
          <p14:tracePt t="3900" x="8069263" y="4537075"/>
          <p14:tracePt t="3941" x="8069263" y="4545013"/>
          <p14:tracePt t="3962" x="8061325" y="4545013"/>
          <p14:tracePt t="3970" x="8061325" y="4552950"/>
          <p14:tracePt t="4063" x="8061325" y="4545013"/>
          <p14:tracePt t="4064" x="8061325" y="4537075"/>
          <p14:tracePt t="4066" x="8061325" y="4529138"/>
          <p14:tracePt t="4068" x="8069263" y="4513263"/>
          <p14:tracePt t="4070" x="8077200" y="4497388"/>
          <p14:tracePt t="4072" x="8085138" y="4489450"/>
          <p14:tracePt t="4074" x="8093075" y="4481513"/>
          <p14:tracePt t="4076" x="8101013" y="4457700"/>
          <p14:tracePt t="4078" x="8116888" y="4441825"/>
          <p14:tracePt t="4080" x="8124825" y="4433888"/>
          <p14:tracePt t="4082" x="8148638" y="4410075"/>
          <p14:tracePt t="4084" x="8164513" y="4402138"/>
          <p14:tracePt t="4086" x="8180388" y="4386263"/>
          <p14:tracePt t="4089" x="8197850" y="4378325"/>
          <p14:tracePt t="4090" x="8221663" y="4370388"/>
          <p14:tracePt t="4092" x="8237538" y="4362450"/>
          <p14:tracePt t="4094" x="8253413" y="4362450"/>
          <p14:tracePt t="4096" x="8277225" y="4354513"/>
          <p14:tracePt t="4098" x="8301038" y="4346575"/>
          <p14:tracePt t="4100" x="8316913" y="4338638"/>
          <p14:tracePt t="4102" x="8332788" y="4338638"/>
          <p14:tracePt t="4104" x="8356600" y="4330700"/>
          <p14:tracePt t="4106" x="8372475" y="4322763"/>
          <p14:tracePt t="4108" x="8388350" y="4314825"/>
          <p14:tracePt t="4112" x="8396288" y="4314825"/>
          <p14:tracePt t="4116" x="8404225" y="4306888"/>
          <p14:tracePt t="4463" x="8412163" y="4314825"/>
          <p14:tracePt t="4464" x="8412163" y="4322763"/>
          <p14:tracePt t="4466" x="8420100" y="4322763"/>
          <p14:tracePt t="4474" x="8435975" y="4330700"/>
          <p14:tracePt t="4476" x="8451850" y="4338638"/>
          <p14:tracePt t="4478" x="8467725" y="4346575"/>
          <p14:tracePt t="4480" x="8491538" y="4354513"/>
          <p14:tracePt t="4482" x="8515350" y="4362450"/>
          <p14:tracePt t="4484" x="8556625" y="4378325"/>
          <p14:tracePt t="4486" x="8588375" y="4386263"/>
          <p14:tracePt t="4489" x="8628063" y="4402138"/>
          <p14:tracePt t="4490" x="8659813" y="4402138"/>
          <p14:tracePt t="4492" x="8691563" y="4418013"/>
          <p14:tracePt t="4494" x="8739188" y="4433888"/>
          <p14:tracePt t="4496" x="8786813" y="4449763"/>
          <p14:tracePt t="4498" x="8834438" y="4465638"/>
          <p14:tracePt t="4500" x="8891588" y="4489450"/>
          <p14:tracePt t="4502" x="8947150" y="4513263"/>
          <p14:tracePt t="4504" x="9002713" y="4537075"/>
          <p14:tracePt t="4507" x="9074150" y="4560888"/>
          <p14:tracePt t="4508" x="9137650" y="4584700"/>
          <p14:tracePt t="4510" x="9201150" y="4624388"/>
          <p14:tracePt t="4512" x="9274175" y="4649788"/>
          <p14:tracePt t="4514" x="9353550" y="4673600"/>
          <p14:tracePt t="4516" x="9424988" y="4697413"/>
          <p14:tracePt t="4518" x="9496425" y="4721225"/>
          <p14:tracePt t="4520" x="9567863" y="4752975"/>
          <p14:tracePt t="4522" x="9640888" y="4776788"/>
          <p14:tracePt t="4524" x="9712325" y="4800600"/>
          <p14:tracePt t="4526" x="9783763" y="4816475"/>
          <p14:tracePt t="4528" x="9847263" y="4832350"/>
          <p14:tracePt t="4530" x="9910763" y="4848225"/>
          <p14:tracePt t="4532" x="9967913" y="4864100"/>
          <p14:tracePt t="4534" x="10023475" y="4872038"/>
          <p14:tracePt t="4536" x="10079038" y="4879975"/>
          <p14:tracePt t="4539" x="10134600" y="4887913"/>
          <p14:tracePt t="4540" x="10190163" y="4895850"/>
          <p14:tracePt t="4542" x="10229850" y="4903788"/>
          <p14:tracePt t="4544" x="10279063" y="4903788"/>
          <p14:tracePt t="4546" x="10310813" y="4903788"/>
          <p14:tracePt t="4548" x="10342563" y="4903788"/>
          <p14:tracePt t="4550" x="10366375" y="4903788"/>
          <p14:tracePt t="4552" x="10382250" y="4903788"/>
          <p14:tracePt t="4554" x="10398125" y="4903788"/>
          <p14:tracePt t="4556" x="10414000" y="4903788"/>
          <p14:tracePt t="4558" x="10421938" y="4903788"/>
          <p14:tracePt t="4560" x="10429875" y="4903788"/>
          <p14:tracePt t="4562" x="10437813" y="4895850"/>
          <p14:tracePt t="4566" x="10437813" y="4887913"/>
          <p14:tracePt t="4568" x="10445750" y="4887913"/>
          <p14:tracePt t="4574" x="10445750" y="4879975"/>
          <p14:tracePt t="4582" x="10445750" y="4872038"/>
          <p14:tracePt t="4604" x="10437813" y="4872038"/>
          <p14:tracePt t="4606" x="10437813" y="4864100"/>
          <p14:tracePt t="4620" x="10429875" y="4856163"/>
          <p14:tracePt t="4634" x="10429875" y="4848225"/>
          <p14:tracePt t="4640" x="10421938" y="4840288"/>
          <p14:tracePt t="4646" x="10414000" y="4840288"/>
          <p14:tracePt t="4650" x="10414000" y="4832350"/>
          <p14:tracePt t="4658" x="10406063" y="4824413"/>
          <p14:tracePt t="4664" x="10406063" y="4816475"/>
          <p14:tracePt t="4666" x="10398125" y="4816475"/>
          <p14:tracePt t="4668" x="10398125" y="4808538"/>
          <p14:tracePt t="4670" x="10390188" y="4808538"/>
          <p14:tracePt t="4672" x="10382250" y="4808538"/>
          <p14:tracePt t="4674" x="10382250" y="4800600"/>
          <p14:tracePt t="4677" x="10374313" y="4800600"/>
          <p14:tracePt t="4678" x="10374313" y="4792663"/>
          <p14:tracePt t="4680" x="10366375" y="4792663"/>
          <p14:tracePt t="4682" x="10358438" y="4784725"/>
          <p14:tracePt t="4684" x="10350500" y="4776788"/>
          <p14:tracePt t="4686" x="10342563" y="4776788"/>
          <p14:tracePt t="4689" x="10334625" y="4768850"/>
          <p14:tracePt t="4690" x="10318750" y="4760913"/>
          <p14:tracePt t="4692" x="10310813" y="4760913"/>
          <p14:tracePt t="4694" x="10302875" y="4752975"/>
          <p14:tracePt t="4696" x="10287000" y="4745038"/>
          <p14:tracePt t="4698" x="10279063" y="4745038"/>
          <p14:tracePt t="4700" x="10261600" y="4729163"/>
          <p14:tracePt t="4702" x="10245725" y="4721225"/>
          <p14:tracePt t="4704" x="10229850" y="4721225"/>
          <p14:tracePt t="4706" x="10221913" y="4705350"/>
          <p14:tracePt t="4708" x="10198100" y="4705350"/>
          <p14:tracePt t="4710" x="10182225" y="4689475"/>
          <p14:tracePt t="4712" x="10166350" y="4681538"/>
          <p14:tracePt t="4714" x="10158413" y="4681538"/>
          <p14:tracePt t="4716" x="10134600" y="4673600"/>
          <p14:tracePt t="4718" x="10118725" y="4657725"/>
          <p14:tracePt t="4720" x="10094913" y="4657725"/>
          <p14:tracePt t="4722" x="10071100" y="4641850"/>
          <p14:tracePt t="4724" x="10047288" y="4624388"/>
          <p14:tracePt t="4726" x="10015538" y="4616450"/>
          <p14:tracePt t="4728" x="9983788" y="4600575"/>
          <p14:tracePt t="4730" x="9944100" y="4584700"/>
          <p14:tracePt t="4732" x="9910763" y="4568825"/>
          <p14:tracePt t="4734" x="9871075" y="4552950"/>
          <p14:tracePt t="4736" x="9839325" y="4537075"/>
          <p14:tracePt t="4739" x="9791700" y="4521200"/>
          <p14:tracePt t="4741" x="9752013" y="4497388"/>
          <p14:tracePt t="4742" x="9704388" y="4473575"/>
          <p14:tracePt t="4744" x="9656763" y="4449763"/>
          <p14:tracePt t="4746" x="9609138" y="4425950"/>
          <p14:tracePt t="4748" x="9559925" y="4402138"/>
          <p14:tracePt t="4750" x="9504363" y="4378325"/>
          <p14:tracePt t="4752" x="9456738" y="4354513"/>
          <p14:tracePt t="4754" x="9401175" y="4322763"/>
          <p14:tracePt t="4756" x="9345613" y="4291013"/>
          <p14:tracePt t="4758" x="9290050" y="4265613"/>
          <p14:tracePt t="4760" x="9234488" y="4233863"/>
          <p14:tracePt t="4762" x="9161463" y="4194175"/>
          <p14:tracePt t="4764" x="9097963" y="4162425"/>
          <p14:tracePt t="4766" x="9034463" y="4130675"/>
          <p14:tracePt t="4768" x="8970963" y="4098925"/>
          <p14:tracePt t="4770" x="8899525" y="4067175"/>
          <p14:tracePt t="4772" x="8834438" y="4027488"/>
          <p14:tracePt t="4774" x="8763000" y="3987800"/>
          <p14:tracePt t="4776" x="8683625" y="3956050"/>
          <p14:tracePt t="4778" x="8612188" y="3914775"/>
          <p14:tracePt t="4780" x="8540750" y="3875088"/>
          <p14:tracePt t="4782" x="8459788" y="3843338"/>
          <p14:tracePt t="4784" x="8380413" y="3795713"/>
          <p14:tracePt t="4786" x="8308975" y="3763963"/>
          <p14:tracePt t="4789" x="8229600" y="3716338"/>
          <p14:tracePt t="4790" x="8148638" y="3684588"/>
          <p14:tracePt t="4792" x="8061325" y="3644900"/>
          <p14:tracePt t="4794" x="7981950" y="3605213"/>
          <p14:tracePt t="4796" x="7894638" y="3556000"/>
          <p14:tracePt t="4798" x="7813675" y="3524250"/>
          <p14:tracePt t="4800" x="7726363" y="3492500"/>
          <p14:tracePt t="4802" x="7654925" y="3444875"/>
          <p14:tracePt t="4805" x="7575550" y="3413125"/>
          <p14:tracePt t="4806" x="7486650" y="3381375"/>
          <p14:tracePt t="4808" x="7407275" y="3341688"/>
          <p14:tracePt t="4810" x="7327900" y="3302000"/>
          <p14:tracePt t="4812" x="7248525" y="3262313"/>
          <p14:tracePt t="4814" x="7177088" y="3228975"/>
          <p14:tracePt t="4816" x="7096125" y="3197225"/>
          <p14:tracePt t="4818" x="7016750" y="3157538"/>
          <p14:tracePt t="4820" x="6937375" y="3125788"/>
          <p14:tracePt t="4822" x="6865938" y="3094038"/>
          <p14:tracePt t="4824" x="6784975" y="3054350"/>
          <p14:tracePt t="4826" x="6713538" y="3022600"/>
          <p14:tracePt t="4828" x="6642100" y="2990850"/>
          <p14:tracePt t="4830" x="6570663" y="2967038"/>
          <p14:tracePt t="4832" x="6507163" y="2927350"/>
          <p14:tracePt t="4834" x="6434138" y="2901950"/>
          <p14:tracePt t="4836" x="6370638" y="2870200"/>
          <p14:tracePt t="4839" x="6299200" y="2846388"/>
          <p14:tracePt t="4841" x="6235700" y="2814638"/>
          <p14:tracePt t="4842" x="6172200" y="2782888"/>
          <p14:tracePt t="4844" x="6108700" y="2759075"/>
          <p14:tracePt t="4846" x="6051550" y="2735263"/>
          <p14:tracePt t="4848" x="5995988" y="2711450"/>
          <p14:tracePt t="4850" x="5932488" y="2687638"/>
          <p14:tracePt t="4852" x="5876925" y="2663825"/>
          <p14:tracePt t="4855" x="5813425" y="2640013"/>
          <p14:tracePt t="4856" x="5773738" y="2616200"/>
          <p14:tracePt t="4858" x="5724525" y="2592388"/>
          <p14:tracePt t="4860" x="5676900" y="2559050"/>
          <p14:tracePt t="4862" x="5629275" y="2535238"/>
          <p14:tracePt t="4864" x="5581650" y="2511425"/>
          <p14:tracePt t="4866" x="5534025" y="2487613"/>
          <p14:tracePt t="4868" x="5486400" y="2463800"/>
          <p14:tracePt t="4870" x="5446713" y="2439988"/>
          <p14:tracePt t="4873" x="5414963" y="2424113"/>
          <p14:tracePt t="4875" x="5373688" y="2400300"/>
          <p14:tracePt t="4876" x="5334000" y="2384425"/>
          <p14:tracePt t="4878" x="5302250" y="2360613"/>
          <p14:tracePt t="4880" x="5262563" y="2336800"/>
          <p14:tracePt t="4882" x="5238750" y="2320925"/>
          <p14:tracePt t="4884" x="5207000" y="2297113"/>
          <p14:tracePt t="4886" x="5183188" y="2289175"/>
          <p14:tracePt t="4889" x="5151438" y="2265363"/>
          <p14:tracePt t="4890" x="5127625" y="2249488"/>
          <p14:tracePt t="4892" x="5103813" y="2233613"/>
          <p14:tracePt t="4894" x="5072063" y="2216150"/>
          <p14:tracePt t="4896" x="5046663" y="2200275"/>
          <p14:tracePt t="4898" x="5030788" y="2192338"/>
          <p14:tracePt t="4900" x="5006975" y="2176463"/>
          <p14:tracePt t="4902" x="4983163" y="2168525"/>
          <p14:tracePt t="4904" x="4967288" y="2152650"/>
          <p14:tracePt t="4906" x="4951413" y="2144713"/>
          <p14:tracePt t="4908" x="4935538" y="2128838"/>
          <p14:tracePt t="4910" x="4911725" y="2120900"/>
          <p14:tracePt t="4912" x="4895850" y="2112963"/>
          <p14:tracePt t="4914" x="4879975" y="2105025"/>
          <p14:tracePt t="4916" x="4872038" y="2097088"/>
          <p14:tracePt t="4918" x="4848225" y="2089150"/>
          <p14:tracePt t="4920" x="4840288" y="2089150"/>
          <p14:tracePt t="4922" x="4832350" y="2081213"/>
          <p14:tracePt t="4925" x="4816475" y="2073275"/>
          <p14:tracePt t="4926" x="4808538" y="2065338"/>
          <p14:tracePt t="4928" x="4800600" y="2065338"/>
          <p14:tracePt t="4930" x="4792663" y="2065338"/>
          <p14:tracePt t="4932" x="4784725" y="2057400"/>
          <p14:tracePt t="4934" x="4776788" y="2057400"/>
          <p14:tracePt t="4939" x="4760913" y="2057400"/>
          <p14:tracePt t="4940" x="4760913" y="2049463"/>
          <p14:tracePt t="4942" x="4752975" y="2049463"/>
          <p14:tracePt t="4944" x="4752975" y="2041525"/>
          <p14:tracePt t="4946" x="4745038" y="2041525"/>
          <p14:tracePt t="4952" x="4737100" y="2041525"/>
          <p14:tracePt t="4954" x="4729163" y="2033588"/>
          <p14:tracePt t="4960" x="4721225" y="2033588"/>
          <p14:tracePt t="4966" x="4713288" y="2033588"/>
          <p14:tracePt t="5027" x="4705350" y="2033588"/>
          <p14:tracePt t="5030" x="4695825" y="2033588"/>
          <p14:tracePt t="5034" x="4687888" y="2033588"/>
          <p14:tracePt t="5039" x="4672013" y="2033588"/>
          <p14:tracePt t="5040" x="4672013" y="2041525"/>
          <p14:tracePt t="5042" x="4656138" y="2041525"/>
          <p14:tracePt t="5044" x="4648200" y="2041525"/>
          <p14:tracePt t="5046" x="4632325" y="2049463"/>
          <p14:tracePt t="5048" x="4624388" y="2057400"/>
          <p14:tracePt t="5050" x="4616450" y="2057400"/>
          <p14:tracePt t="5052" x="4616450" y="2065338"/>
          <p14:tracePt t="5055" x="4608513" y="2065338"/>
          <p14:tracePt t="5060" x="4608513" y="2073275"/>
          <p14:tracePt t="5066" x="4608513" y="2081213"/>
          <p14:tracePt t="5068" x="4616450" y="2089150"/>
          <p14:tracePt t="5070" x="4624388" y="2097088"/>
          <p14:tracePt t="5074" x="4632325" y="2112963"/>
          <p14:tracePt t="5076" x="4640263" y="2112963"/>
          <p14:tracePt t="5078" x="4648200" y="2128838"/>
          <p14:tracePt t="5080" x="4664075" y="2136775"/>
          <p14:tracePt t="5082" x="4672013" y="2152650"/>
          <p14:tracePt t="5084" x="4679950" y="2160588"/>
          <p14:tracePt t="5086" x="4687888" y="2168525"/>
          <p14:tracePt t="5089" x="4695825" y="2184400"/>
          <p14:tracePt t="5090" x="4695825" y="2200275"/>
          <p14:tracePt t="5092" x="4713288" y="2208213"/>
          <p14:tracePt t="5094" x="4721225" y="2233613"/>
          <p14:tracePt t="5096" x="4721225" y="2249488"/>
          <p14:tracePt t="5098" x="4721225" y="2265363"/>
          <p14:tracePt t="5100" x="4721225" y="2281238"/>
          <p14:tracePt t="5102" x="4729163" y="2297113"/>
          <p14:tracePt t="5105" x="4729163" y="2312988"/>
          <p14:tracePt t="5106" x="4729163" y="2320925"/>
          <p14:tracePt t="5108" x="4729163" y="2336800"/>
          <p14:tracePt t="5110" x="4729163" y="2360613"/>
          <p14:tracePt t="5112" x="4729163" y="2384425"/>
          <p14:tracePt t="5114" x="4729163" y="2408238"/>
          <p14:tracePt t="5116" x="4721225" y="2432050"/>
          <p14:tracePt t="5118" x="4713288" y="2455863"/>
          <p14:tracePt t="5120" x="4705350" y="2471738"/>
          <p14:tracePt t="5122" x="4705350" y="2495550"/>
          <p14:tracePt t="5398" x="4695825" y="2495550"/>
          <p14:tracePt t="5400" x="4695825" y="2487613"/>
          <p14:tracePt t="5402" x="4679950" y="2487613"/>
          <p14:tracePt t="5404" x="4679950" y="2471738"/>
          <p14:tracePt t="5406" x="4672013" y="2471738"/>
          <p14:tracePt t="5408" x="4664075" y="2455863"/>
          <p14:tracePt t="5411" x="4664075" y="2447925"/>
          <p14:tracePt t="5412" x="4648200" y="2439988"/>
          <p14:tracePt t="5414" x="4648200" y="2432050"/>
          <p14:tracePt t="5420" x="4648200" y="2439988"/>
          <p14:tracePt t="5422" x="4656138" y="2439988"/>
          <p14:tracePt t="5424" x="4656138" y="2447925"/>
          <p14:tracePt t="5426" x="4664075" y="2447925"/>
          <p14:tracePt t="5446" x="4672013" y="2447925"/>
          <p14:tracePt t="5500" x="4664075" y="2447925"/>
          <p14:tracePt t="5504" x="4656138" y="2447925"/>
          <p14:tracePt t="5506" x="4648200" y="2439988"/>
          <p14:tracePt t="5510" x="4640263" y="2432050"/>
          <p14:tracePt t="5512" x="4632325" y="2424113"/>
          <p14:tracePt t="5514" x="4624388" y="2424113"/>
          <p14:tracePt t="5516" x="4616450" y="2416175"/>
          <p14:tracePt t="5518" x="4608513" y="2416175"/>
          <p14:tracePt t="5520" x="4600575" y="2408238"/>
          <p14:tracePt t="5523" x="4592638" y="2400300"/>
          <p14:tracePt t="5524" x="4584700" y="2392363"/>
          <p14:tracePt t="5526" x="4568825" y="2384425"/>
          <p14:tracePt t="5528" x="4560888" y="2384425"/>
          <p14:tracePt t="5530" x="4552950" y="2368550"/>
          <p14:tracePt t="5532" x="4537075" y="2368550"/>
          <p14:tracePt t="5534" x="4521200" y="2360613"/>
          <p14:tracePt t="5536" x="4513263" y="2344738"/>
          <p14:tracePt t="5539" x="4489450" y="2344738"/>
          <p14:tracePt t="5540" x="4481513" y="2336800"/>
          <p14:tracePt t="5542" x="4465638" y="2328863"/>
          <p14:tracePt t="5544" x="4449763" y="2312988"/>
          <p14:tracePt t="5546" x="4433888" y="2305050"/>
          <p14:tracePt t="5548" x="4418013" y="2305050"/>
          <p14:tracePt t="5550" x="4402138" y="2289175"/>
          <p14:tracePt t="5552" x="4386263" y="2281238"/>
          <p14:tracePt t="5554" x="4370388" y="2273300"/>
          <p14:tracePt t="5556" x="4352925" y="2265363"/>
          <p14:tracePt t="5558" x="4337050" y="2257425"/>
          <p14:tracePt t="5560" x="4313238" y="2241550"/>
          <p14:tracePt t="5562" x="4297363" y="2241550"/>
          <p14:tracePt t="5564" x="4281488" y="2233613"/>
          <p14:tracePt t="5566" x="4265613" y="2216150"/>
          <p14:tracePt t="5568" x="4249738" y="2216150"/>
          <p14:tracePt t="5570" x="4233863" y="2208213"/>
          <p14:tracePt t="5572" x="4225925" y="2200275"/>
          <p14:tracePt t="5574" x="4210050" y="2200275"/>
          <p14:tracePt t="5576" x="4186238" y="2192338"/>
          <p14:tracePt t="5578" x="4170363" y="2184400"/>
          <p14:tracePt t="5580" x="4154488" y="2176463"/>
          <p14:tracePt t="5582" x="4138613" y="2176463"/>
          <p14:tracePt t="5584" x="4114800" y="2168525"/>
          <p14:tracePt t="5586" x="4098925" y="2160588"/>
          <p14:tracePt t="5589" x="4075113" y="2152650"/>
          <p14:tracePt t="5590" x="4051300" y="2152650"/>
          <p14:tracePt t="5592" x="4027488" y="2144713"/>
          <p14:tracePt t="5594" x="4011613" y="2128838"/>
          <p14:tracePt t="5596" x="3986213" y="2128838"/>
          <p14:tracePt t="5598" x="3970338" y="2120900"/>
          <p14:tracePt t="5600" x="3946525" y="2112963"/>
          <p14:tracePt t="5602" x="3930650" y="2105025"/>
          <p14:tracePt t="5604" x="3898900" y="2105025"/>
          <p14:tracePt t="5606" x="3883025" y="2097088"/>
          <p14:tracePt t="5608" x="3859213" y="2089150"/>
          <p14:tracePt t="5610" x="3843338" y="2081213"/>
          <p14:tracePt t="5612" x="3819525" y="2081213"/>
          <p14:tracePt t="5614" x="3803650" y="2073275"/>
          <p14:tracePt t="5616" x="3779838" y="2065338"/>
          <p14:tracePt t="5618" x="3756025" y="2057400"/>
          <p14:tracePt t="5620" x="3732213" y="2057400"/>
          <p14:tracePt t="5622" x="3716338" y="2049463"/>
          <p14:tracePt t="5624" x="3700463" y="2041525"/>
          <p14:tracePt t="5626" x="3684588" y="2033588"/>
          <p14:tracePt t="5628" x="3660775" y="2033588"/>
          <p14:tracePt t="5630" x="3643313" y="2025650"/>
          <p14:tracePt t="5632" x="3619500" y="2017713"/>
          <p14:tracePt t="5634" x="3603625" y="2009775"/>
          <p14:tracePt t="5636" x="3587750" y="2009775"/>
          <p14:tracePt t="5639" x="3571875" y="2001838"/>
          <p14:tracePt t="5640" x="3556000" y="1993900"/>
          <p14:tracePt t="5642" x="3532188" y="1985963"/>
          <p14:tracePt t="5644" x="3516313" y="1985963"/>
          <p14:tracePt t="5646" x="3500438" y="1970088"/>
          <p14:tracePt t="5648" x="3484563" y="1970088"/>
          <p14:tracePt t="5650" x="3468688" y="1962150"/>
          <p14:tracePt t="5652" x="3444875" y="1954213"/>
          <p14:tracePt t="5654" x="3429000" y="1946275"/>
          <p14:tracePt t="5656" x="3413125" y="1946275"/>
          <p14:tracePt t="5658" x="3397250" y="1930400"/>
          <p14:tracePt t="5660" x="3373438" y="1922463"/>
          <p14:tracePt t="5662" x="3357563" y="1922463"/>
          <p14:tracePt t="5664" x="3341688" y="1906588"/>
          <p14:tracePt t="5666" x="3325813" y="1898650"/>
          <p14:tracePt t="5668" x="3308350" y="1898650"/>
          <p14:tracePt t="5670" x="3284538" y="1890713"/>
          <p14:tracePt t="5672" x="3260725" y="1881188"/>
          <p14:tracePt t="5674" x="3244850" y="1873250"/>
          <p14:tracePt t="5676" x="3228975" y="1873250"/>
          <p14:tracePt t="5678" x="3213100" y="1865313"/>
          <p14:tracePt t="5680" x="3189288" y="1849438"/>
          <p14:tracePt t="5682" x="3165475" y="1849438"/>
          <p14:tracePt t="5684" x="3141663" y="1841500"/>
          <p14:tracePt t="5686" x="3125788" y="1833563"/>
          <p14:tracePt t="5689" x="3109913" y="1825625"/>
          <p14:tracePt t="5690" x="3086100" y="1825625"/>
          <p14:tracePt t="5692" x="3070225" y="1817688"/>
          <p14:tracePt t="5694" x="3046413" y="1809750"/>
          <p14:tracePt t="5696" x="3022600" y="1801813"/>
          <p14:tracePt t="5698" x="2998788" y="1801813"/>
          <p14:tracePt t="5700" x="2982913" y="1793875"/>
          <p14:tracePt t="5702" x="2957513" y="1785938"/>
          <p14:tracePt t="5704" x="2941638" y="1778000"/>
          <p14:tracePt t="5706" x="2925763" y="1778000"/>
          <p14:tracePt t="5708" x="2901950" y="1770063"/>
          <p14:tracePt t="5710" x="2878138" y="1762125"/>
          <p14:tracePt t="5712" x="2854325" y="1754188"/>
          <p14:tracePt t="5714" x="2838450" y="1754188"/>
          <p14:tracePt t="5716" x="2822575" y="1746250"/>
          <p14:tracePt t="5718" x="2798763" y="1738313"/>
          <p14:tracePt t="5720" x="2782888" y="1730375"/>
          <p14:tracePt t="5722" x="2767013" y="1730375"/>
          <p14:tracePt t="5724" x="2735263" y="1722438"/>
          <p14:tracePt t="5726" x="2719388" y="1714500"/>
          <p14:tracePt t="5728" x="2695575" y="1706563"/>
          <p14:tracePt t="5730" x="2679700" y="1706563"/>
          <p14:tracePt t="5732" x="2663825" y="1698625"/>
          <p14:tracePt t="5734" x="2640013" y="1690688"/>
          <p14:tracePt t="5736" x="2624138" y="1690688"/>
          <p14:tracePt t="5739" x="2590800" y="1682750"/>
          <p14:tracePt t="5740" x="2574925" y="1674813"/>
          <p14:tracePt t="5742" x="2559050" y="1674813"/>
          <p14:tracePt t="5744" x="2535238" y="1666875"/>
          <p14:tracePt t="5746" x="2519363" y="1666875"/>
          <p14:tracePt t="5748" x="2503488" y="1658938"/>
          <p14:tracePt t="5750" x="2479675" y="1651000"/>
          <p14:tracePt t="5752" x="2455863" y="1643063"/>
          <p14:tracePt t="5754" x="2432050" y="1643063"/>
          <p14:tracePt t="5757" x="2416175" y="1635125"/>
          <p14:tracePt t="5758" x="2400300" y="1627188"/>
          <p14:tracePt t="5760" x="2376488" y="1619250"/>
          <p14:tracePt t="5762" x="2360613" y="1619250"/>
          <p14:tracePt t="5764" x="2336800" y="1611313"/>
          <p14:tracePt t="5766" x="2312988" y="1603375"/>
          <p14:tracePt t="5768" x="2289175" y="1595438"/>
          <p14:tracePt t="5770" x="2265363" y="1595438"/>
          <p14:tracePt t="5772" x="2239963" y="1595438"/>
          <p14:tracePt t="5774" x="2224088" y="1587500"/>
          <p14:tracePt t="5776" x="2200275" y="1579563"/>
          <p14:tracePt t="5778" x="2176463" y="1571625"/>
          <p14:tracePt t="5780" x="2152650" y="1563688"/>
          <p14:tracePt t="5782" x="2128838" y="1563688"/>
          <p14:tracePt t="5784" x="2105025" y="1555750"/>
          <p14:tracePt t="5786" x="2081213" y="1547813"/>
          <p14:tracePt t="5788" x="2049463" y="1538288"/>
          <p14:tracePt t="5790" x="2025650" y="1538288"/>
          <p14:tracePt t="5792" x="2001838" y="1530350"/>
          <p14:tracePt t="5794" x="1985963" y="1522413"/>
          <p14:tracePt t="5796" x="1962150" y="1514475"/>
          <p14:tracePt t="5798" x="1938338" y="1514475"/>
          <p14:tracePt t="5800" x="1922463" y="1506538"/>
          <p14:tracePt t="5802" x="1897063" y="1498600"/>
          <p14:tracePt t="5804" x="1881188" y="1490663"/>
          <p14:tracePt t="5806" x="1857375" y="1490663"/>
          <p14:tracePt t="5808" x="1841500" y="1482725"/>
          <p14:tracePt t="5810" x="1817688" y="1474788"/>
          <p14:tracePt t="5812" x="1801813" y="1474788"/>
          <p14:tracePt t="5814" x="1785938" y="1466850"/>
          <p14:tracePt t="5816" x="1770063" y="1466850"/>
          <p14:tracePt t="5818" x="1746250" y="1458913"/>
          <p14:tracePt t="5820" x="1730375" y="1450975"/>
          <p14:tracePt t="5822" x="1714500" y="1450975"/>
          <p14:tracePt t="5824" x="1698625" y="1443038"/>
          <p14:tracePt t="5826" x="1682750" y="1443038"/>
          <p14:tracePt t="5828" x="1666875" y="1435100"/>
          <p14:tracePt t="5830" x="1658938" y="1427163"/>
          <p14:tracePt t="5832" x="1651000" y="1427163"/>
          <p14:tracePt t="5834" x="1627188" y="1427163"/>
          <p14:tracePt t="5836" x="1619250" y="1419225"/>
          <p14:tracePt t="5839" x="1611313" y="1411288"/>
          <p14:tracePt t="5840" x="1587500" y="1411288"/>
          <p14:tracePt t="5842" x="1579563" y="1411288"/>
          <p14:tracePt t="5844" x="1579563" y="1403350"/>
          <p14:tracePt t="5846" x="1562100" y="1395413"/>
          <p14:tracePt t="5848" x="1554163" y="1395413"/>
          <p14:tracePt t="5850" x="1546225" y="1395413"/>
          <p14:tracePt t="5852" x="1538288" y="1395413"/>
          <p14:tracePt t="5854" x="1530350" y="1387475"/>
          <p14:tracePt t="5856" x="1522413" y="1387475"/>
          <p14:tracePt t="5858" x="1514475" y="1379538"/>
          <p14:tracePt t="5860" x="1506538" y="1379538"/>
          <p14:tracePt t="5864" x="1498600" y="1379538"/>
          <p14:tracePt t="5866" x="1490663" y="1371600"/>
          <p14:tracePt t="5870" x="1474788" y="1371600"/>
          <p14:tracePt t="5888" x="1443038" y="1355725"/>
          <p14:tracePt t="5889" x="1435100" y="1355725"/>
          <p14:tracePt t="5894" x="1427163" y="1355725"/>
          <p14:tracePt t="5896" x="1419225" y="1347788"/>
          <p14:tracePt t="5902" x="1411288" y="1347788"/>
          <p14:tracePt t="5906" x="1403350" y="1347788"/>
          <p14:tracePt t="5914" x="1395413" y="1347788"/>
          <p14:tracePt t="5920" x="1395413" y="1339850"/>
          <p14:tracePt t="5922" x="1387475" y="1339850"/>
          <p14:tracePt t="5926" x="1379538" y="1339850"/>
          <p14:tracePt t="5939" x="1371600" y="1339850"/>
          <p14:tracePt t="5950" x="1363663" y="1339850"/>
          <p14:tracePt t="5954" x="1363663" y="1331913"/>
          <p14:tracePt t="5958" x="1355725" y="1331913"/>
          <p14:tracePt t="5964" x="1347788" y="1331913"/>
          <p14:tracePt t="5966" x="1347788" y="1323975"/>
          <p14:tracePt t="5970" x="1339850" y="1323975"/>
          <p14:tracePt t="5976" x="1331913" y="1323975"/>
          <p14:tracePt t="5982" x="1323975" y="1316038"/>
          <p14:tracePt t="5984" x="1316038" y="1316038"/>
          <p14:tracePt t="5989" x="1308100" y="1316038"/>
          <p14:tracePt t="5992" x="1308100" y="1308100"/>
          <p14:tracePt t="5994" x="1300163" y="1308100"/>
          <p14:tracePt t="5998" x="1292225" y="1308100"/>
          <p14:tracePt t="6000" x="1284288" y="1308100"/>
          <p14:tracePt t="6002" x="1284288" y="1300163"/>
          <p14:tracePt t="6004" x="1276350" y="1300163"/>
          <p14:tracePt t="6008" x="1268413" y="1300163"/>
          <p14:tracePt t="6012" x="1260475" y="1292225"/>
          <p14:tracePt t="6014" x="1252538" y="1292225"/>
          <p14:tracePt t="6016" x="1252538" y="1284288"/>
          <p14:tracePt t="6018" x="1244600" y="1284288"/>
          <p14:tracePt t="6022" x="1236663" y="1284288"/>
          <p14:tracePt t="6024" x="1236663" y="1276350"/>
          <p14:tracePt t="6026" x="1220788" y="1276350"/>
          <p14:tracePt t="6030" x="1211263" y="1276350"/>
          <p14:tracePt t="6032" x="1211263" y="1268413"/>
          <p14:tracePt t="6034" x="1203325" y="1268413"/>
          <p14:tracePt t="6039" x="1195388" y="1268413"/>
          <p14:tracePt t="6040" x="1187450" y="1268413"/>
          <p14:tracePt t="6042" x="1187450" y="1260475"/>
          <p14:tracePt t="6046" x="1179513" y="1260475"/>
          <p14:tracePt t="6048" x="1179513" y="1252538"/>
          <p14:tracePt t="6050" x="1171575" y="1252538"/>
          <p14:tracePt t="6054" x="1163638" y="1252538"/>
          <p14:tracePt t="6058" x="1155700" y="1252538"/>
          <p14:tracePt t="6060" x="1155700" y="1244600"/>
          <p14:tracePt t="6062" x="1147763" y="1244600"/>
          <p14:tracePt t="6070" x="1139825" y="1244600"/>
          <p14:tracePt t="6077" x="1131888" y="1244600"/>
          <p14:tracePt t="6078" x="1123950" y="1236663"/>
          <p14:tracePt t="6084" x="1116013" y="1236663"/>
          <p14:tracePt t="6090" x="1108075" y="1236663"/>
          <p14:tracePt t="6098" x="1100138" y="1236663"/>
          <p14:tracePt t="6100" x="1092200" y="1236663"/>
          <p14:tracePt t="6102" x="1092200" y="1228725"/>
          <p14:tracePt t="6108" x="1084263" y="1228725"/>
          <p14:tracePt t="6112" x="1084263" y="1220788"/>
          <p14:tracePt t="6114" x="1076325" y="1220788"/>
          <p14:tracePt t="6122" x="1068388" y="1220788"/>
          <p14:tracePt t="6126" x="1060450" y="1220788"/>
          <p14:tracePt t="6146" x="1052513" y="1220788"/>
          <p14:tracePt t="6556" x="1060450" y="1220788"/>
          <p14:tracePt t="6564" x="1068388" y="1220788"/>
          <p14:tracePt t="6576" x="1076325" y="1220788"/>
          <p14:tracePt t="6584" x="1084263" y="1220788"/>
          <p14:tracePt t="6592" x="1092200" y="1220788"/>
          <p14:tracePt t="6596" x="1100138" y="1220788"/>
          <p14:tracePt t="6602" x="1108075" y="1220788"/>
          <p14:tracePt t="6604" x="1108075" y="1228725"/>
          <p14:tracePt t="6606" x="1116013" y="1228725"/>
          <p14:tracePt t="6612" x="1123950" y="1228725"/>
          <p14:tracePt t="6614" x="1131888" y="1228725"/>
          <p14:tracePt t="6618" x="1139825" y="1228725"/>
          <p14:tracePt t="6624" x="1147763" y="1228725"/>
          <p14:tracePt t="6628" x="1155700" y="1228725"/>
          <p14:tracePt t="6630" x="1163638" y="1228725"/>
          <p14:tracePt t="6634" x="1171575" y="1228725"/>
          <p14:tracePt t="6639" x="1179513" y="1228725"/>
          <p14:tracePt t="6642" x="1187450" y="1228725"/>
          <p14:tracePt t="6644" x="1195388" y="1228725"/>
          <p14:tracePt t="6648" x="1203325" y="1228725"/>
          <p14:tracePt t="6652" x="1211263" y="1228725"/>
          <p14:tracePt t="6654" x="1220788" y="1228725"/>
          <p14:tracePt t="6657" x="1228725" y="1220788"/>
          <p14:tracePt t="6660" x="1236663" y="1220788"/>
          <p14:tracePt t="6662" x="1244600" y="1220788"/>
          <p14:tracePt t="6664" x="1252538" y="1220788"/>
          <p14:tracePt t="6668" x="1260475" y="1220788"/>
          <p14:tracePt t="6672" x="1268413" y="1220788"/>
          <p14:tracePt t="6676" x="1276350" y="1220788"/>
          <p14:tracePt t="6678" x="1284288" y="1220788"/>
          <p14:tracePt t="6684" x="1292225" y="1220788"/>
          <p14:tracePt t="6692" x="1300163" y="1212850"/>
          <p14:tracePt t="6704" x="1308100" y="1212850"/>
          <p14:tracePt t="6716" x="1316038" y="1212850"/>
          <p14:tracePt t="6722" x="1323975" y="1212850"/>
          <p14:tracePt t="6732" x="1331913" y="1212850"/>
          <p14:tracePt t="6748" x="1339850" y="1212850"/>
          <p14:tracePt t="6766" x="1347788" y="1212850"/>
          <p14:tracePt t="6777" x="1355725" y="1212850"/>
          <p14:tracePt t="6794" x="1363663" y="1212850"/>
          <p14:tracePt t="6816" x="1371600" y="1212850"/>
          <p14:tracePt t="6986" x="1379538" y="1212850"/>
          <p14:tracePt t="6992" x="1387475" y="1212850"/>
          <p14:tracePt t="6998" x="1387475" y="1220788"/>
          <p14:tracePt t="7002" x="1395413" y="1220788"/>
          <p14:tracePt t="7010" x="1403350" y="1228725"/>
          <p14:tracePt t="7016" x="1411288" y="1228725"/>
          <p14:tracePt t="7020" x="1419225" y="1228725"/>
          <p14:tracePt t="7027" x="1427163" y="1228725"/>
          <p14:tracePt t="7030" x="1435100" y="1228725"/>
          <p14:tracePt t="7034" x="1435100" y="1236663"/>
          <p14:tracePt t="7036" x="1443038" y="1236663"/>
          <p14:tracePt t="7039" x="1450975" y="1236663"/>
          <p14:tracePt t="7042" x="1458913" y="1236663"/>
          <p14:tracePt t="7046" x="1466850" y="1236663"/>
          <p14:tracePt t="7050" x="1474788" y="1236663"/>
          <p14:tracePt t="7052" x="1482725" y="1236663"/>
          <p14:tracePt t="7054" x="1490663" y="1236663"/>
          <p14:tracePt t="7058" x="1506538" y="1236663"/>
          <p14:tracePt t="7062" x="1514475" y="1236663"/>
          <p14:tracePt t="7064" x="1522413" y="1236663"/>
          <p14:tracePt t="7068" x="1538288" y="1236663"/>
          <p14:tracePt t="7072" x="1546225" y="1236663"/>
          <p14:tracePt t="7074" x="1554163" y="1236663"/>
          <p14:tracePt t="7076" x="1562100" y="1236663"/>
          <p14:tracePt t="7078" x="1571625" y="1236663"/>
          <p14:tracePt t="7080" x="1579563" y="1236663"/>
          <p14:tracePt t="7082" x="1587500" y="1236663"/>
          <p14:tracePt t="7084" x="1595438" y="1236663"/>
          <p14:tracePt t="7089" x="1611313" y="1236663"/>
          <p14:tracePt t="7092" x="1619250" y="1236663"/>
          <p14:tracePt t="7094" x="1635125" y="1236663"/>
          <p14:tracePt t="7098" x="1643063" y="1236663"/>
          <p14:tracePt t="7100" x="1658938" y="1236663"/>
          <p14:tracePt t="7104" x="1666875" y="1236663"/>
          <p14:tracePt t="7107" x="1682750" y="1236663"/>
          <p14:tracePt t="7108" x="1690688" y="1236663"/>
          <p14:tracePt t="7110" x="1698625" y="1236663"/>
          <p14:tracePt t="7112" x="1706563" y="1236663"/>
          <p14:tracePt t="7114" x="1714500" y="1236663"/>
          <p14:tracePt t="7116" x="1722438" y="1236663"/>
          <p14:tracePt t="7118" x="1730375" y="1236663"/>
          <p14:tracePt t="7120" x="1738313" y="1236663"/>
          <p14:tracePt t="7122" x="1746250" y="1236663"/>
          <p14:tracePt t="7124" x="1762125" y="1236663"/>
          <p14:tracePt t="7126" x="1770063" y="1236663"/>
          <p14:tracePt t="7128" x="1778000" y="1236663"/>
          <p14:tracePt t="7130" x="1785938" y="1236663"/>
          <p14:tracePt t="7132" x="1793875" y="1236663"/>
          <p14:tracePt t="7134" x="1801813" y="1236663"/>
          <p14:tracePt t="7136" x="1817688" y="1236663"/>
          <p14:tracePt t="7139" x="1825625" y="1236663"/>
          <p14:tracePt t="7140" x="1833563" y="1236663"/>
          <p14:tracePt t="7142" x="1841500" y="1236663"/>
          <p14:tracePt t="7144" x="1849438" y="1236663"/>
          <p14:tracePt t="7146" x="1857375" y="1236663"/>
          <p14:tracePt t="7148" x="1873250" y="1236663"/>
          <p14:tracePt t="7150" x="1881188" y="1236663"/>
          <p14:tracePt t="7154" x="1897063" y="1236663"/>
          <p14:tracePt t="7156" x="1905000" y="1236663"/>
          <p14:tracePt t="7160" x="1922463" y="1236663"/>
          <p14:tracePt t="7162" x="1930400" y="1236663"/>
          <p14:tracePt t="7164" x="1938338" y="1236663"/>
          <p14:tracePt t="7166" x="1946275" y="1236663"/>
          <p14:tracePt t="7170" x="1954213" y="1236663"/>
          <p14:tracePt t="7172" x="1962150" y="1236663"/>
          <p14:tracePt t="7174" x="1970088" y="1236663"/>
          <p14:tracePt t="7178" x="1978025" y="1236663"/>
          <p14:tracePt t="7182" x="1993900" y="1236663"/>
          <p14:tracePt t="7186" x="2001838" y="1236663"/>
          <p14:tracePt t="7190" x="2009775" y="1236663"/>
          <p14:tracePt t="7194" x="2017713" y="1236663"/>
          <p14:tracePt t="7196" x="2025650" y="1236663"/>
          <p14:tracePt t="7200" x="2033588" y="1236663"/>
          <p14:tracePt t="7204" x="2041525" y="1236663"/>
          <p14:tracePt t="7210" x="2049463" y="1236663"/>
          <p14:tracePt t="7212" x="2057400" y="1236663"/>
          <p14:tracePt t="7216" x="2065338" y="1236663"/>
          <p14:tracePt t="7220" x="2073275" y="1236663"/>
          <p14:tracePt t="7224" x="2081213" y="1236663"/>
          <p14:tracePt t="7228" x="2089150" y="1236663"/>
          <p14:tracePt t="7230" x="2097088" y="1236663"/>
          <p14:tracePt t="7234" x="2105025" y="1236663"/>
          <p14:tracePt t="7236" x="2112963" y="1236663"/>
          <p14:tracePt t="7239" x="2120900" y="1236663"/>
          <p14:tracePt t="7242" x="2128838" y="1236663"/>
          <p14:tracePt t="7244" x="2136775" y="1236663"/>
          <p14:tracePt t="7248" x="2144713" y="1236663"/>
          <p14:tracePt t="7250" x="2152650" y="1236663"/>
          <p14:tracePt t="7252" x="2160588" y="1236663"/>
          <p14:tracePt t="7254" x="2168525" y="1236663"/>
          <p14:tracePt t="7256" x="2176463" y="1236663"/>
          <p14:tracePt t="7258" x="2184400" y="1236663"/>
          <p14:tracePt t="7262" x="2200275" y="1236663"/>
          <p14:tracePt t="7266" x="2208213" y="1236663"/>
          <p14:tracePt t="7268" x="2216150" y="1236663"/>
          <p14:tracePt t="7272" x="2232025" y="1236663"/>
          <p14:tracePt t="7276" x="2239963" y="1236663"/>
          <p14:tracePt t="7278" x="2247900" y="1236663"/>
          <p14:tracePt t="7280" x="2255838" y="1236663"/>
          <p14:tracePt t="7284" x="2265363" y="1236663"/>
          <p14:tracePt t="7289" x="2273300" y="1236663"/>
          <p14:tracePt t="7292" x="2281238" y="1236663"/>
          <p14:tracePt t="7294" x="2289175" y="1236663"/>
          <p14:tracePt t="7298" x="2297113" y="1236663"/>
          <p14:tracePt t="7304" x="2305050" y="1236663"/>
          <p14:tracePt t="7310" x="2312988" y="1244600"/>
          <p14:tracePt t="7312" x="2320925" y="1244600"/>
          <p14:tracePt t="7320" x="2328863" y="1244600"/>
          <p14:tracePt t="7330" x="2336800" y="1244600"/>
          <p14:tracePt t="7348" x="2344738" y="1244600"/>
          <p14:tracePt t="7528" x="2352675" y="1244600"/>
          <p14:tracePt t="7542" x="2360613" y="1244600"/>
          <p14:tracePt t="7550" x="2368550" y="1244600"/>
          <p14:tracePt t="7558" x="2376488" y="1244600"/>
          <p14:tracePt t="7560" x="2384425" y="1244600"/>
          <p14:tracePt t="7566" x="2392363" y="1244600"/>
          <p14:tracePt t="7570" x="2400300" y="1244600"/>
          <p14:tracePt t="7574" x="2408238" y="1244600"/>
          <p14:tracePt t="7576" x="2416175" y="1244600"/>
          <p14:tracePt t="7580" x="2424113" y="1244600"/>
          <p14:tracePt t="7584" x="2432050" y="1244600"/>
          <p14:tracePt t="7589" x="2439988" y="1244600"/>
          <p14:tracePt t="7590" x="2447925" y="1244600"/>
          <p14:tracePt t="7594" x="2455863" y="1244600"/>
          <p14:tracePt t="7596" x="2455863" y="1236663"/>
          <p14:tracePt t="7598" x="2463800" y="1236663"/>
          <p14:tracePt t="7600" x="2471738" y="1236663"/>
          <p14:tracePt t="7602" x="2479675" y="1236663"/>
          <p14:tracePt t="7604" x="2487613" y="1236663"/>
          <p14:tracePt t="7606" x="2487613" y="1228725"/>
          <p14:tracePt t="7608" x="2495550" y="1228725"/>
          <p14:tracePt t="7610" x="2503488" y="1228725"/>
          <p14:tracePt t="7612" x="2511425" y="1228725"/>
          <p14:tracePt t="7614" x="2519363" y="1228725"/>
          <p14:tracePt t="7616" x="2527300" y="1228725"/>
          <p14:tracePt t="7618" x="2535238" y="1228725"/>
          <p14:tracePt t="7620" x="2543175" y="1228725"/>
          <p14:tracePt t="7622" x="2551113" y="1228725"/>
          <p14:tracePt t="7624" x="2559050" y="1228725"/>
          <p14:tracePt t="7626" x="2566988" y="1220788"/>
          <p14:tracePt t="7628" x="2574925" y="1220788"/>
          <p14:tracePt t="7630" x="2582863" y="1220788"/>
          <p14:tracePt t="7632" x="2590800" y="1220788"/>
          <p14:tracePt t="7634" x="2598738" y="1220788"/>
          <p14:tracePt t="7636" x="2616200" y="1220788"/>
          <p14:tracePt t="7639" x="2624138" y="1220788"/>
          <p14:tracePt t="7640" x="2632075" y="1220788"/>
          <p14:tracePt t="7642" x="2647950" y="1220788"/>
          <p14:tracePt t="7644" x="2655888" y="1220788"/>
          <p14:tracePt t="7646" x="2663825" y="1220788"/>
          <p14:tracePt t="7648" x="2679700" y="1220788"/>
          <p14:tracePt t="7650" x="2687638" y="1220788"/>
          <p14:tracePt t="7652" x="2695575" y="1220788"/>
          <p14:tracePt t="7654" x="2703513" y="1220788"/>
          <p14:tracePt t="7656" x="2719388" y="1220788"/>
          <p14:tracePt t="7658" x="2727325" y="1212850"/>
          <p14:tracePt t="7660" x="2735263" y="1212850"/>
          <p14:tracePt t="7662" x="2751138" y="1212850"/>
          <p14:tracePt t="7664" x="2767013" y="1212850"/>
          <p14:tracePt t="7666" x="2774950" y="1212850"/>
          <p14:tracePt t="7668" x="2782888" y="1212850"/>
          <p14:tracePt t="7670" x="2798763" y="1212850"/>
          <p14:tracePt t="7672" x="2806700" y="1212850"/>
          <p14:tracePt t="7674" x="2822575" y="1212850"/>
          <p14:tracePt t="7676" x="2830513" y="1212850"/>
          <p14:tracePt t="7678" x="2846388" y="1212850"/>
          <p14:tracePt t="7680" x="2854325" y="1212850"/>
          <p14:tracePt t="7682" x="2862263" y="1212850"/>
          <p14:tracePt t="7684" x="2870200" y="1212850"/>
          <p14:tracePt t="7686" x="2886075" y="1212850"/>
          <p14:tracePt t="7689" x="2894013" y="1212850"/>
          <p14:tracePt t="7690" x="2909888" y="1212850"/>
          <p14:tracePt t="7692" x="2917825" y="1212850"/>
          <p14:tracePt t="7694" x="2933700" y="1212850"/>
          <p14:tracePt t="7696" x="2941638" y="1212850"/>
          <p14:tracePt t="7698" x="2949575" y="1212850"/>
          <p14:tracePt t="7700" x="2957513" y="1212850"/>
          <p14:tracePt t="7702" x="2974975" y="1212850"/>
          <p14:tracePt t="7704" x="2982913" y="1212850"/>
          <p14:tracePt t="7706" x="2990850" y="1212850"/>
          <p14:tracePt t="7708" x="2998788" y="1212850"/>
          <p14:tracePt t="7710" x="3014663" y="1212850"/>
          <p14:tracePt t="7712" x="3022600" y="1212850"/>
          <p14:tracePt t="7714" x="3030538" y="1212850"/>
          <p14:tracePt t="7716" x="3038475" y="1212850"/>
          <p14:tracePt t="7718" x="3046413" y="1212850"/>
          <p14:tracePt t="7720" x="3054350" y="1212850"/>
          <p14:tracePt t="7722" x="3070225" y="1212850"/>
          <p14:tracePt t="7726" x="3078163" y="1212850"/>
          <p14:tracePt t="7728" x="3086100" y="1212850"/>
          <p14:tracePt t="7730" x="3094038" y="1212850"/>
          <p14:tracePt t="7732" x="3101975" y="1212850"/>
          <p14:tracePt t="7734" x="3109913" y="1212850"/>
          <p14:tracePt t="7736" x="3117850" y="1212850"/>
          <p14:tracePt t="7739" x="3125788" y="1212850"/>
          <p14:tracePt t="7742" x="3133725" y="1212850"/>
          <p14:tracePt t="7744" x="3141663" y="1212850"/>
          <p14:tracePt t="7746" x="3149600" y="1212850"/>
          <p14:tracePt t="7750" x="3157538" y="1212850"/>
          <p14:tracePt t="7754" x="3173413" y="1212850"/>
          <p14:tracePt t="7758" x="3181350" y="1212850"/>
          <p14:tracePt t="7762" x="3189288" y="1212850"/>
          <p14:tracePt t="7766" x="3197225" y="1212850"/>
          <p14:tracePt t="7768" x="3205163" y="1212850"/>
          <p14:tracePt t="7772" x="3213100" y="1212850"/>
          <p14:tracePt t="7776" x="3221038" y="1212850"/>
          <p14:tracePt t="7780" x="3228975" y="1212850"/>
          <p14:tracePt t="7782" x="3236913" y="1212850"/>
          <p14:tracePt t="7784" x="3236913" y="1220788"/>
          <p14:tracePt t="7786" x="3244850" y="1220788"/>
          <p14:tracePt t="7792" x="3252788" y="1220788"/>
          <p14:tracePt t="7796" x="3260725" y="1220788"/>
          <p14:tracePt t="7800" x="3268663" y="1220788"/>
          <p14:tracePt t="7806" x="3276600" y="1220788"/>
          <p14:tracePt t="7812" x="3284538" y="1220788"/>
          <p14:tracePt t="7818" x="3292475" y="1220788"/>
          <p14:tracePt t="7820" x="3300413" y="1220788"/>
          <p14:tracePt t="7826" x="3308350" y="1220788"/>
          <p14:tracePt t="7834" x="3317875" y="1220788"/>
          <p14:tracePt t="7840" x="3325813" y="1220788"/>
          <p14:tracePt t="7842" x="3333750" y="1220788"/>
          <p14:tracePt t="7848" x="3333750" y="1228725"/>
          <p14:tracePt t="7850" x="3341688" y="1228725"/>
          <p14:tracePt t="7858" x="3349625" y="1228725"/>
          <p14:tracePt t="7872" x="3365500" y="1228725"/>
          <p14:tracePt t="7880" x="3373438" y="1228725"/>
          <p14:tracePt t="7889" x="3381375" y="1228725"/>
          <p14:tracePt t="7898" x="3389313" y="1228725"/>
          <p14:tracePt t="7906" x="3397250" y="1228725"/>
          <p14:tracePt t="7912" x="3405188" y="1228725"/>
          <p14:tracePt t="7922" x="3413125" y="1228725"/>
          <p14:tracePt t="7940" x="3421063" y="1228725"/>
          <p14:tracePt t="8336" x="3429000" y="1228725"/>
          <p14:tracePt t="8350" x="3436938" y="1228725"/>
          <p14:tracePt t="8358" x="3436938" y="1236663"/>
          <p14:tracePt t="8368" x="3444875" y="1236663"/>
          <p14:tracePt t="8378" x="3452813" y="1236663"/>
          <p14:tracePt t="8386" x="3460750" y="1236663"/>
          <p14:tracePt t="8390" x="3468688" y="1236663"/>
          <p14:tracePt t="8398" x="3476625" y="1236663"/>
          <p14:tracePt t="8404" x="3484563" y="1236663"/>
          <p14:tracePt t="8410" x="3492500" y="1236663"/>
          <p14:tracePt t="8412" x="3500438" y="1236663"/>
          <p14:tracePt t="8420" x="3508375" y="1236663"/>
          <p14:tracePt t="8424" x="3508375" y="1244600"/>
          <p14:tracePt t="8426" x="3516313" y="1244600"/>
          <p14:tracePt t="8434" x="3524250" y="1244600"/>
          <p14:tracePt t="8439" x="3532188" y="1244600"/>
          <p14:tracePt t="8448" x="3540125" y="1244600"/>
          <p14:tracePt t="8458" x="3548063" y="1244600"/>
          <p14:tracePt t="8476" x="3556000" y="1244600"/>
          <p14:tracePt t="8486" x="3563938" y="1244600"/>
          <p14:tracePt t="8505" x="3571875" y="1244600"/>
          <p14:tracePt t="8514" x="3571875" y="1236663"/>
          <p14:tracePt t="8516" x="3579813" y="1236663"/>
          <p14:tracePt t="8526" x="3587750" y="1236663"/>
          <p14:tracePt t="8530" x="3595688" y="1236663"/>
          <p14:tracePt t="8539" x="3603625" y="1236663"/>
          <p14:tracePt t="8548" x="3611563" y="1236663"/>
          <p14:tracePt t="8552" x="3611563" y="1228725"/>
          <p14:tracePt t="8556" x="3619500" y="1228725"/>
          <p14:tracePt t="8560" x="3627438" y="1228725"/>
          <p14:tracePt t="8574" x="3635375" y="1228725"/>
          <p14:tracePt t="8598" x="3643313" y="1228725"/>
          <p14:tracePt t="9040" x="3651250" y="1228725"/>
          <p14:tracePt t="9376" x="3651250" y="1220788"/>
          <p14:tracePt t="9428" x="3643313" y="1220788"/>
          <p14:tracePt t="9448" x="3635375" y="1220788"/>
          <p14:tracePt t="9468" x="3627438" y="1220788"/>
          <p14:tracePt t="9474" x="3619500" y="1220788"/>
          <p14:tracePt t="9490" x="3611563" y="1220788"/>
          <p14:tracePt t="9508" x="3603625" y="1220788"/>
          <p14:tracePt t="9527" x="3595688" y="1220788"/>
          <p14:tracePt t="9536" x="3587750" y="1220788"/>
          <p14:tracePt t="9542" x="3587750" y="1228725"/>
          <p14:tracePt t="9558" x="3579813" y="1228725"/>
          <p14:tracePt t="9630" x="3571875" y="1228725"/>
          <p14:tracePt t="9662" x="3563938" y="1228725"/>
          <p14:tracePt t="9666" x="3563938" y="1236663"/>
          <p14:tracePt t="9672" x="3556000" y="1236663"/>
          <p14:tracePt t="9688" x="3548063" y="1236663"/>
          <p14:tracePt t="9700" x="3540125" y="1236663"/>
          <p14:tracePt t="9704" x="3540125" y="1244600"/>
          <p14:tracePt t="9708" x="3532188" y="1244600"/>
          <p14:tracePt t="9714" x="3524250" y="1252538"/>
          <p14:tracePt t="9720" x="3516313" y="1252538"/>
          <p14:tracePt t="9727" x="3508375" y="1252538"/>
          <p14:tracePt t="9732" x="3500438" y="1252538"/>
          <p14:tracePt t="9734" x="3492500" y="1252538"/>
          <p14:tracePt t="9736" x="3492500" y="1260475"/>
          <p14:tracePt t="9739" x="3484563" y="1260475"/>
          <p14:tracePt t="9744" x="3476625" y="1260475"/>
          <p14:tracePt t="9748" x="3468688" y="1260475"/>
          <p14:tracePt t="9750" x="3460750" y="1260475"/>
          <p14:tracePt t="9752" x="3460750" y="1268413"/>
          <p14:tracePt t="9754" x="3452813" y="1268413"/>
          <p14:tracePt t="9758" x="3444875" y="1268413"/>
          <p14:tracePt t="9762" x="3436938" y="1268413"/>
          <p14:tracePt t="9764" x="3429000" y="1268413"/>
          <p14:tracePt t="9766" x="3429000" y="1276350"/>
          <p14:tracePt t="9768" x="3421063" y="1276350"/>
          <p14:tracePt t="9772" x="3413125" y="1276350"/>
          <p14:tracePt t="9774" x="3413125" y="1284288"/>
          <p14:tracePt t="9776" x="3405188" y="1284288"/>
          <p14:tracePt t="9778" x="3397250" y="1284288"/>
          <p14:tracePt t="9782" x="3389313" y="1284288"/>
          <p14:tracePt t="9786" x="3381375" y="1284288"/>
          <p14:tracePt t="9790" x="3373438" y="1292225"/>
          <p14:tracePt t="9794" x="3357563" y="1292225"/>
          <p14:tracePt t="9798" x="3349625" y="1292225"/>
          <p14:tracePt t="9802" x="3341688" y="1292225"/>
          <p14:tracePt t="9804" x="3333750" y="1292225"/>
          <p14:tracePt t="9808" x="3325813" y="1292225"/>
          <p14:tracePt t="9812" x="3317875" y="1292225"/>
          <p14:tracePt t="9814" x="3317875" y="1300163"/>
          <p14:tracePt t="9816" x="3308350" y="1300163"/>
          <p14:tracePt t="9818" x="3300413" y="1300163"/>
          <p14:tracePt t="9822" x="3292475" y="1300163"/>
          <p14:tracePt t="9826" x="3284538" y="1300163"/>
          <p14:tracePt t="9830" x="3276600" y="1300163"/>
          <p14:tracePt t="9832" x="3268663" y="1300163"/>
          <p14:tracePt t="9836" x="3260725" y="1300163"/>
          <p14:tracePt t="9840" x="3252788" y="1300163"/>
          <p14:tracePt t="9844" x="3244850" y="1308100"/>
          <p14:tracePt t="9850" x="3236913" y="1308100"/>
          <p14:tracePt t="9852" x="3228975" y="1308100"/>
          <p14:tracePt t="9858" x="3221038" y="1308100"/>
          <p14:tracePt t="9860" x="3221038" y="1316038"/>
          <p14:tracePt t="9864" x="3213100" y="1316038"/>
          <p14:tracePt t="9868" x="3205163" y="1316038"/>
          <p14:tracePt t="9873" x="3197225" y="1316038"/>
          <p14:tracePt t="9878" x="3189288" y="1316038"/>
          <p14:tracePt t="9884" x="3181350" y="1316038"/>
          <p14:tracePt t="9890" x="3173413" y="1316038"/>
          <p14:tracePt t="9892" x="3173413" y="1323975"/>
          <p14:tracePt t="9894" x="3165475" y="1323975"/>
          <p14:tracePt t="9900" x="3157538" y="1323975"/>
          <p14:tracePt t="9908" x="3149600" y="1323975"/>
          <p14:tracePt t="9914" x="3141663" y="1323975"/>
          <p14:tracePt t="9916" x="3133725" y="1323975"/>
          <p14:tracePt t="9922" x="3125788" y="1323975"/>
          <p14:tracePt t="9924" x="3125788" y="1331913"/>
          <p14:tracePt t="9928" x="3117850" y="1331913"/>
          <p14:tracePt t="9932" x="3109913" y="1331913"/>
          <p14:tracePt t="9934" x="3101975" y="1331913"/>
          <p14:tracePt t="9940" x="3094038" y="1339850"/>
          <p14:tracePt t="9944" x="3086100" y="1339850"/>
          <p14:tracePt t="9948" x="3086100" y="1347788"/>
          <p14:tracePt t="9950" x="3078163" y="1347788"/>
          <p14:tracePt t="9952" x="3070225" y="1347788"/>
          <p14:tracePt t="9956" x="3062288" y="1347788"/>
          <p14:tracePt t="9960" x="3062288" y="1355725"/>
          <p14:tracePt t="9962" x="3054350" y="1355725"/>
          <p14:tracePt t="9968" x="3046413" y="1355725"/>
          <p14:tracePt t="9970" x="3038475" y="1355725"/>
          <p14:tracePt t="9976" x="3030538" y="1363663"/>
          <p14:tracePt t="9984" x="3022600" y="1363663"/>
          <p14:tracePt t="9990" x="3022600" y="1371600"/>
          <p14:tracePt t="9992" x="3014663" y="1371600"/>
          <p14:tracePt t="9998" x="3006725" y="1371600"/>
          <p14:tracePt t="10014" x="2998788" y="1379538"/>
          <p14:tracePt t="10270" x="2990850" y="1379538"/>
          <p14:tracePt t="10272" x="2990850" y="1387475"/>
          <p14:tracePt t="10292" x="2982913" y="1387475"/>
          <p14:tracePt t="10300" x="2982913" y="1395413"/>
          <p14:tracePt t="10312" x="2974975" y="1395413"/>
          <p14:tracePt t="10324" x="2967038" y="1403350"/>
          <p14:tracePt t="10347" x="2957513" y="1403350"/>
          <p14:tracePt t="10356" x="2957513" y="1411288"/>
          <p14:tracePt t="10368" x="2949575" y="1419225"/>
          <p14:tracePt t="10404" x="2941638" y="1419225"/>
          <p14:tracePt t="10497" x="2933700" y="1419225"/>
          <p14:tracePt t="10738" x="2933700" y="1427163"/>
          <p14:tracePt t="10748" x="2941638" y="1427163"/>
          <p14:tracePt t="10754" x="2941638" y="1435100"/>
          <p14:tracePt t="10760" x="2949575" y="1435100"/>
          <p14:tracePt t="10770" x="2957513" y="1435100"/>
          <p14:tracePt t="10774" x="2957513" y="1443038"/>
          <p14:tracePt t="10784" x="2967038" y="1443038"/>
          <p14:tracePt t="10786" x="2967038" y="1450975"/>
          <p14:tracePt t="10792" x="2974975" y="1450975"/>
          <p14:tracePt t="10818" x="2982913" y="1450975"/>
          <p14:tracePt t="10948" x="2982913" y="1458913"/>
          <p14:tracePt t="11432" x="2990850" y="1458913"/>
          <p14:tracePt t="11440" x="2990850" y="1466850"/>
          <p14:tracePt t="11470" x="2990850" y="1474788"/>
          <p14:tracePt t="11480" x="2998788" y="1482725"/>
          <p14:tracePt t="11500" x="2998788" y="1490663"/>
          <p14:tracePt t="11508" x="3006725" y="1490663"/>
          <p14:tracePt t="11520" x="3006725" y="1498600"/>
          <p14:tracePt t="11524" x="3014663" y="1498600"/>
          <p14:tracePt t="11548" x="3022600" y="1498600"/>
          <p14:tracePt t="11550" x="3022600" y="1506538"/>
          <p14:tracePt t="11562" x="3022600" y="1514475"/>
          <p14:tracePt t="11566" x="3030538" y="1514475"/>
          <p14:tracePt t="11577" x="3030538" y="1522413"/>
          <p14:tracePt t="11580" x="3038475" y="1522413"/>
          <p14:tracePt t="11590" x="3046413" y="1522413"/>
          <p14:tracePt t="11596" x="3046413" y="1530350"/>
          <p14:tracePt t="11616" x="3054350" y="1530350"/>
          <p14:tracePt t="11622" x="3054350" y="1538288"/>
          <p14:tracePt t="11639" x="3054350" y="1547813"/>
          <p14:tracePt t="11662" x="3054350" y="1555750"/>
          <p14:tracePt t="11666" x="3062288" y="1555750"/>
          <p14:tracePt t="11674" x="3062288" y="1563688"/>
          <p14:tracePt t="11689" x="3062288" y="1571625"/>
          <p14:tracePt t="11694" x="3062288" y="1579563"/>
          <p14:tracePt t="11704" x="3062288" y="1587500"/>
          <p14:tracePt t="11712" x="3070225" y="1587500"/>
          <p14:tracePt t="11714" x="3070225" y="1595438"/>
          <p14:tracePt t="11724" x="3070225" y="1603375"/>
          <p14:tracePt t="11734" x="3070225" y="1611313"/>
          <p14:tracePt t="11736" x="3078163" y="1611313"/>
          <p14:tracePt t="11740" x="3078163" y="1619250"/>
          <p14:tracePt t="11764" x="3078163" y="1627188"/>
          <p14:tracePt t="11808" x="3086100" y="1627188"/>
          <p14:tracePt t="11832" x="3086100" y="1635125"/>
          <p14:tracePt t="11844" x="3094038" y="1635125"/>
          <p14:tracePt t="11872" x="3101975" y="1643063"/>
          <p14:tracePt t="11880" x="3109913" y="1643063"/>
          <p14:tracePt t="11884" x="3109913" y="1651000"/>
          <p14:tracePt t="11894" x="3117850" y="1651000"/>
          <p14:tracePt t="11902" x="3117850" y="1658938"/>
          <p14:tracePt t="11910" x="3125788" y="1658938"/>
          <p14:tracePt t="11926" x="3133725" y="1666875"/>
          <p14:tracePt t="11930" x="3141663" y="1666875"/>
          <p14:tracePt t="11940" x="3149600" y="1666875"/>
          <p14:tracePt t="11950" x="3157538" y="1674813"/>
          <p14:tracePt t="11958" x="3165475" y="1674813"/>
          <p14:tracePt t="11960" x="3165475" y="1682750"/>
          <p14:tracePt t="11962" x="3173413" y="1682750"/>
          <p14:tracePt t="11968" x="3181350" y="1682750"/>
          <p14:tracePt t="11974" x="3189288" y="1682750"/>
          <p14:tracePt t="11982" x="3197225" y="1682750"/>
          <p14:tracePt t="11984" x="3205163" y="1682750"/>
          <p14:tracePt t="11990" x="3213100" y="1682750"/>
          <p14:tracePt t="11998" x="3221038" y="1682750"/>
          <p14:tracePt t="12008" x="3228975" y="1682750"/>
          <p14:tracePt t="12012" x="3236913" y="1682750"/>
          <p14:tracePt t="12016" x="3236913" y="1690688"/>
          <p14:tracePt t="12026" x="3244850" y="1690688"/>
          <p14:tracePt t="12042" x="3252788" y="1690688"/>
          <p14:tracePt t="12062" x="3260725" y="1690688"/>
          <p14:tracePt t="12088" x="3268663" y="1690688"/>
          <p14:tracePt t="12148" x="3276600" y="1690688"/>
          <p14:tracePt t="12278" x="3268663" y="1690688"/>
          <p14:tracePt t="12306" x="3268663" y="1682750"/>
          <p14:tracePt t="12308" x="3260725" y="1682750"/>
          <p14:tracePt t="12310" x="3260725" y="1674813"/>
          <p14:tracePt t="12316" x="3260725" y="1666875"/>
          <p14:tracePt t="12320" x="3252788" y="1666875"/>
          <p14:tracePt t="12338" x="3244850" y="1658938"/>
          <p14:tracePt t="12340" x="3236913" y="1651000"/>
          <p14:tracePt t="12342" x="3236913" y="1643063"/>
          <p14:tracePt t="12344" x="3228975" y="1643063"/>
          <p14:tracePt t="12346" x="3221038" y="1635125"/>
          <p14:tracePt t="12348" x="3213100" y="1619250"/>
          <p14:tracePt t="12350" x="3205163" y="1611313"/>
          <p14:tracePt t="12352" x="3189288" y="1595438"/>
          <p14:tracePt t="12354" x="3181350" y="1587500"/>
          <p14:tracePt t="12357" x="3173413" y="1571625"/>
          <p14:tracePt t="12358" x="3149600" y="1563688"/>
          <p14:tracePt t="12360" x="3141663" y="1555750"/>
          <p14:tracePt t="12362" x="3125788" y="1538288"/>
          <p14:tracePt t="12364" x="3101975" y="1522413"/>
          <p14:tracePt t="12366" x="3094038" y="1506538"/>
          <p14:tracePt t="12368" x="3086100" y="1506538"/>
          <p14:tracePt t="12370" x="3070225" y="1498600"/>
          <p14:tracePt t="12372" x="3054350" y="1482725"/>
          <p14:tracePt t="12374" x="3038475" y="1474788"/>
          <p14:tracePt t="12376" x="3022600" y="1458913"/>
          <p14:tracePt t="12378" x="2990850" y="1450975"/>
          <p14:tracePt t="12380" x="2967038" y="1435100"/>
          <p14:tracePt t="12382" x="2941638" y="1427163"/>
          <p14:tracePt t="12384" x="2917825" y="1419225"/>
          <p14:tracePt t="12386" x="2886075" y="1403350"/>
          <p14:tracePt t="12388" x="2862263" y="1395413"/>
          <p14:tracePt t="12391" x="2838450" y="1387475"/>
          <p14:tracePt t="12392" x="2806700" y="1379538"/>
          <p14:tracePt t="12394" x="2767013" y="1371600"/>
          <p14:tracePt t="12396" x="2735263" y="1363663"/>
          <p14:tracePt t="12398" x="2711450" y="1355725"/>
          <p14:tracePt t="12400" x="2679700" y="1347788"/>
          <p14:tracePt t="12402" x="2640013" y="1347788"/>
          <p14:tracePt t="12404" x="2606675" y="1339850"/>
          <p14:tracePt t="12406" x="2574925" y="1339850"/>
          <p14:tracePt t="12408" x="2543175" y="1339850"/>
          <p14:tracePt t="12410" x="2503488" y="1339850"/>
          <p14:tracePt t="12412" x="2463800" y="1339850"/>
          <p14:tracePt t="12414" x="2432050" y="1339850"/>
          <p14:tracePt t="12416" x="2400300" y="1339850"/>
          <p14:tracePt t="12418" x="2368550" y="1339850"/>
          <p14:tracePt t="12420" x="2320925" y="1339850"/>
          <p14:tracePt t="12422" x="2289175" y="1339850"/>
          <p14:tracePt t="12424" x="2255838" y="1339850"/>
          <p14:tracePt t="12426" x="2216150" y="1339850"/>
          <p14:tracePt t="12428" x="2184400" y="1347788"/>
          <p14:tracePt t="12430" x="2152650" y="1355725"/>
          <p14:tracePt t="12432" x="2105025" y="1363663"/>
          <p14:tracePt t="12434" x="2073275" y="1371600"/>
          <p14:tracePt t="12436" x="2033588" y="1387475"/>
          <p14:tracePt t="12439" x="2001838" y="1403350"/>
          <p14:tracePt t="12440" x="1962150" y="1411288"/>
          <p14:tracePt t="12442" x="1930400" y="1427163"/>
          <p14:tracePt t="12444" x="1881188" y="1443038"/>
          <p14:tracePt t="12446" x="1833563" y="1458913"/>
          <p14:tracePt t="12448" x="1801813" y="1474788"/>
          <p14:tracePt t="12450" x="1754188" y="1490663"/>
          <p14:tracePt t="12452" x="1714500" y="1506538"/>
          <p14:tracePt t="12454" x="1674813" y="1530350"/>
          <p14:tracePt t="12456" x="1635125" y="1547813"/>
          <p14:tracePt t="12458" x="1587500" y="1563688"/>
          <p14:tracePt t="12460" x="1546225" y="1587500"/>
          <p14:tracePt t="12462" x="1498600" y="1611313"/>
          <p14:tracePt t="12464" x="1466850" y="1627188"/>
          <p14:tracePt t="12466" x="1419225" y="1651000"/>
          <p14:tracePt t="12468" x="1379538" y="1674813"/>
          <p14:tracePt t="12470" x="1339850" y="1698625"/>
          <p14:tracePt t="12472" x="1300163" y="1714500"/>
          <p14:tracePt t="12474" x="1252538" y="1730375"/>
          <p14:tracePt t="12476" x="1211263" y="1754188"/>
          <p14:tracePt t="12478" x="1179513" y="1778000"/>
          <p14:tracePt t="12480" x="1139825" y="1793875"/>
          <p14:tracePt t="12482" x="1108075" y="1817688"/>
          <p14:tracePt t="12484" x="1076325" y="1825625"/>
          <p14:tracePt t="12486" x="1044575" y="1841500"/>
          <p14:tracePt t="12489" x="1012825" y="1865313"/>
          <p14:tracePt t="12491" x="989013" y="1873250"/>
          <p14:tracePt t="12492" x="965200" y="1890713"/>
          <p14:tracePt t="12494" x="933450" y="1906588"/>
          <p14:tracePt t="12496" x="909638" y="1914525"/>
          <p14:tracePt t="12498" x="885825" y="1930400"/>
          <p14:tracePt t="12500" x="860425" y="1938338"/>
          <p14:tracePt t="12502" x="844550" y="1954213"/>
          <p14:tracePt t="12504" x="828675" y="1962150"/>
          <p14:tracePt t="12506" x="812800" y="1970088"/>
          <p14:tracePt t="12508" x="796925" y="1978025"/>
          <p14:tracePt t="12510" x="781050" y="1985963"/>
          <p14:tracePt t="12512" x="773113" y="1993900"/>
          <p14:tracePt t="12514" x="757238" y="2001838"/>
          <p14:tracePt t="12516" x="749300" y="2001838"/>
          <p14:tracePt t="12518" x="749300" y="2009775"/>
          <p14:tracePt t="12520" x="733425" y="2009775"/>
          <p14:tracePt t="12522" x="733425" y="2017713"/>
          <p14:tracePt t="12524" x="725488" y="2025650"/>
          <p14:tracePt t="12526" x="717550" y="2025650"/>
          <p14:tracePt t="12528" x="709613" y="2025650"/>
          <p14:tracePt t="12530" x="709613" y="2033588"/>
          <p14:tracePt t="12534" x="701675" y="2033588"/>
          <p14:tracePt t="12539" x="701675" y="2041525"/>
          <p14:tracePt t="12542" x="693738" y="2041525"/>
          <p14:tracePt t="12548" x="685800" y="2041525"/>
          <p14:tracePt t="12594" x="685800" y="2049463"/>
          <p14:tracePt t="12596" x="677863" y="2049463"/>
          <p14:tracePt t="12606" x="669925" y="2049463"/>
          <p14:tracePt t="12610" x="669925" y="2057400"/>
          <p14:tracePt t="12612" x="661988" y="2057400"/>
          <p14:tracePt t="12614" x="654050" y="2057400"/>
          <p14:tracePt t="12620" x="646113" y="2057400"/>
          <p14:tracePt t="12624" x="638175" y="2057400"/>
          <p14:tracePt t="12626" x="638175" y="2065338"/>
          <p14:tracePt t="12630" x="630238" y="2065338"/>
          <p14:tracePt t="12632" x="622300" y="2065338"/>
          <p14:tracePt t="12636" x="614363" y="2065338"/>
          <p14:tracePt t="12639" x="614363" y="2073275"/>
          <p14:tracePt t="12640" x="606425" y="2073275"/>
          <p14:tracePt t="12642" x="598488" y="2073275"/>
          <p14:tracePt t="12644" x="590550" y="2073275"/>
          <p14:tracePt t="12648" x="582613" y="2073275"/>
          <p14:tracePt t="12650" x="582613" y="2081213"/>
          <p14:tracePt t="12652" x="574675" y="2081213"/>
          <p14:tracePt t="12654" x="574675" y="2089150"/>
          <p14:tracePt t="12656" x="566738" y="2089150"/>
          <p14:tracePt t="12658" x="558800" y="2089150"/>
          <p14:tracePt t="12662" x="550863" y="2089150"/>
          <p14:tracePt t="12664" x="550863" y="2097088"/>
          <p14:tracePt t="12666" x="542925" y="2097088"/>
          <p14:tracePt t="12670" x="534988" y="2097088"/>
          <p14:tracePt t="12674" x="527050" y="2105025"/>
          <p14:tracePt t="12678" x="517525" y="2105025"/>
          <p14:tracePt t="12689" x="509588" y="2105025"/>
          <p14:tracePt t="12692" x="509588" y="2112963"/>
          <p14:tracePt t="12845" x="509588" y="2120900"/>
          <p14:tracePt t="12865" x="509588" y="2128838"/>
          <p14:tracePt t="12882" x="509588" y="2136775"/>
          <p14:tracePt t="12890" x="517525" y="2136775"/>
          <p14:tracePt t="12902" x="517525" y="2144713"/>
          <p14:tracePt t="12904" x="527050" y="2144713"/>
          <p14:tracePt t="12911" x="534988" y="2152650"/>
          <p14:tracePt t="12922" x="542925" y="2152650"/>
          <p14:tracePt t="12932" x="550863" y="2152650"/>
          <p14:tracePt t="12934" x="550863" y="2160588"/>
          <p14:tracePt t="12940" x="558800" y="2160588"/>
          <p14:tracePt t="12942" x="566738" y="2160588"/>
          <p14:tracePt t="12950" x="574675" y="2160588"/>
          <p14:tracePt t="12956" x="582613" y="2160588"/>
          <p14:tracePt t="12962" x="590550" y="2160588"/>
          <p14:tracePt t="12964" x="598488" y="2160588"/>
          <p14:tracePt t="12970" x="606425" y="2160588"/>
          <p14:tracePt t="12976" x="614363" y="2160588"/>
          <p14:tracePt t="12980" x="622300" y="2160588"/>
          <p14:tracePt t="12982" x="630238" y="2160588"/>
          <p14:tracePt t="12986" x="638175" y="2160588"/>
          <p14:tracePt t="12990" x="646113" y="2160588"/>
          <p14:tracePt t="12996" x="654050" y="2160588"/>
          <p14:tracePt t="12998" x="661988" y="2160588"/>
          <p14:tracePt t="13002" x="669925" y="2160588"/>
          <p14:tracePt t="13006" x="685800" y="2152650"/>
          <p14:tracePt t="13010" x="693738" y="2152650"/>
          <p14:tracePt t="13014" x="701675" y="2144713"/>
          <p14:tracePt t="13018" x="717550" y="2144713"/>
          <p14:tracePt t="13022" x="725488" y="2144713"/>
          <p14:tracePt t="13024" x="733425" y="2144713"/>
          <p14:tracePt t="13028" x="741363" y="2144713"/>
          <p14:tracePt t="13030" x="749300" y="2136775"/>
          <p14:tracePt t="13032" x="757238" y="2136775"/>
          <p14:tracePt t="13034" x="765175" y="2136775"/>
          <p14:tracePt t="13036" x="773113" y="2136775"/>
          <p14:tracePt t="13038" x="781050" y="2136775"/>
          <p14:tracePt t="13040" x="788988" y="2136775"/>
          <p14:tracePt t="13042" x="796925" y="2136775"/>
          <p14:tracePt t="13044" x="804863" y="2128838"/>
          <p14:tracePt t="13046" x="812800" y="2128838"/>
          <p14:tracePt t="13048" x="828675" y="2120900"/>
          <p14:tracePt t="13050" x="836613" y="2120900"/>
          <p14:tracePt t="13052" x="844550" y="2120900"/>
          <p14:tracePt t="13054" x="860425" y="2120900"/>
          <p14:tracePt t="13056" x="868363" y="2120900"/>
          <p14:tracePt t="13058" x="877888" y="2120900"/>
          <p14:tracePt t="13060" x="885825" y="2112963"/>
          <p14:tracePt t="13062" x="901700" y="2112963"/>
          <p14:tracePt t="13064" x="909638" y="2112963"/>
          <p14:tracePt t="13066" x="917575" y="2105025"/>
          <p14:tracePt t="13068" x="941388" y="2105025"/>
          <p14:tracePt t="13070" x="949325" y="2105025"/>
          <p14:tracePt t="13072" x="957263" y="2105025"/>
          <p14:tracePt t="13074" x="965200" y="2105025"/>
          <p14:tracePt t="13076" x="989013" y="2105025"/>
          <p14:tracePt t="13078" x="996950" y="2097088"/>
          <p14:tracePt t="13080" x="1004888" y="2097088"/>
          <p14:tracePt t="13082" x="1012825" y="2097088"/>
          <p14:tracePt t="13084" x="1036638" y="2097088"/>
          <p14:tracePt t="13086" x="1044575" y="2089150"/>
          <p14:tracePt t="13089" x="1052513" y="2089150"/>
          <p14:tracePt t="13090" x="1068388" y="2089150"/>
          <p14:tracePt t="13092" x="1084263" y="2089150"/>
          <p14:tracePt t="13094" x="1092200" y="2089150"/>
          <p14:tracePt t="13096" x="1100138" y="2089150"/>
          <p14:tracePt t="13098" x="1116013" y="2089150"/>
          <p14:tracePt t="13100" x="1123950" y="2089150"/>
          <p14:tracePt t="13102" x="1131888" y="2089150"/>
          <p14:tracePt t="13104" x="1147763" y="2081213"/>
          <p14:tracePt t="13106" x="1155700" y="2081213"/>
          <p14:tracePt t="13108" x="1163638" y="2081213"/>
          <p14:tracePt t="13110" x="1171575" y="2081213"/>
          <p14:tracePt t="13112" x="1187450" y="2081213"/>
          <p14:tracePt t="13114" x="1195388" y="2081213"/>
          <p14:tracePt t="13116" x="1203325" y="2073275"/>
          <p14:tracePt t="13118" x="1211263" y="2073275"/>
          <p14:tracePt t="13120" x="1220788" y="2073275"/>
          <p14:tracePt t="13122" x="1228725" y="2073275"/>
          <p14:tracePt t="13124" x="1236663" y="2073275"/>
          <p14:tracePt t="13126" x="1244600" y="2073275"/>
          <p14:tracePt t="13128" x="1252538" y="2073275"/>
          <p14:tracePt t="13130" x="1260475" y="2073275"/>
          <p14:tracePt t="13134" x="1276350" y="2073275"/>
          <p14:tracePt t="13138" x="1284288" y="2073275"/>
          <p14:tracePt t="13140" x="1292225" y="2073275"/>
          <p14:tracePt t="13142" x="1300163" y="2073275"/>
          <p14:tracePt t="13144" x="1308100" y="2073275"/>
          <p14:tracePt t="13148" x="1316038" y="2073275"/>
          <p14:tracePt t="13152" x="1323975" y="2073275"/>
          <p14:tracePt t="13154" x="1331913" y="2073275"/>
          <p14:tracePt t="13158" x="1339850" y="2073275"/>
          <p14:tracePt t="13162" x="1347788" y="2073275"/>
          <p14:tracePt t="13168" x="1355725" y="2073275"/>
          <p14:tracePt t="13172" x="1363663" y="2073275"/>
          <p14:tracePt t="13184" x="1371600" y="2073275"/>
          <p14:tracePt t="13280" x="1379538" y="2073275"/>
          <p14:tracePt t="13470" x="1387475" y="2073275"/>
          <p14:tracePt t="13474" x="1387475" y="2081213"/>
          <p14:tracePt t="13476" x="1395413" y="2081213"/>
          <p14:tracePt t="13478" x="1395413" y="2089150"/>
          <p14:tracePt t="13486" x="1395413" y="2097088"/>
          <p14:tracePt t="13489" x="1403350" y="2097088"/>
          <p14:tracePt t="13490" x="1403350" y="2105025"/>
          <p14:tracePt t="13496" x="1403350" y="2112963"/>
          <p14:tracePt t="13498" x="1403350" y="2120900"/>
          <p14:tracePt t="13500" x="1411288" y="2120900"/>
          <p14:tracePt t="13502" x="1411288" y="2128838"/>
          <p14:tracePt t="13506" x="1411288" y="2136775"/>
          <p14:tracePt t="13510" x="1411288" y="2144713"/>
          <p14:tracePt t="13512" x="1419225" y="2152650"/>
          <p14:tracePt t="13516" x="1419225" y="2160588"/>
          <p14:tracePt t="13518" x="1427163" y="2160588"/>
          <p14:tracePt t="13520" x="1427163" y="2168525"/>
          <p14:tracePt t="13522" x="1427163" y="2176463"/>
          <p14:tracePt t="13524" x="1427163" y="2184400"/>
          <p14:tracePt t="13528" x="1435100" y="2192338"/>
          <p14:tracePt t="13530" x="1435100" y="2200275"/>
          <p14:tracePt t="13532" x="1435100" y="2208213"/>
          <p14:tracePt t="13536" x="1443038" y="2216150"/>
          <p14:tracePt t="13538" x="1443038" y="2224088"/>
          <p14:tracePt t="13542" x="1450975" y="2241550"/>
          <p14:tracePt t="13546" x="1450975" y="2249488"/>
          <p14:tracePt t="13550" x="1450975" y="2257425"/>
          <p14:tracePt t="13552" x="1450975" y="2265363"/>
          <p14:tracePt t="13554" x="1450975" y="2273300"/>
          <p14:tracePt t="13556" x="1458913" y="2273300"/>
          <p14:tracePt t="13558" x="1458913" y="2281238"/>
          <p14:tracePt t="13562" x="1458913" y="2289175"/>
          <p14:tracePt t="13564" x="1458913" y="2297113"/>
          <p14:tracePt t="13568" x="1458913" y="2305050"/>
          <p14:tracePt t="13572" x="1458913" y="2312988"/>
          <p14:tracePt t="13578" x="1466850" y="2320925"/>
          <p14:tracePt t="13580" x="1466850" y="2328863"/>
          <p14:tracePt t="13584" x="1466850" y="2336800"/>
          <p14:tracePt t="13590" x="1466850" y="2344738"/>
          <p14:tracePt t="13598" x="1466850" y="2352675"/>
          <p14:tracePt t="13602" x="1466850" y="2360613"/>
          <p14:tracePt t="13708" x="1466850" y="2352675"/>
          <p14:tracePt t="13720" x="1466850" y="2344738"/>
          <p14:tracePt t="13728" x="1474788" y="2344738"/>
          <p14:tracePt t="13730" x="1474788" y="2336800"/>
          <p14:tracePt t="13732" x="1482725" y="2336800"/>
          <p14:tracePt t="13739" x="1490663" y="2328863"/>
          <p14:tracePt t="13742" x="1498600" y="2320925"/>
          <p14:tracePt t="13748" x="1506538" y="2312988"/>
          <p14:tracePt t="13750" x="1514475" y="2312988"/>
          <p14:tracePt t="13752" x="1514475" y="2305050"/>
          <p14:tracePt t="13754" x="1522413" y="2305050"/>
          <p14:tracePt t="13758" x="1530350" y="2297113"/>
          <p14:tracePt t="13762" x="1538288" y="2289175"/>
          <p14:tracePt t="13764" x="1546225" y="2289175"/>
          <p14:tracePt t="13766" x="1554163" y="2281238"/>
          <p14:tracePt t="13770" x="1562100" y="2281238"/>
          <p14:tracePt t="13772" x="1562100" y="2273300"/>
          <p14:tracePt t="13774" x="1571625" y="2273300"/>
          <p14:tracePt t="13776" x="1579563" y="2265363"/>
          <p14:tracePt t="13778" x="1587500" y="2265363"/>
          <p14:tracePt t="13780" x="1587500" y="2257425"/>
          <p14:tracePt t="13782" x="1595438" y="2257425"/>
          <p14:tracePt t="13784" x="1603375" y="2257425"/>
          <p14:tracePt t="13786" x="1603375" y="2249488"/>
          <p14:tracePt t="13788" x="1611313" y="2249488"/>
          <p14:tracePt t="13792" x="1619250" y="2249488"/>
          <p14:tracePt t="13794" x="1619250" y="2241550"/>
          <p14:tracePt t="13796" x="1627188" y="2241550"/>
          <p14:tracePt t="13800" x="1635125" y="2241550"/>
          <p14:tracePt t="13802" x="1643063" y="2233613"/>
          <p14:tracePt t="13806" x="1651000" y="2233613"/>
          <p14:tracePt t="13810" x="1658938" y="2224088"/>
          <p14:tracePt t="13814" x="1666875" y="2224088"/>
          <p14:tracePt t="13816" x="1674813" y="2224088"/>
          <p14:tracePt t="13818" x="1682750" y="2224088"/>
          <p14:tracePt t="13822" x="1690688" y="2224088"/>
          <p14:tracePt t="13824" x="1698625" y="2224088"/>
          <p14:tracePt t="13826" x="1706563" y="2224088"/>
          <p14:tracePt t="13828" x="1714500" y="2224088"/>
          <p14:tracePt t="13830" x="1722438" y="2224088"/>
          <p14:tracePt t="13832" x="1730375" y="2224088"/>
          <p14:tracePt t="13834" x="1738313" y="2224088"/>
          <p14:tracePt t="13836" x="1746250" y="2224088"/>
          <p14:tracePt t="13838" x="1754188" y="2224088"/>
          <p14:tracePt t="13840" x="1762125" y="2224088"/>
          <p14:tracePt t="13842" x="1770063" y="2224088"/>
          <p14:tracePt t="13844" x="1785938" y="2224088"/>
          <p14:tracePt t="13846" x="1793875" y="2224088"/>
          <p14:tracePt t="13848" x="1809750" y="2224088"/>
          <p14:tracePt t="13850" x="1817688" y="2224088"/>
          <p14:tracePt t="13852" x="1833563" y="2224088"/>
          <p14:tracePt t="13854" x="1849438" y="2224088"/>
          <p14:tracePt t="13856" x="1857375" y="2224088"/>
          <p14:tracePt t="13858" x="1873250" y="2224088"/>
          <p14:tracePt t="13860" x="1881188" y="2224088"/>
          <p14:tracePt t="13862" x="1905000" y="2224088"/>
          <p14:tracePt t="13872" x="1962150" y="2224088"/>
          <p14:tracePt t="13873" x="1978025" y="2233613"/>
          <p14:tracePt t="13874" x="1985963" y="2233613"/>
          <p14:tracePt t="13876" x="2001838" y="2241550"/>
          <p14:tracePt t="13878" x="2009775" y="2241550"/>
          <p14:tracePt t="13880" x="2033588" y="2241550"/>
          <p14:tracePt t="13882" x="2049463" y="2249488"/>
          <p14:tracePt t="13884" x="2057400" y="2249488"/>
          <p14:tracePt t="13886" x="2065338" y="2249488"/>
          <p14:tracePt t="13888" x="2089150" y="2249488"/>
          <p14:tracePt t="13890" x="2097088" y="2249488"/>
          <p14:tracePt t="13892" x="2105025" y="2257425"/>
          <p14:tracePt t="13894" x="2120900" y="2257425"/>
          <p14:tracePt t="13896" x="2136775" y="2265363"/>
          <p14:tracePt t="13898" x="2144713" y="2265363"/>
          <p14:tracePt t="13900" x="2152650" y="2265363"/>
          <p14:tracePt t="13902" x="2160588" y="2265363"/>
          <p14:tracePt t="13904" x="2168525" y="2265363"/>
          <p14:tracePt t="13907" x="2176463" y="2273300"/>
          <p14:tracePt t="13908" x="2192338" y="2273300"/>
          <p14:tracePt t="13912" x="2200275" y="2273300"/>
          <p14:tracePt t="13914" x="2208213" y="2273300"/>
          <p14:tracePt t="13916" x="2208213" y="2281238"/>
          <p14:tracePt t="13918" x="2216150" y="2281238"/>
          <p14:tracePt t="13923" x="2224088" y="2289175"/>
          <p14:tracePt t="13926" x="2232025" y="2289175"/>
          <p14:tracePt t="13934" x="2232025" y="2297113"/>
          <p14:tracePt t="14011" x="2239963" y="2297113"/>
          <p14:tracePt t="14062" x="2239963" y="2305050"/>
          <p14:tracePt t="14616" x="2239963" y="2312988"/>
          <p14:tracePt t="14632" x="2239963" y="2320925"/>
          <p14:tracePt t="14642" x="2232025" y="2320925"/>
          <p14:tracePt t="14768" x="2232025" y="2328863"/>
          <p14:tracePt t="14776" x="2224088" y="2328863"/>
          <p14:tracePt t="14790" x="2216150" y="2328863"/>
          <p14:tracePt t="14796" x="2216150" y="2336800"/>
          <p14:tracePt t="14814" x="2208213" y="2336800"/>
          <p14:tracePt t="14816" x="2208213" y="2344738"/>
          <p14:tracePt t="14828" x="2208213" y="2352675"/>
          <p14:tracePt t="14830" x="2200275" y="2352675"/>
          <p14:tracePt t="14848" x="2192338" y="2352675"/>
          <p14:tracePt t="14863" x="2184400" y="2352675"/>
          <p14:tracePt t="14872" x="2176463" y="2352675"/>
          <p14:tracePt t="14884" x="2168525" y="2352675"/>
          <p14:tracePt t="14898" x="2168525" y="2344738"/>
          <p14:tracePt t="14908" x="2160588" y="2344738"/>
          <p14:tracePt t="15084" x="2152650" y="2344738"/>
          <p14:tracePt t="15208" x="2144713" y="2344738"/>
          <p14:tracePt t="15220" x="2136775" y="2344738"/>
          <p14:tracePt t="15228" x="2128838" y="2344738"/>
          <p14:tracePt t="15236" x="2120900" y="2344738"/>
          <p14:tracePt t="15238" x="2112963" y="2344738"/>
          <p14:tracePt t="15244" x="2105025" y="2344738"/>
          <p14:tracePt t="15250" x="2097088" y="2344738"/>
          <p14:tracePt t="15256" x="2089150" y="2344738"/>
          <p14:tracePt t="15258" x="2081213" y="2344738"/>
          <p14:tracePt t="15264" x="2073275" y="2344738"/>
          <p14:tracePt t="15268" x="2065338" y="2344738"/>
          <p14:tracePt t="15272" x="2057400" y="2344738"/>
          <p14:tracePt t="15274" x="2049463" y="2344738"/>
          <p14:tracePt t="15280" x="2041525" y="2344738"/>
          <p14:tracePt t="15284" x="2033588" y="2344738"/>
          <p14:tracePt t="15286" x="2025650" y="2344738"/>
          <p14:tracePt t="15288" x="2017713" y="2344738"/>
          <p14:tracePt t="15292" x="2009775" y="2344738"/>
          <p14:tracePt t="15294" x="2001838" y="2344738"/>
          <p14:tracePt t="15296" x="1993900" y="2344738"/>
          <p14:tracePt t="15300" x="1985963" y="2344738"/>
          <p14:tracePt t="15302" x="1978025" y="2344738"/>
          <p14:tracePt t="15304" x="1970088" y="2344738"/>
          <p14:tracePt t="15306" x="1962150" y="2344738"/>
          <p14:tracePt t="15308" x="1954213" y="2344738"/>
          <p14:tracePt t="15312" x="1938338" y="2344738"/>
          <p14:tracePt t="15314" x="1930400" y="2344738"/>
          <p14:tracePt t="15318" x="1912938" y="2352675"/>
          <p14:tracePt t="15320" x="1905000" y="2352675"/>
          <p14:tracePt t="15322" x="1897063" y="2352675"/>
          <p14:tracePt t="15324" x="1889125" y="2352675"/>
          <p14:tracePt t="15326" x="1881188" y="2352675"/>
          <p14:tracePt t="15328" x="1873250" y="2352675"/>
          <p14:tracePt t="15330" x="1857375" y="2352675"/>
          <p14:tracePt t="15334" x="1849438" y="2352675"/>
          <p14:tracePt t="15336" x="1833563" y="2352675"/>
          <p14:tracePt t="15340" x="1817688" y="2352675"/>
          <p14:tracePt t="15342" x="1809750" y="2352675"/>
          <p14:tracePt t="15344" x="1809750" y="2360613"/>
          <p14:tracePt t="15346" x="1793875" y="2360613"/>
          <p14:tracePt t="15350" x="1785938" y="2360613"/>
          <p14:tracePt t="15352" x="1778000" y="2360613"/>
          <p14:tracePt t="15354" x="1770063" y="2368550"/>
          <p14:tracePt t="15356" x="1762125" y="2368550"/>
          <p14:tracePt t="15360" x="1746250" y="2368550"/>
          <p14:tracePt t="15362" x="1746250" y="2376488"/>
          <p14:tracePt t="15364" x="1738313" y="2376488"/>
          <p14:tracePt t="15366" x="1730375" y="2376488"/>
          <p14:tracePt t="15368" x="1722438" y="2376488"/>
          <p14:tracePt t="15370" x="1722438" y="2384425"/>
          <p14:tracePt t="15372" x="1714500" y="2384425"/>
          <p14:tracePt t="15374" x="1706563" y="2384425"/>
          <p14:tracePt t="15378" x="1698625" y="2384425"/>
          <p14:tracePt t="15380" x="1690688" y="2392363"/>
          <p14:tracePt t="15384" x="1682750" y="2400300"/>
          <p14:tracePt t="15389" x="1674813" y="2400300"/>
          <p14:tracePt t="15394" x="1666875" y="2408238"/>
          <p14:tracePt t="15396" x="1658938" y="2408238"/>
          <p14:tracePt t="15402" x="1651000" y="2408238"/>
          <p14:tracePt t="15404" x="1651000" y="2416175"/>
          <p14:tracePt t="15408" x="1643063" y="2416175"/>
          <p14:tracePt t="15416" x="1635125" y="2424113"/>
          <p14:tracePt t="15420" x="1627188" y="2424113"/>
          <p14:tracePt t="15430" x="1619250" y="2424113"/>
          <p14:tracePt t="15432" x="1619250" y="2432050"/>
          <p14:tracePt t="15444" x="1611313" y="2432050"/>
          <p14:tracePt t="15452" x="1611313" y="2439988"/>
          <p14:tracePt t="15466" x="1603375" y="2439988"/>
          <p14:tracePt t="15484" x="1595438" y="2439988"/>
          <p14:tracePt t="15506" x="1587500" y="2439988"/>
          <p14:tracePt t="15524" x="1579563" y="2439988"/>
          <p14:tracePt t="15540" x="1571625" y="2439988"/>
          <p14:tracePt t="15552" x="1562100" y="2432050"/>
          <p14:tracePt t="15568" x="1554163" y="2432050"/>
          <p14:tracePt t="15582" x="1546225" y="2432050"/>
          <p14:tracePt t="15598" x="1546225" y="2424113"/>
          <p14:tracePt t="15602" x="1538288" y="2424113"/>
          <p14:tracePt t="15618" x="1530350" y="2424113"/>
          <p14:tracePt t="15780" x="1538288" y="2424113"/>
          <p14:tracePt t="15792" x="1546225" y="2424113"/>
          <p14:tracePt t="15802" x="1554163" y="2424113"/>
          <p14:tracePt t="15814" x="1562100" y="2432050"/>
          <p14:tracePt t="15818" x="1571625" y="2432050"/>
          <p14:tracePt t="15824" x="1571625" y="2439988"/>
          <p14:tracePt t="15828" x="1579563" y="2439988"/>
          <p14:tracePt t="15836" x="1587500" y="2439988"/>
          <p14:tracePt t="15844" x="1587500" y="2447925"/>
          <p14:tracePt t="15846" x="1595438" y="2447925"/>
          <p14:tracePt t="15850" x="1603375" y="2447925"/>
          <p14:tracePt t="15862" x="1611313" y="2447925"/>
          <p14:tracePt t="15872" x="1611313" y="2455863"/>
          <p14:tracePt t="15874" x="1619250" y="2455863"/>
          <p14:tracePt t="15890" x="1627188" y="2455863"/>
          <p14:tracePt t="15898" x="1635125" y="2455863"/>
          <p14:tracePt t="15906" x="1635125" y="2463800"/>
          <p14:tracePt t="15918" x="1643063" y="2463800"/>
          <p14:tracePt t="15934" x="1643063" y="2471738"/>
          <p14:tracePt t="15942" x="1651000" y="2471738"/>
          <p14:tracePt t="15966" x="1658938" y="2471738"/>
          <p14:tracePt t="15977" x="1658938" y="2479675"/>
          <p14:tracePt t="15980" x="1666875" y="2479675"/>
          <p14:tracePt t="16008" x="1674813" y="2479675"/>
          <p14:tracePt t="16010" x="1674813" y="2487613"/>
          <p14:tracePt t="16037" x="1674813" y="2495550"/>
          <p14:tracePt t="16042" x="1682750" y="2495550"/>
          <p14:tracePt t="16044" x="1682750" y="2503488"/>
          <p14:tracePt t="16058" x="1690688" y="2511425"/>
          <p14:tracePt t="16068" x="1690688" y="2519363"/>
          <p14:tracePt t="16076" x="1698625" y="2519363"/>
          <p14:tracePt t="16080" x="1698625" y="2527300"/>
          <p14:tracePt t="16082" x="1706563" y="2527300"/>
          <p14:tracePt t="16084" x="1706563" y="2535238"/>
          <p14:tracePt t="16092" x="1706563" y="2543175"/>
          <p14:tracePt t="16096" x="1714500" y="2543175"/>
          <p14:tracePt t="16100" x="1714500" y="2551113"/>
          <p14:tracePt t="16110" x="1714500" y="2559050"/>
          <p14:tracePt t="16112" x="1714500" y="2566988"/>
          <p14:tracePt t="16116" x="1722438" y="2566988"/>
          <p14:tracePt t="16124" x="1722438" y="2576513"/>
          <p14:tracePt t="16134" x="1722438" y="2584450"/>
          <p14:tracePt t="16139" x="1730375" y="2584450"/>
          <p14:tracePt t="16146" x="1730375" y="2592388"/>
          <p14:tracePt t="16148" x="1738313" y="2592388"/>
          <p14:tracePt t="16152" x="1738313" y="2600325"/>
          <p14:tracePt t="16166" x="1738313" y="2608263"/>
          <p14:tracePt t="16174" x="1738313" y="2616200"/>
          <p14:tracePt t="16182" x="1738313" y="2624138"/>
          <p14:tracePt t="16186" x="1738313" y="2632075"/>
          <p14:tracePt t="16198" x="1738313" y="2640013"/>
          <p14:tracePt t="16216" x="1738313" y="2647950"/>
          <p14:tracePt t="16230" x="1738313" y="2655888"/>
          <p14:tracePt t="16240" x="1738313" y="2663825"/>
          <p14:tracePt t="16242" x="1730375" y="2663825"/>
          <p14:tracePt t="16254" x="1722438" y="2671763"/>
          <p14:tracePt t="16262" x="1714500" y="2671763"/>
          <p14:tracePt t="16264" x="1714500" y="2679700"/>
          <p14:tracePt t="16268" x="1706563" y="2679700"/>
          <p14:tracePt t="16270" x="1698625" y="2679700"/>
          <p14:tracePt t="16276" x="1690688" y="2687638"/>
          <p14:tracePt t="16280" x="1682750" y="2687638"/>
          <p14:tracePt t="16284" x="1674813" y="2687638"/>
          <p14:tracePt t="16288" x="1666875" y="2695575"/>
          <p14:tracePt t="16290" x="1658938" y="2695575"/>
          <p14:tracePt t="16292" x="1651000" y="2695575"/>
          <p14:tracePt t="16296" x="1643063" y="2703513"/>
          <p14:tracePt t="16298" x="1635125" y="2703513"/>
          <p14:tracePt t="16300" x="1627188" y="2703513"/>
          <p14:tracePt t="16304" x="1611313" y="2703513"/>
          <p14:tracePt t="16306" x="1611313" y="2711450"/>
          <p14:tracePt t="16308" x="1603375" y="2711450"/>
          <p14:tracePt t="16310" x="1595438" y="2711450"/>
          <p14:tracePt t="16312" x="1587500" y="2711450"/>
          <p14:tracePt t="16314" x="1579563" y="2719388"/>
          <p14:tracePt t="16316" x="1571625" y="2719388"/>
          <p14:tracePt t="16318" x="1562100" y="2719388"/>
          <p14:tracePt t="16320" x="1546225" y="2719388"/>
          <p14:tracePt t="16323" x="1538288" y="2719388"/>
          <p14:tracePt t="16324" x="1530350" y="2719388"/>
          <p14:tracePt t="16326" x="1514475" y="2727325"/>
          <p14:tracePt t="16328" x="1506538" y="2727325"/>
          <p14:tracePt t="16330" x="1498600" y="2727325"/>
          <p14:tracePt t="16332" x="1482725" y="2727325"/>
          <p14:tracePt t="16334" x="1466850" y="2727325"/>
          <p14:tracePt t="16336" x="1458913" y="2727325"/>
          <p14:tracePt t="16339" x="1450975" y="2727325"/>
          <p14:tracePt t="16340" x="1435100" y="2727325"/>
          <p14:tracePt t="16342" x="1419225" y="2735263"/>
          <p14:tracePt t="16344" x="1403350" y="2735263"/>
          <p14:tracePt t="16346" x="1395413" y="2735263"/>
          <p14:tracePt t="16348" x="1379538" y="2735263"/>
          <p14:tracePt t="16350" x="1371600" y="2735263"/>
          <p14:tracePt t="16352" x="1347788" y="2735263"/>
          <p14:tracePt t="16354" x="1339850" y="2743200"/>
          <p14:tracePt t="16356" x="1323975" y="2743200"/>
          <p14:tracePt t="16358" x="1308100" y="2743200"/>
          <p14:tracePt t="16360" x="1292225" y="2743200"/>
          <p14:tracePt t="16362" x="1276350" y="2743200"/>
          <p14:tracePt t="16364" x="1260475" y="2751138"/>
          <p14:tracePt t="16366" x="1244600" y="2751138"/>
          <p14:tracePt t="16368" x="1228725" y="2751138"/>
          <p14:tracePt t="16370" x="1211263" y="2751138"/>
          <p14:tracePt t="16372" x="1195388" y="2751138"/>
          <p14:tracePt t="16374" x="1171575" y="2751138"/>
          <p14:tracePt t="16376" x="1155700" y="2751138"/>
          <p14:tracePt t="16378" x="1147763" y="2751138"/>
          <p14:tracePt t="16380" x="1139825" y="2751138"/>
          <p14:tracePt t="16382" x="1123950" y="2751138"/>
          <p14:tracePt t="16384" x="1100138" y="2751138"/>
          <p14:tracePt t="16386" x="1084263" y="2759075"/>
          <p14:tracePt t="16388" x="1068388" y="2759075"/>
          <p14:tracePt t="16390" x="1044575" y="2767013"/>
          <p14:tracePt t="16392" x="1028700" y="2767013"/>
          <p14:tracePt t="16394" x="1004888" y="2767013"/>
          <p14:tracePt t="16396" x="989013" y="2767013"/>
          <p14:tracePt t="16398" x="965200" y="2774950"/>
          <p14:tracePt t="16400" x="949325" y="2774950"/>
          <p14:tracePt t="16402" x="925513" y="2774950"/>
          <p14:tracePt t="16404" x="909638" y="2774950"/>
          <p14:tracePt t="16406" x="885825" y="2774950"/>
          <p14:tracePt t="16408" x="868363" y="2782888"/>
          <p14:tracePt t="16410" x="852488" y="2782888"/>
          <p14:tracePt t="16412" x="836613" y="2782888"/>
          <p14:tracePt t="16414" x="820738" y="2790825"/>
          <p14:tracePt t="16416" x="796925" y="2790825"/>
          <p14:tracePt t="16418" x="781050" y="2790825"/>
          <p14:tracePt t="16420" x="765175" y="2798763"/>
          <p14:tracePt t="16422" x="749300" y="2798763"/>
          <p14:tracePt t="16424" x="741363" y="2798763"/>
          <p14:tracePt t="16426" x="725488" y="2798763"/>
          <p14:tracePt t="16428" x="709613" y="2798763"/>
          <p14:tracePt t="16430" x="693738" y="2798763"/>
          <p14:tracePt t="16432" x="685800" y="2798763"/>
          <p14:tracePt t="16434" x="677863" y="2798763"/>
          <p14:tracePt t="16436" x="661988" y="2798763"/>
          <p14:tracePt t="16440" x="646113" y="2798763"/>
          <p14:tracePt t="16442" x="638175" y="2798763"/>
          <p14:tracePt t="16444" x="638175" y="2806700"/>
          <p14:tracePt t="16446" x="622300" y="2806700"/>
          <p14:tracePt t="16450" x="614363" y="2806700"/>
          <p14:tracePt t="16454" x="606425" y="2806700"/>
          <p14:tracePt t="16458" x="598488" y="2806700"/>
          <p14:tracePt t="16462" x="590550" y="2806700"/>
          <p14:tracePt t="16558" x="598488" y="2806700"/>
          <p14:tracePt t="16564" x="606425" y="2806700"/>
          <p14:tracePt t="16566" x="606425" y="2798763"/>
          <p14:tracePt t="16568" x="614363" y="2798763"/>
          <p14:tracePt t="16572" x="622300" y="2798763"/>
          <p14:tracePt t="16574" x="630238" y="2790825"/>
          <p14:tracePt t="16576" x="638175" y="2782888"/>
          <p14:tracePt t="16580" x="654050" y="2774950"/>
          <p14:tracePt t="16584" x="661988" y="2774950"/>
          <p14:tracePt t="16586" x="677863" y="2767013"/>
          <p14:tracePt t="16588" x="677863" y="2759075"/>
          <p14:tracePt t="16590" x="693738" y="2759075"/>
          <p14:tracePt t="16592" x="701675" y="2751138"/>
          <p14:tracePt t="16594" x="709613" y="2743200"/>
          <p14:tracePt t="16596" x="725488" y="2743200"/>
          <p14:tracePt t="16598" x="733425" y="2735263"/>
          <p14:tracePt t="16600" x="741363" y="2727325"/>
          <p14:tracePt t="16602" x="757238" y="2727325"/>
          <p14:tracePt t="16604" x="773113" y="2719388"/>
          <p14:tracePt t="16606" x="781050" y="2703513"/>
          <p14:tracePt t="16608" x="796925" y="2703513"/>
          <p14:tracePt t="16610" x="804863" y="2695575"/>
          <p14:tracePt t="16612" x="820738" y="2687638"/>
          <p14:tracePt t="16614" x="836613" y="2687638"/>
          <p14:tracePt t="16616" x="852488" y="2679700"/>
          <p14:tracePt t="16618" x="860425" y="2671763"/>
          <p14:tracePt t="16620" x="877888" y="2663825"/>
          <p14:tracePt t="16622" x="885825" y="2655888"/>
          <p14:tracePt t="16624" x="901700" y="2647950"/>
          <p14:tracePt t="16626" x="917575" y="2647950"/>
          <p14:tracePt t="16628" x="925513" y="2640013"/>
          <p14:tracePt t="16630" x="941388" y="2632075"/>
          <p14:tracePt t="16632" x="957263" y="2632075"/>
          <p14:tracePt t="16634" x="965200" y="2624138"/>
          <p14:tracePt t="16636" x="973138" y="2616200"/>
          <p14:tracePt t="16638" x="989013" y="2616200"/>
          <p14:tracePt t="16640" x="996950" y="2608263"/>
          <p14:tracePt t="16642" x="1004888" y="2600325"/>
          <p14:tracePt t="16644" x="1012825" y="2600325"/>
          <p14:tracePt t="16646" x="1020763" y="2592388"/>
          <p14:tracePt t="16648" x="1028700" y="2584450"/>
          <p14:tracePt t="16652" x="1044575" y="2584450"/>
          <p14:tracePt t="16654" x="1044575" y="2576513"/>
          <p14:tracePt t="16656" x="1052513" y="2576513"/>
          <p14:tracePt t="16660" x="1060450" y="2566988"/>
          <p14:tracePt t="16664" x="1068388" y="2566988"/>
          <p14:tracePt t="16666" x="1068388" y="2559050"/>
          <p14:tracePt t="16668" x="1076325" y="2559050"/>
          <p14:tracePt t="16670" x="1076325" y="2551113"/>
          <p14:tracePt t="16678" x="1084263" y="2551113"/>
          <p14:tracePt t="16684" x="1084263" y="2543175"/>
          <p14:tracePt t="16700" x="1084263" y="2535238"/>
          <p14:tracePt t="16702" x="1092200" y="2535238"/>
          <p14:tracePt t="16714" x="1092200" y="2527300"/>
          <p14:tracePt t="16722" x="1100138" y="2527300"/>
          <p14:tracePt t="16724" x="1100138" y="2519363"/>
          <p14:tracePt t="16734" x="1108075" y="2519363"/>
          <p14:tracePt t="16742" x="1108075" y="2511425"/>
          <p14:tracePt t="16766" x="1116013" y="2511425"/>
          <p14:tracePt t="16768" x="1116013" y="2503488"/>
          <p14:tracePt t="17586" x="1116013" y="2495550"/>
          <p14:tracePt t="17588" x="1123950" y="2495550"/>
          <p14:tracePt t="17605" x="1131888" y="2495550"/>
          <p14:tracePt t="17616" x="1139825" y="2495550"/>
          <p14:tracePt t="17666" x="1147763" y="2495550"/>
          <p14:tracePt t="17690" x="1155700" y="2495550"/>
          <p14:tracePt t="17706" x="1163638" y="2503488"/>
          <p14:tracePt t="17714" x="1171575" y="2503488"/>
          <p14:tracePt t="17720" x="1171575" y="2511425"/>
          <p14:tracePt t="17727" x="1179513" y="2511425"/>
          <p14:tracePt t="17734" x="1179513" y="2519363"/>
          <p14:tracePt t="17744" x="1187450" y="2519363"/>
          <p14:tracePt t="17746" x="1187450" y="2527300"/>
          <p14:tracePt t="17786" x="1195388" y="2527300"/>
          <p14:tracePt t="18064" x="1203325" y="2527300"/>
          <p14:tracePt t="18092" x="1211263" y="2527300"/>
          <p14:tracePt t="18122" x="1220788" y="2527300"/>
          <p14:tracePt t="18136" x="1228725" y="2527300"/>
          <p14:tracePt t="18148" x="1236663" y="2527300"/>
          <p14:tracePt t="18152" x="1244600" y="2527300"/>
          <p14:tracePt t="18170" x="1252538" y="2527300"/>
          <p14:tracePt t="18325" x="1252538" y="2535238"/>
          <p14:tracePt t="18339" x="1260475" y="2535238"/>
          <p14:tracePt t="18340" x="1260475" y="2543175"/>
          <p14:tracePt t="18352" x="1260475" y="2551113"/>
          <p14:tracePt t="18354" x="1268413" y="2551113"/>
          <p14:tracePt t="18360" x="1268413" y="2559050"/>
          <p14:tracePt t="18364" x="1276350" y="2559050"/>
          <p14:tracePt t="18378" x="1276350" y="2566988"/>
          <p14:tracePt t="18389" x="1284288" y="2566988"/>
          <p14:tracePt t="18394" x="1284288" y="2576513"/>
          <p14:tracePt t="18410" x="1284288" y="2584450"/>
          <p14:tracePt t="18416" x="1284288" y="2592388"/>
          <p14:tracePt t="18418" x="1292225" y="2592388"/>
          <p14:tracePt t="18427" x="1292225" y="2600325"/>
          <p14:tracePt t="18436" x="1292225" y="2608263"/>
          <p14:tracePt t="18438" x="1300163" y="2608263"/>
          <p14:tracePt t="18444" x="1300163" y="2616200"/>
          <p14:tracePt t="18446" x="1308100" y="2616200"/>
          <p14:tracePt t="18448" x="1308100" y="2624138"/>
          <p14:tracePt t="18454" x="1308100" y="2632075"/>
          <p14:tracePt t="18458" x="1316038" y="2632075"/>
          <p14:tracePt t="18460" x="1316038" y="2640013"/>
          <p14:tracePt t="18466" x="1316038" y="2647950"/>
          <p14:tracePt t="18470" x="1323975" y="2647950"/>
          <p14:tracePt t="18472" x="1323975" y="2663825"/>
          <p14:tracePt t="18478" x="1331913" y="2671763"/>
          <p14:tracePt t="18480" x="1339850" y="2671763"/>
          <p14:tracePt t="18482" x="1339850" y="2679700"/>
          <p14:tracePt t="18484" x="1339850" y="2687638"/>
          <p14:tracePt t="18486" x="1347788" y="2687638"/>
          <p14:tracePt t="18488" x="1347788" y="2695575"/>
          <p14:tracePt t="18490" x="1347788" y="2703513"/>
          <p14:tracePt t="18492" x="1355725" y="2711450"/>
          <p14:tracePt t="18494" x="1363663" y="2719388"/>
          <p14:tracePt t="18498" x="1371600" y="2735263"/>
          <p14:tracePt t="18500" x="1379538" y="2735263"/>
          <p14:tracePt t="18502" x="1387475" y="2743200"/>
          <p14:tracePt t="18504" x="1395413" y="2759075"/>
          <p14:tracePt t="18507" x="1403350" y="2759075"/>
          <p14:tracePt t="18508" x="1411288" y="2774950"/>
          <p14:tracePt t="18510" x="1419225" y="2782888"/>
          <p14:tracePt t="18512" x="1427163" y="2790825"/>
          <p14:tracePt t="18514" x="1435100" y="2806700"/>
          <p14:tracePt t="18516" x="1450975" y="2814638"/>
          <p14:tracePt t="18518" x="1450975" y="2822575"/>
          <p14:tracePt t="18520" x="1466850" y="2830513"/>
          <p14:tracePt t="18522" x="1474788" y="2846388"/>
          <p14:tracePt t="18524" x="1482725" y="2854325"/>
          <p14:tracePt t="18526" x="1490663" y="2870200"/>
          <p14:tracePt t="18528" x="1506538" y="2878138"/>
          <p14:tracePt t="18530" x="1514475" y="2886075"/>
          <p14:tracePt t="18532" x="1522413" y="2901950"/>
          <p14:tracePt t="18534" x="1530350" y="2909888"/>
          <p14:tracePt t="18536" x="1546225" y="2919413"/>
          <p14:tracePt t="18538" x="1546225" y="2927350"/>
          <p14:tracePt t="18540" x="1562100" y="2943225"/>
          <p14:tracePt t="18542" x="1571625" y="2951163"/>
          <p14:tracePt t="18544" x="1587500" y="2967038"/>
          <p14:tracePt t="18548" x="1603375" y="2974975"/>
          <p14:tracePt t="18550" x="1611313" y="2990850"/>
          <p14:tracePt t="18552" x="1619250" y="2998788"/>
          <p14:tracePt t="18554" x="1627188" y="3014663"/>
          <p14:tracePt t="18556" x="1643063" y="3030538"/>
          <p14:tracePt t="18558" x="1658938" y="3038475"/>
          <p14:tracePt t="18560" x="1666875" y="3054350"/>
          <p14:tracePt t="18562" x="1682750" y="3062288"/>
          <p14:tracePt t="18564" x="1698625" y="3078163"/>
          <p14:tracePt t="18566" x="1706563" y="3101975"/>
          <p14:tracePt t="18568" x="1730375" y="3109913"/>
          <p14:tracePt t="18570" x="1746250" y="3133725"/>
          <p14:tracePt t="18572" x="1762125" y="3149600"/>
          <p14:tracePt t="18574" x="1785938" y="3165475"/>
          <p14:tracePt t="18576" x="1785938" y="3181350"/>
          <p14:tracePt t="18578" x="1801813" y="3189288"/>
          <p14:tracePt t="18580" x="1809750" y="3205163"/>
          <p14:tracePt t="18582" x="1825625" y="3221038"/>
          <p14:tracePt t="18584" x="1841500" y="3244850"/>
          <p14:tracePt t="18586" x="1857375" y="3270250"/>
          <p14:tracePt t="18588" x="1873250" y="3286125"/>
          <p14:tracePt t="18591" x="1881188" y="3309938"/>
          <p14:tracePt t="18592" x="1897063" y="3325813"/>
          <p14:tracePt t="18594" x="1905000" y="3341688"/>
          <p14:tracePt t="18596" x="1922463" y="3357563"/>
          <p14:tracePt t="18598" x="1930400" y="3381375"/>
          <p14:tracePt t="18600" x="1946275" y="3397250"/>
          <p14:tracePt t="18602" x="1954213" y="3413125"/>
          <p14:tracePt t="18605" x="1970088" y="3429000"/>
          <p14:tracePt t="18606" x="1978025" y="3452813"/>
          <p14:tracePt t="18608" x="1985963" y="3468688"/>
          <p14:tracePt t="18610" x="2001838" y="3484563"/>
          <p14:tracePt t="18612" x="2001838" y="3492500"/>
          <p14:tracePt t="18614" x="2017713" y="3516313"/>
          <p14:tracePt t="18616" x="2017713" y="3524250"/>
          <p14:tracePt t="18618" x="2033588" y="3540125"/>
          <p14:tracePt t="18620" x="2041525" y="3556000"/>
          <p14:tracePt t="18622" x="2049463" y="3563938"/>
          <p14:tracePt t="18624" x="2065338" y="3571875"/>
          <p14:tracePt t="18626" x="2065338" y="3595688"/>
          <p14:tracePt t="18628" x="2081213" y="3605213"/>
          <p14:tracePt t="18630" x="2081213" y="3613150"/>
          <p14:tracePt t="18632" x="2097088" y="3629025"/>
          <p14:tracePt t="18634" x="2097088" y="3636963"/>
          <p14:tracePt t="18636" x="2112963" y="3652838"/>
          <p14:tracePt t="18638" x="2120900" y="3660775"/>
          <p14:tracePt t="18640" x="2120900" y="3668713"/>
          <p14:tracePt t="18642" x="2136775" y="3684588"/>
          <p14:tracePt t="18644" x="2136775" y="3692525"/>
          <p14:tracePt t="18646" x="2144713" y="3708400"/>
          <p14:tracePt t="18648" x="2152650" y="3708400"/>
          <p14:tracePt t="18650" x="2160588" y="3716338"/>
          <p14:tracePt t="18652" x="2168525" y="3732213"/>
          <p14:tracePt t="18657" x="2176463" y="3748088"/>
          <p14:tracePt t="18658" x="2176463" y="3756025"/>
          <p14:tracePt t="18660" x="2184400" y="3763963"/>
          <p14:tracePt t="18662" x="2192338" y="3771900"/>
          <p14:tracePt t="18664" x="2192338" y="3779838"/>
          <p14:tracePt t="18666" x="2200275" y="3787775"/>
          <p14:tracePt t="18668" x="2208213" y="3795713"/>
          <p14:tracePt t="18670" x="2208213" y="3803650"/>
          <p14:tracePt t="18672" x="2208213" y="3811588"/>
          <p14:tracePt t="18674" x="2216150" y="3819525"/>
          <p14:tracePt t="18676" x="2216150" y="3827463"/>
          <p14:tracePt t="18678" x="2216150" y="3835400"/>
          <p14:tracePt t="18680" x="2224088" y="3843338"/>
          <p14:tracePt t="18682" x="2224088" y="3851275"/>
          <p14:tracePt t="18684" x="2232025" y="3859213"/>
          <p14:tracePt t="18686" x="2232025" y="3867150"/>
          <p14:tracePt t="18688" x="2232025" y="3883025"/>
          <p14:tracePt t="18690" x="2239963" y="3883025"/>
          <p14:tracePt t="18692" x="2239963" y="3890963"/>
          <p14:tracePt t="18694" x="2239963" y="3906838"/>
          <p14:tracePt t="18696" x="2247900" y="3914775"/>
          <p14:tracePt t="18698" x="2247900" y="3922713"/>
          <p14:tracePt t="18700" x="2247900" y="3938588"/>
          <p14:tracePt t="18702" x="2247900" y="3948113"/>
          <p14:tracePt t="18704" x="2247900" y="3956050"/>
          <p14:tracePt t="18707" x="2247900" y="3971925"/>
          <p14:tracePt t="18708" x="2247900" y="3987800"/>
          <p14:tracePt t="18710" x="2247900" y="3995738"/>
          <p14:tracePt t="18712" x="2247900" y="4003675"/>
          <p14:tracePt t="18714" x="2247900" y="4019550"/>
          <p14:tracePt t="18716" x="2247900" y="4035425"/>
          <p14:tracePt t="18718" x="2247900" y="4051300"/>
          <p14:tracePt t="18720" x="2255838" y="4059238"/>
          <p14:tracePt t="18722" x="2255838" y="4075113"/>
          <p14:tracePt t="18724" x="2255838" y="4090988"/>
          <p14:tracePt t="18726" x="2255838" y="4106863"/>
          <p14:tracePt t="18728" x="2255838" y="4122738"/>
          <p14:tracePt t="18730" x="2255838" y="4130675"/>
          <p14:tracePt t="18732" x="2255838" y="4146550"/>
          <p14:tracePt t="18734" x="2255838" y="4162425"/>
          <p14:tracePt t="18736" x="2255838" y="4178300"/>
          <p14:tracePt t="18739" x="2255838" y="4186238"/>
          <p14:tracePt t="18740" x="2255838" y="4202113"/>
          <p14:tracePt t="18742" x="2265363" y="4217988"/>
          <p14:tracePt t="18744" x="2265363" y="4233863"/>
          <p14:tracePt t="18746" x="2265363" y="4241800"/>
          <p14:tracePt t="18748" x="2265363" y="4257675"/>
          <p14:tracePt t="18750" x="2265363" y="4265613"/>
          <p14:tracePt t="18752" x="2265363" y="4281488"/>
          <p14:tracePt t="18755" x="2265363" y="4291013"/>
          <p14:tracePt t="18756" x="2265363" y="4306888"/>
          <p14:tracePt t="18758" x="2265363" y="4314825"/>
          <p14:tracePt t="18760" x="2265363" y="4330700"/>
          <p14:tracePt t="18762" x="2265363" y="4338638"/>
          <p14:tracePt t="18764" x="2265363" y="4346575"/>
          <p14:tracePt t="18766" x="2265363" y="4354513"/>
          <p14:tracePt t="18768" x="2265363" y="4370388"/>
          <p14:tracePt t="18770" x="2255838" y="4378325"/>
          <p14:tracePt t="18772" x="2255838" y="4386263"/>
          <p14:tracePt t="18774" x="2255838" y="4394200"/>
          <p14:tracePt t="18776" x="2255838" y="4402138"/>
          <p14:tracePt t="18778" x="2255838" y="4418013"/>
          <p14:tracePt t="18780" x="2247900" y="4418013"/>
          <p14:tracePt t="18782" x="2239963" y="4425950"/>
          <p14:tracePt t="18784" x="2239963" y="4433888"/>
          <p14:tracePt t="18786" x="2239963" y="4441825"/>
          <p14:tracePt t="18788" x="2232025" y="4449763"/>
          <p14:tracePt t="18790" x="2232025" y="4457700"/>
          <p14:tracePt t="18792" x="2232025" y="4465638"/>
          <p14:tracePt t="18794" x="2224088" y="4473575"/>
          <p14:tracePt t="18796" x="2216150" y="4473575"/>
          <p14:tracePt t="18798" x="2216150" y="4489450"/>
          <p14:tracePt t="18800" x="2208213" y="4489450"/>
          <p14:tracePt t="18802" x="2208213" y="4497388"/>
          <p14:tracePt t="18805" x="2200275" y="4497388"/>
          <p14:tracePt t="18806" x="2200275" y="4505325"/>
          <p14:tracePt t="18808" x="2184400" y="4513263"/>
          <p14:tracePt t="18810" x="2184400" y="4521200"/>
          <p14:tracePt t="18812" x="2176463" y="4521200"/>
          <p14:tracePt t="18816" x="2168525" y="4529138"/>
          <p14:tracePt t="18818" x="2160588" y="4537075"/>
          <p14:tracePt t="18820" x="2152650" y="4537075"/>
          <p14:tracePt t="18822" x="2152650" y="4545013"/>
          <p14:tracePt t="18824" x="2144713" y="4545013"/>
          <p14:tracePt t="18826" x="2136775" y="4552950"/>
          <p14:tracePt t="18830" x="2128838" y="4560888"/>
          <p14:tracePt t="18832" x="2120900" y="4560888"/>
          <p14:tracePt t="18834" x="2112963" y="4568825"/>
          <p14:tracePt t="18838" x="2105025" y="4568825"/>
          <p14:tracePt t="18840" x="2105025" y="4576763"/>
          <p14:tracePt t="18842" x="2097088" y="4576763"/>
          <p14:tracePt t="18846" x="2089150" y="4576763"/>
          <p14:tracePt t="18848" x="2081213" y="4584700"/>
          <p14:tracePt t="18852" x="2073275" y="4584700"/>
          <p14:tracePt t="18855" x="2073275" y="4592638"/>
          <p14:tracePt t="18858" x="2065338" y="4592638"/>
          <p14:tracePt t="18872" x="2049463" y="4592638"/>
          <p14:tracePt t="18983" x="2049463" y="4584700"/>
          <p14:tracePt t="19002" x="2049463" y="4576763"/>
          <p14:tracePt t="19020" x="2049463" y="4568825"/>
          <p14:tracePt t="19036" x="2057400" y="4560888"/>
          <p14:tracePt t="19048" x="2057400" y="4552950"/>
          <p14:tracePt t="19066" x="2057400" y="4545013"/>
          <p14:tracePt t="19080" x="2057400" y="4537075"/>
          <p14:tracePt t="19086" x="2065338" y="4537075"/>
          <p14:tracePt t="19094" x="2065338" y="4529138"/>
          <p14:tracePt t="19100" x="2065338" y="4521200"/>
          <p14:tracePt t="19114" x="2065338" y="4513263"/>
          <p14:tracePt t="19130" x="2065338" y="4505325"/>
          <p14:tracePt t="19144" x="2073275" y="4505325"/>
          <p14:tracePt t="19152" x="2073275" y="4497388"/>
          <p14:tracePt t="19236" x="2073275" y="4489450"/>
          <p14:tracePt t="19246" x="2081213" y="4489450"/>
          <p14:tracePt t="19255" x="2089150" y="4489450"/>
          <p14:tracePt t="19258" x="2089150" y="4481513"/>
          <p14:tracePt t="19270" x="2097088" y="4481513"/>
          <p14:tracePt t="19272" x="2097088" y="4473575"/>
          <p14:tracePt t="19282" x="2105025" y="4465638"/>
          <p14:tracePt t="19286" x="2105025" y="4457700"/>
          <p14:tracePt t="19290" x="2112963" y="4457700"/>
          <p14:tracePt t="19292" x="2112963" y="4449763"/>
          <p14:tracePt t="19294" x="2120900" y="4449763"/>
          <p14:tracePt t="19296" x="2120900" y="4441825"/>
          <p14:tracePt t="19300" x="2120900" y="4433888"/>
          <p14:tracePt t="19302" x="2128838" y="4425950"/>
          <p14:tracePt t="19304" x="2128838" y="4418013"/>
          <p14:tracePt t="19308" x="2136775" y="4402138"/>
          <p14:tracePt t="19310" x="2144713" y="4402138"/>
          <p14:tracePt t="19312" x="2144713" y="4394200"/>
          <p14:tracePt t="19314" x="2144713" y="4386263"/>
          <p14:tracePt t="19316" x="2152650" y="4378325"/>
          <p14:tracePt t="19318" x="2152650" y="4370388"/>
          <p14:tracePt t="19320" x="2152650" y="4354513"/>
          <p14:tracePt t="19322" x="2160588" y="4354513"/>
          <p14:tracePt t="19324" x="2160588" y="4338638"/>
          <p14:tracePt t="19326" x="2168525" y="4330700"/>
          <p14:tracePt t="19328" x="2168525" y="4322763"/>
          <p14:tracePt t="19330" x="2168525" y="4306888"/>
          <p14:tracePt t="19332" x="2176463" y="4298950"/>
          <p14:tracePt t="19334" x="2176463" y="4291013"/>
          <p14:tracePt t="19336" x="2184400" y="4273550"/>
          <p14:tracePt t="19338" x="2184400" y="4265613"/>
          <p14:tracePt t="19340" x="2184400" y="4257675"/>
          <p14:tracePt t="19342" x="2184400" y="4241800"/>
          <p14:tracePt t="19344" x="2184400" y="4225925"/>
          <p14:tracePt t="19346" x="2184400" y="4210050"/>
          <p14:tracePt t="19348" x="2184400" y="4202113"/>
          <p14:tracePt t="19350" x="2184400" y="4186238"/>
          <p14:tracePt t="19352" x="2184400" y="4170363"/>
          <p14:tracePt t="19354" x="2184400" y="4146550"/>
          <p14:tracePt t="19356" x="2184400" y="4138613"/>
          <p14:tracePt t="19358" x="2184400" y="4130675"/>
          <p14:tracePt t="19360" x="2184400" y="4114800"/>
          <p14:tracePt t="19362" x="2184400" y="4098925"/>
          <p14:tracePt t="19364" x="2184400" y="4075113"/>
          <p14:tracePt t="19366" x="2184400" y="4059238"/>
          <p14:tracePt t="19368" x="2176463" y="4035425"/>
          <p14:tracePt t="19370" x="2176463" y="4011613"/>
          <p14:tracePt t="19372" x="2168525" y="3987800"/>
          <p14:tracePt t="19374" x="2168525" y="3971925"/>
          <p14:tracePt t="19376" x="2160588" y="3948113"/>
          <p14:tracePt t="19378" x="2152650" y="3922713"/>
          <p14:tracePt t="19380" x="2144713" y="3898900"/>
          <p14:tracePt t="19382" x="2144713" y="3875088"/>
          <p14:tracePt t="19384" x="2136775" y="3851275"/>
          <p14:tracePt t="19386" x="2128838" y="3819525"/>
          <p14:tracePt t="19388" x="2120900" y="3787775"/>
          <p14:tracePt t="19390" x="2112963" y="3763963"/>
          <p14:tracePt t="19392" x="2112963" y="3740150"/>
          <p14:tracePt t="19394" x="2097088" y="3700463"/>
          <p14:tracePt t="19396" x="2089150" y="3676650"/>
          <p14:tracePt t="19398" x="2081213" y="3652838"/>
          <p14:tracePt t="19400" x="2073275" y="3629025"/>
          <p14:tracePt t="19402" x="2057400" y="3587750"/>
          <p14:tracePt t="19405" x="2049463" y="3563938"/>
          <p14:tracePt t="19406" x="2041525" y="3540125"/>
          <p14:tracePt t="19408" x="2033588" y="3516313"/>
          <p14:tracePt t="19410" x="2017713" y="3492500"/>
          <p14:tracePt t="19412" x="2009775" y="3468688"/>
          <p14:tracePt t="19414" x="2001838" y="3436938"/>
          <p14:tracePt t="19416" x="1993900" y="3421063"/>
          <p14:tracePt t="19418" x="1978025" y="3397250"/>
          <p14:tracePt t="19420" x="1978025" y="3381375"/>
          <p14:tracePt t="19422" x="1970088" y="3357563"/>
          <p14:tracePt t="19424" x="1962150" y="3333750"/>
          <p14:tracePt t="19426" x="1954213" y="3317875"/>
          <p14:tracePt t="19428" x="1946275" y="3302000"/>
          <p14:tracePt t="19430" x="1938338" y="3286125"/>
          <p14:tracePt t="19432" x="1930400" y="3270250"/>
          <p14:tracePt t="19434" x="1930400" y="3244850"/>
          <p14:tracePt t="19436" x="1922463" y="3228975"/>
          <p14:tracePt t="19438" x="1912938" y="3221038"/>
          <p14:tracePt t="19441" x="1905000" y="3205163"/>
          <p14:tracePt t="19442" x="1905000" y="3189288"/>
          <p14:tracePt t="19444" x="1897063" y="3181350"/>
          <p14:tracePt t="19446" x="1889125" y="3165475"/>
          <p14:tracePt t="19448" x="1889125" y="3157538"/>
          <p14:tracePt t="19450" x="1881188" y="3149600"/>
          <p14:tracePt t="19452" x="1881188" y="3141663"/>
          <p14:tracePt t="19455" x="1873250" y="3133725"/>
          <p14:tracePt t="19456" x="1873250" y="3125788"/>
          <p14:tracePt t="19458" x="1873250" y="3117850"/>
          <p14:tracePt t="19460" x="1865313" y="3117850"/>
          <p14:tracePt t="19462" x="1865313" y="3109913"/>
          <p14:tracePt t="19464" x="1865313" y="3101975"/>
          <p14:tracePt t="19466" x="1865313" y="3094038"/>
          <p14:tracePt t="19468" x="1857375" y="3094038"/>
          <p14:tracePt t="19470" x="1857375" y="3086100"/>
          <p14:tracePt t="19476" x="1849438" y="3070225"/>
          <p14:tracePt t="19480" x="1841500" y="3070225"/>
          <p14:tracePt t="19482" x="1841500" y="3062288"/>
          <p14:tracePt t="19486" x="1841500" y="3054350"/>
          <p14:tracePt t="19488" x="1833563" y="3046413"/>
          <p14:tracePt t="19496" x="1825625" y="3038475"/>
          <p14:tracePt t="19502" x="1817688" y="3030538"/>
          <p14:tracePt t="19505" x="1809750" y="3030538"/>
          <p14:tracePt t="19508" x="1809750" y="3022600"/>
          <p14:tracePt t="19512" x="1801813" y="3014663"/>
          <p14:tracePt t="19518" x="1793875" y="3014663"/>
          <p14:tracePt t="19524" x="1793875" y="3006725"/>
          <p14:tracePt t="19526" x="1785938" y="3006725"/>
          <p14:tracePt t="19530" x="1778000" y="3006725"/>
          <p14:tracePt t="19540" x="1778000" y="2998788"/>
          <p14:tracePt t="19542" x="1770063" y="2998788"/>
          <p14:tracePt t="19582" x="1762125" y="2998788"/>
          <p14:tracePt t="20310" x="1770063" y="2998788"/>
          <p14:tracePt t="20322" x="1778000" y="2998788"/>
          <p14:tracePt t="20324" x="1778000" y="2990850"/>
          <p14:tracePt t="20330" x="1785938" y="2990850"/>
          <p14:tracePt t="20340" x="1793875" y="2990850"/>
          <p14:tracePt t="20346" x="1793875" y="2982913"/>
          <p14:tracePt t="20348" x="1801813" y="2982913"/>
          <p14:tracePt t="20358" x="1809750" y="2982913"/>
          <p14:tracePt t="20362" x="1817688" y="2982913"/>
          <p14:tracePt t="20368" x="1825625" y="2974975"/>
          <p14:tracePt t="20374" x="1833563" y="2974975"/>
          <p14:tracePt t="20378" x="1841500" y="2974975"/>
          <p14:tracePt t="20382" x="1849438" y="2967038"/>
          <p14:tracePt t="20384" x="1857375" y="2967038"/>
          <p14:tracePt t="20389" x="1865313" y="2967038"/>
          <p14:tracePt t="20392" x="1873250" y="2967038"/>
          <p14:tracePt t="20394" x="1873250" y="2959100"/>
          <p14:tracePt t="20396" x="1889125" y="2959100"/>
          <p14:tracePt t="20398" x="1889125" y="2951163"/>
          <p14:tracePt t="20400" x="1897063" y="2951163"/>
          <p14:tracePt t="20402" x="1905000" y="2951163"/>
          <p14:tracePt t="20405" x="1912938" y="2951163"/>
          <p14:tracePt t="20406" x="1922463" y="2951163"/>
          <p14:tracePt t="20408" x="1930400" y="2951163"/>
          <p14:tracePt t="20410" x="1938338" y="2951163"/>
          <p14:tracePt t="20412" x="1946275" y="2943225"/>
          <p14:tracePt t="20414" x="1954213" y="2943225"/>
          <p14:tracePt t="20416" x="1962150" y="2943225"/>
          <p14:tracePt t="20418" x="1970088" y="2943225"/>
          <p14:tracePt t="20420" x="1978025" y="2943225"/>
          <p14:tracePt t="20422" x="1993900" y="2943225"/>
          <p14:tracePt t="20424" x="2001838" y="2943225"/>
          <p14:tracePt t="20426" x="2017713" y="2935288"/>
          <p14:tracePt t="20428" x="2025650" y="2935288"/>
          <p14:tracePt t="20430" x="2033588" y="2935288"/>
          <p14:tracePt t="20432" x="2049463" y="2935288"/>
          <p14:tracePt t="20434" x="2065338" y="2935288"/>
          <p14:tracePt t="20436" x="2073275" y="2927350"/>
          <p14:tracePt t="20439" x="2089150" y="2927350"/>
          <p14:tracePt t="20440" x="2112963" y="2927350"/>
          <p14:tracePt t="20442" x="2128838" y="2927350"/>
          <p14:tracePt t="20444" x="2144713" y="2927350"/>
          <p14:tracePt t="20446" x="2160588" y="2927350"/>
          <p14:tracePt t="20448" x="2176463" y="2927350"/>
          <p14:tracePt t="20450" x="2184400" y="2927350"/>
          <p14:tracePt t="20452" x="2200275" y="2927350"/>
          <p14:tracePt t="20454" x="2216150" y="2927350"/>
          <p14:tracePt t="20456" x="2232025" y="2927350"/>
          <p14:tracePt t="20458" x="2255838" y="2927350"/>
          <p14:tracePt t="20460" x="2281238" y="2927350"/>
          <p14:tracePt t="20462" x="2305050" y="2927350"/>
          <p14:tracePt t="20464" x="2328863" y="2927350"/>
          <p14:tracePt t="20466" x="2352675" y="2919413"/>
          <p14:tracePt t="20468" x="2376488" y="2919413"/>
          <p14:tracePt t="20470" x="2408238" y="2919413"/>
          <p14:tracePt t="20472" x="2432050" y="2909888"/>
          <p14:tracePt t="20474" x="2463800" y="2909888"/>
          <p14:tracePt t="20476" x="2487613" y="2909888"/>
          <p14:tracePt t="20478" x="2519363" y="2901950"/>
          <p14:tracePt t="20480" x="2543175" y="2901950"/>
          <p14:tracePt t="20482" x="2574925" y="2901950"/>
          <p14:tracePt t="20484" x="2598738" y="2901950"/>
          <p14:tracePt t="20486" x="2632075" y="2894013"/>
          <p14:tracePt t="20488" x="2663825" y="2894013"/>
          <p14:tracePt t="20490" x="2703513" y="2894013"/>
          <p14:tracePt t="20492" x="2727325" y="2894013"/>
          <p14:tracePt t="20494" x="2759075" y="2894013"/>
          <p14:tracePt t="20496" x="2782888" y="2894013"/>
          <p14:tracePt t="20498" x="2814638" y="2894013"/>
          <p14:tracePt t="20500" x="2838450" y="2886075"/>
          <p14:tracePt t="20502" x="2870200" y="2886075"/>
          <p14:tracePt t="20505" x="2894013" y="2886075"/>
          <p14:tracePt t="20506" x="2917825" y="2886075"/>
          <p14:tracePt t="20508" x="2949575" y="2886075"/>
          <p14:tracePt t="20510" x="2974975" y="2886075"/>
          <p14:tracePt t="20512" x="2998788" y="2886075"/>
          <p14:tracePt t="20514" x="3022600" y="2878138"/>
          <p14:tracePt t="20516" x="3046413" y="2878138"/>
          <p14:tracePt t="20518" x="3070225" y="2878138"/>
          <p14:tracePt t="20520" x="3094038" y="2878138"/>
          <p14:tracePt t="20522" x="3117850" y="2878138"/>
          <p14:tracePt t="20524" x="3141663" y="2878138"/>
          <p14:tracePt t="20526" x="3165475" y="2878138"/>
          <p14:tracePt t="20528" x="3189288" y="2878138"/>
          <p14:tracePt t="20530" x="3213100" y="2878138"/>
          <p14:tracePt t="20532" x="3236913" y="2878138"/>
          <p14:tracePt t="20534" x="3252788" y="2878138"/>
          <p14:tracePt t="20536" x="3276600" y="2878138"/>
          <p14:tracePt t="20538" x="3300413" y="2878138"/>
          <p14:tracePt t="20540" x="3325813" y="2878138"/>
          <p14:tracePt t="20542" x="3349625" y="2878138"/>
          <p14:tracePt t="20544" x="3373438" y="2878138"/>
          <p14:tracePt t="20546" x="3397250" y="2886075"/>
          <p14:tracePt t="20548" x="3421063" y="2886075"/>
          <p14:tracePt t="20550" x="3444875" y="2886075"/>
          <p14:tracePt t="20552" x="3468688" y="2894013"/>
          <p14:tracePt t="20555" x="3492500" y="2901950"/>
          <p14:tracePt t="20556" x="3524250" y="2909888"/>
          <p14:tracePt t="20558" x="3548063" y="2909888"/>
          <p14:tracePt t="20560" x="3579813" y="2919413"/>
          <p14:tracePt t="20562" x="3603625" y="2927350"/>
          <p14:tracePt t="20564" x="3627438" y="2935288"/>
          <p14:tracePt t="20566" x="3651250" y="2943225"/>
          <p14:tracePt t="20568" x="3692525" y="2943225"/>
          <p14:tracePt t="20570" x="3716338" y="2959100"/>
          <p14:tracePt t="20572" x="3740150" y="2967038"/>
          <p14:tracePt t="20574" x="3771900" y="2982913"/>
          <p14:tracePt t="20576" x="3803650" y="2982913"/>
          <p14:tracePt t="20578" x="3827463" y="2998788"/>
          <p14:tracePt t="20580" x="3851275" y="3006725"/>
          <p14:tracePt t="20582" x="3875088" y="3022600"/>
          <p14:tracePt t="20584" x="3898900" y="3022600"/>
          <p14:tracePt t="20586" x="3930650" y="3038475"/>
          <p14:tracePt t="20588" x="3954463" y="3046413"/>
          <p14:tracePt t="20590" x="3978275" y="3054350"/>
          <p14:tracePt t="20592" x="4002088" y="3062288"/>
          <p14:tracePt t="20594" x="4019550" y="3078163"/>
          <p14:tracePt t="20596" x="4043363" y="3078163"/>
          <p14:tracePt t="20598" x="4067175" y="3094038"/>
          <p14:tracePt t="20600" x="4083050" y="3101975"/>
          <p14:tracePt t="20602" x="4106863" y="3109913"/>
          <p14:tracePt t="20605" x="4122738" y="3117850"/>
          <p14:tracePt t="20606" x="4138613" y="3133725"/>
          <p14:tracePt t="20608" x="4162425" y="3133725"/>
          <p14:tracePt t="20610" x="4178300" y="3141663"/>
          <p14:tracePt t="20612" x="4194175" y="3149600"/>
          <p14:tracePt t="20614" x="4210050" y="3157538"/>
          <p14:tracePt t="20616" x="4225925" y="3165475"/>
          <p14:tracePt t="20618" x="4241800" y="3173413"/>
          <p14:tracePt t="20620" x="4249738" y="3189288"/>
          <p14:tracePt t="20622" x="4265613" y="3189288"/>
          <p14:tracePt t="20624" x="4281488" y="3197225"/>
          <p14:tracePt t="20626" x="4289425" y="3213100"/>
          <p14:tracePt t="20628" x="4305300" y="3221038"/>
          <p14:tracePt t="20630" x="4321175" y="3236913"/>
          <p14:tracePt t="20632" x="4329113" y="3244850"/>
          <p14:tracePt t="20634" x="4352925" y="3252788"/>
          <p14:tracePt t="20636" x="4370388" y="3270250"/>
          <p14:tracePt t="20639" x="4386263" y="3278188"/>
          <p14:tracePt t="20641" x="4402138" y="3294063"/>
          <p14:tracePt t="20642" x="4425950" y="3302000"/>
          <p14:tracePt t="20644" x="4441825" y="3325813"/>
          <p14:tracePt t="20646" x="4457700" y="3341688"/>
          <p14:tracePt t="20648" x="4481513" y="3357563"/>
          <p14:tracePt t="20650" x="4505325" y="3381375"/>
          <p14:tracePt t="20652" x="4537075" y="3405188"/>
          <p14:tracePt t="20655" x="4560888" y="3421063"/>
          <p14:tracePt t="20656" x="4584700" y="3444875"/>
          <p14:tracePt t="20658" x="4616450" y="3460750"/>
          <p14:tracePt t="20660" x="4656138" y="3484563"/>
          <p14:tracePt t="20662" x="4679950" y="3508375"/>
          <p14:tracePt t="20664" x="4713288" y="3524250"/>
          <p14:tracePt t="20666" x="4737100" y="3548063"/>
          <p14:tracePt t="20668" x="4776788" y="3579813"/>
          <p14:tracePt t="20670" x="4800600" y="3595688"/>
          <p14:tracePt t="20672" x="4832350" y="3621088"/>
          <p14:tracePt t="20674" x="4856163" y="3644900"/>
          <p14:tracePt t="20676" x="4887913" y="3660775"/>
          <p14:tracePt t="20678" x="4911725" y="3684588"/>
          <p14:tracePt t="20680" x="4943475" y="3700463"/>
          <p14:tracePt t="20682" x="4967288" y="3724275"/>
          <p14:tracePt t="20684" x="4999038" y="3748088"/>
          <p14:tracePt t="20686" x="5014913" y="3756025"/>
          <p14:tracePt t="20688" x="5030788" y="3779838"/>
          <p14:tracePt t="20690" x="5046663" y="3787775"/>
          <p14:tracePt t="20692" x="5072063" y="3803650"/>
          <p14:tracePt t="20694" x="5080000" y="3819525"/>
          <p14:tracePt t="20696" x="5095875" y="3835400"/>
          <p14:tracePt t="20698" x="5103813" y="3843338"/>
          <p14:tracePt t="20700" x="5119688" y="3867150"/>
          <p14:tracePt t="20702" x="5127625" y="3875088"/>
          <p14:tracePt t="20705" x="5135563" y="3890963"/>
          <p14:tracePt t="20706" x="5151438" y="3906838"/>
          <p14:tracePt t="20708" x="5159375" y="3922713"/>
          <p14:tracePt t="20710" x="5159375" y="3930650"/>
          <p14:tracePt t="20712" x="5167313" y="3948113"/>
          <p14:tracePt t="20714" x="5175250" y="3971925"/>
          <p14:tracePt t="20716" x="5183188" y="3987800"/>
          <p14:tracePt t="20718" x="5191125" y="4003675"/>
          <p14:tracePt t="20720" x="5199063" y="4019550"/>
          <p14:tracePt t="20722" x="5199063" y="4043363"/>
          <p14:tracePt t="20724" x="5207000" y="4059238"/>
          <p14:tracePt t="20726" x="5214938" y="4075113"/>
          <p14:tracePt t="20728" x="5222875" y="4090988"/>
          <p14:tracePt t="20730" x="5222875" y="4106863"/>
          <p14:tracePt t="20732" x="5230813" y="4130675"/>
          <p14:tracePt t="20734" x="5238750" y="4154488"/>
          <p14:tracePt t="20736" x="5246688" y="4178300"/>
          <p14:tracePt t="20738" x="5246688" y="4194175"/>
          <p14:tracePt t="20741" x="5254625" y="4217988"/>
          <p14:tracePt t="20742" x="5262563" y="4233863"/>
          <p14:tracePt t="20744" x="5270500" y="4257675"/>
          <p14:tracePt t="20746" x="5270500" y="4273550"/>
          <p14:tracePt t="20748" x="5278438" y="4298950"/>
          <p14:tracePt t="20750" x="5286375" y="4330700"/>
          <p14:tracePt t="20752" x="5294313" y="4346575"/>
          <p14:tracePt t="20755" x="5294313" y="4362450"/>
          <p14:tracePt t="20756" x="5302250" y="4378325"/>
          <p14:tracePt t="20758" x="5310188" y="4402138"/>
          <p14:tracePt t="20760" x="5318125" y="4418013"/>
          <p14:tracePt t="20762" x="5318125" y="4441825"/>
          <p14:tracePt t="20764" x="5326063" y="4457700"/>
          <p14:tracePt t="20766" x="5334000" y="4473575"/>
          <p14:tracePt t="20768" x="5341938" y="4489450"/>
          <p14:tracePt t="20770" x="5341938" y="4505325"/>
          <p14:tracePt t="20772" x="5341938" y="4521200"/>
          <p14:tracePt t="20774" x="5349875" y="4545013"/>
          <p14:tracePt t="20776" x="5357813" y="4552950"/>
          <p14:tracePt t="20778" x="5357813" y="4568825"/>
          <p14:tracePt t="20780" x="5365750" y="4584700"/>
          <p14:tracePt t="20782" x="5373688" y="4600575"/>
          <p14:tracePt t="20784" x="5381625" y="4608513"/>
          <p14:tracePt t="20786" x="5381625" y="4624388"/>
          <p14:tracePt t="20788" x="5389563" y="4641850"/>
          <p14:tracePt t="20790" x="5397500" y="4657725"/>
          <p14:tracePt t="20792" x="5397500" y="4665663"/>
          <p14:tracePt t="20794" x="5397500" y="4681538"/>
          <p14:tracePt t="20796" x="5407025" y="4697413"/>
          <p14:tracePt t="20798" x="5414963" y="4713288"/>
          <p14:tracePt t="20800" x="5414963" y="4729163"/>
          <p14:tracePt t="20802" x="5422900" y="4745038"/>
          <p14:tracePt t="20805" x="5422900" y="4768850"/>
          <p14:tracePt t="20807" x="5422900" y="4776788"/>
          <p14:tracePt t="20808" x="5430838" y="4792663"/>
          <p14:tracePt t="20810" x="5430838" y="4808538"/>
          <p14:tracePt t="20812" x="5438775" y="4824413"/>
          <p14:tracePt t="20814" x="5438775" y="4848225"/>
          <p14:tracePt t="20816" x="5438775" y="4864100"/>
          <p14:tracePt t="20818" x="5446713" y="4879975"/>
          <p14:tracePt t="20820" x="5454650" y="4895850"/>
          <p14:tracePt t="20822" x="5462588" y="4911725"/>
          <p14:tracePt t="20824" x="5462588" y="4935538"/>
          <p14:tracePt t="20826" x="5462588" y="4951413"/>
          <p14:tracePt t="20828" x="5470525" y="4984750"/>
          <p14:tracePt t="20830" x="5478463" y="5000625"/>
          <p14:tracePt t="20832" x="5486400" y="5024438"/>
          <p14:tracePt t="20834" x="5486400" y="5040313"/>
          <p14:tracePt t="20836" x="5486400" y="5064125"/>
          <p14:tracePt t="20838" x="5494338" y="5087938"/>
          <p14:tracePt t="20840" x="5502275" y="5103813"/>
          <p14:tracePt t="20842" x="5502275" y="5127625"/>
          <p14:tracePt t="20844" x="5502275" y="5143500"/>
          <p14:tracePt t="20846" x="5510213" y="5167313"/>
          <p14:tracePt t="20848" x="5510213" y="5191125"/>
          <p14:tracePt t="20850" x="5510213" y="5207000"/>
          <p14:tracePt t="20852" x="5510213" y="5230813"/>
          <p14:tracePt t="20855" x="5510213" y="5246688"/>
          <p14:tracePt t="20857" x="5510213" y="5262563"/>
          <p14:tracePt t="20858" x="5510213" y="5278438"/>
          <p14:tracePt t="20860" x="5510213" y="5294313"/>
          <p14:tracePt t="20862" x="5510213" y="5310188"/>
          <p14:tracePt t="20864" x="5510213" y="5335588"/>
          <p14:tracePt t="20866" x="5510213" y="5351463"/>
          <p14:tracePt t="20868" x="5510213" y="5367338"/>
          <p14:tracePt t="20870" x="5510213" y="5383213"/>
          <p14:tracePt t="20872" x="5510213" y="5399088"/>
          <p14:tracePt t="20874" x="5510213" y="5414963"/>
          <p14:tracePt t="20889" x="5486400" y="5518150"/>
          <p14:tracePt t="20890" x="5478463" y="5534025"/>
          <p14:tracePt t="20892" x="5478463" y="5549900"/>
          <p14:tracePt t="20894" x="5470525" y="5573713"/>
          <p14:tracePt t="20896" x="5462588" y="5589588"/>
          <p14:tracePt t="20898" x="5454650" y="5605463"/>
          <p14:tracePt t="20900" x="5454650" y="5621338"/>
          <p14:tracePt t="20902" x="5438775" y="5637213"/>
          <p14:tracePt t="20905" x="5430838" y="5662613"/>
          <p14:tracePt t="20906" x="5422900" y="5678488"/>
          <p14:tracePt t="20908" x="5414963" y="5694363"/>
          <p14:tracePt t="20910" x="5407025" y="5710238"/>
          <p14:tracePt t="20912" x="5389563" y="5726113"/>
          <p14:tracePt t="20914" x="5381625" y="5757863"/>
          <p14:tracePt t="20916" x="5373688" y="5773738"/>
          <p14:tracePt t="20918" x="5357813" y="5797550"/>
          <p14:tracePt t="20920" x="5349875" y="5813425"/>
          <p14:tracePt t="20922" x="5334000" y="5829300"/>
          <p14:tracePt t="20924" x="5326063" y="5853113"/>
          <p14:tracePt t="20926" x="5310188" y="5868988"/>
          <p14:tracePt t="20928" x="5302250" y="5884863"/>
          <p14:tracePt t="20930" x="5286375" y="5900738"/>
          <p14:tracePt t="20932" x="5278438" y="5924550"/>
          <p14:tracePt t="20934" x="5262563" y="5940425"/>
          <p14:tracePt t="20936" x="5254625" y="5956300"/>
          <p14:tracePt t="20938" x="5238750" y="5972175"/>
          <p14:tracePt t="20941" x="5230813" y="5995988"/>
          <p14:tracePt t="20942" x="5214938" y="6013450"/>
          <p14:tracePt t="20944" x="5207000" y="6029325"/>
          <p14:tracePt t="20946" x="5199063" y="6045200"/>
          <p14:tracePt t="20948" x="5175250" y="6061075"/>
          <p14:tracePt t="20950" x="5167313" y="6069013"/>
          <p14:tracePt t="20952" x="5151438" y="6092825"/>
          <p14:tracePt t="20955" x="5135563" y="6100763"/>
          <p14:tracePt t="20956" x="5127625" y="6116638"/>
          <p14:tracePt t="20958" x="5111750" y="6132513"/>
          <p14:tracePt t="20960" x="5095875" y="6148388"/>
          <p14:tracePt t="20962" x="5080000" y="6156325"/>
          <p14:tracePt t="20964" x="5064125" y="6180138"/>
          <p14:tracePt t="20966" x="5046663" y="6188075"/>
          <p14:tracePt t="20968" x="5030788" y="6203950"/>
          <p14:tracePt t="20970" x="5014913" y="6219825"/>
          <p14:tracePt t="20972" x="4999038" y="6227763"/>
          <p14:tracePt t="20975" x="4983163" y="6243638"/>
          <p14:tracePt t="20976" x="4967288" y="6259513"/>
          <p14:tracePt t="20978" x="4951413" y="6275388"/>
          <p14:tracePt t="20980" x="4935538" y="6291263"/>
          <p14:tracePt t="20982" x="4919663" y="6299200"/>
          <p14:tracePt t="20984" x="4903788" y="6323013"/>
          <p14:tracePt t="20986" x="4887913" y="6330950"/>
          <p14:tracePt t="20988" x="4864100" y="6348413"/>
          <p14:tracePt t="20991" x="4848225" y="6364288"/>
          <p14:tracePt t="20992" x="4832350" y="6380163"/>
          <p14:tracePt t="20994" x="4816475" y="6396038"/>
          <p14:tracePt t="20996" x="4792663" y="6411913"/>
          <p14:tracePt t="20998" x="4776788" y="6427788"/>
          <p14:tracePt t="21000" x="4760913" y="6443663"/>
          <p14:tracePt t="21002" x="4737100" y="6459538"/>
          <p14:tracePt t="21005" x="4721225" y="6475413"/>
          <p14:tracePt t="21006" x="4705350" y="6491288"/>
          <p14:tracePt t="21008" x="4687888" y="6507163"/>
          <p14:tracePt t="21010" x="4664075" y="6523038"/>
          <p14:tracePt t="21012" x="4648200" y="6538913"/>
          <p14:tracePt t="21014" x="4624388" y="6562725"/>
          <p14:tracePt t="21016" x="4600575" y="6570663"/>
          <p14:tracePt t="21018" x="4576763" y="6594475"/>
          <p14:tracePt t="21020" x="4560888" y="6602413"/>
          <p14:tracePt t="21022" x="4537075" y="6618288"/>
          <p14:tracePt t="21024" x="4513263" y="6634163"/>
          <p14:tracePt t="21026" x="4497388" y="6650038"/>
          <p14:tracePt t="21028" x="4473575" y="6665913"/>
          <p14:tracePt t="21030" x="4449763" y="6681788"/>
          <p14:tracePt t="21032" x="4433888" y="6699250"/>
          <p14:tracePt t="21034" x="4410075" y="6707188"/>
          <p14:tracePt t="21036" x="4378325" y="6731000"/>
          <p14:tracePt t="21038" x="4352925" y="6754813"/>
          <p14:tracePt t="21041" x="4337050" y="6762750"/>
          <p14:tracePt t="21042" x="4305300" y="6786563"/>
          <p14:tracePt t="21044" x="4281488" y="6802438"/>
          <p14:tracePt t="21046" x="4249738" y="6826250"/>
          <p14:tracePt t="21048" x="4225925" y="6834188"/>
          <p14:tracePt t="21237" x="319088" y="6834188"/>
          <p14:tracePt t="21238" x="311150" y="6810375"/>
          <p14:tracePt t="21240" x="295275" y="6802438"/>
          <p14:tracePt t="21242" x="287338" y="6786563"/>
          <p14:tracePt t="21244" x="271463" y="6770688"/>
          <p14:tracePt t="21246" x="255588" y="6762750"/>
          <p14:tracePt t="21248" x="247650" y="6738938"/>
          <p14:tracePt t="21250" x="231775" y="6723063"/>
          <p14:tracePt t="21252" x="215900" y="6707188"/>
          <p14:tracePt t="21255" x="200025" y="6691313"/>
          <p14:tracePt t="21256" x="184150" y="6665913"/>
          <p14:tracePt t="21258" x="176213" y="6650038"/>
          <p14:tracePt t="21260" x="150813" y="6634163"/>
          <p14:tracePt t="21262" x="142875" y="6618288"/>
          <p14:tracePt t="21264" x="119063" y="6586538"/>
          <p14:tracePt t="21266" x="103188" y="6562725"/>
          <p14:tracePt t="21268" x="79375" y="6530975"/>
          <p14:tracePt t="21270" x="71438" y="6515100"/>
          <p14:tracePt t="21272" x="47625" y="6491288"/>
          <p14:tracePt t="21274" x="31750" y="6459538"/>
          <p14:tracePt t="21276" x="7938" y="6435725"/>
          <p14:tracePt t="21452" x="55563" y="2830513"/>
          <p14:tracePt t="21455" x="87313" y="2806700"/>
          <p14:tracePt t="21456" x="127000" y="2782888"/>
          <p14:tracePt t="21458" x="166688" y="2759075"/>
          <p14:tracePt t="21460" x="200025" y="2735263"/>
          <p14:tracePt t="21462" x="247650" y="2719388"/>
          <p14:tracePt t="21464" x="295275" y="2695575"/>
          <p14:tracePt t="21466" x="334963" y="2679700"/>
          <p14:tracePt t="21468" x="382588" y="2655888"/>
          <p14:tracePt t="21470" x="422275" y="2632075"/>
          <p14:tracePt t="21472" x="469900" y="2608263"/>
          <p14:tracePt t="21474" x="517525" y="2584450"/>
          <p14:tracePt t="21476" x="566738" y="2566988"/>
          <p14:tracePt t="21478" x="614363" y="2543175"/>
          <p14:tracePt t="21480" x="661988" y="2519363"/>
          <p14:tracePt t="21482" x="717550" y="2503488"/>
          <p14:tracePt t="21484" x="765175" y="2479675"/>
          <p14:tracePt t="21486" x="820738" y="2463800"/>
          <p14:tracePt t="21488" x="877888" y="2447925"/>
          <p14:tracePt t="21491" x="933450" y="2432050"/>
          <p14:tracePt t="21492" x="989013" y="2416175"/>
          <p14:tracePt t="21494" x="1044575" y="2400300"/>
          <p14:tracePt t="21496" x="1100138" y="2392363"/>
          <p14:tracePt t="21498" x="1163638" y="2384425"/>
          <p14:tracePt t="21500" x="1220788" y="2376488"/>
          <p14:tracePt t="21502" x="1284288" y="2368550"/>
          <p14:tracePt t="21505" x="1339850" y="2368550"/>
          <p14:tracePt t="21506" x="1403350" y="2368550"/>
          <p14:tracePt t="21508" x="1450975" y="2368550"/>
          <p14:tracePt t="21510" x="1514475" y="2368550"/>
          <p14:tracePt t="21512" x="1571625" y="2368550"/>
          <p14:tracePt t="21514" x="1635125" y="2368550"/>
          <p14:tracePt t="21516" x="1698625" y="2368550"/>
          <p14:tracePt t="21518" x="1754188" y="2368550"/>
          <p14:tracePt t="21520" x="1817688" y="2368550"/>
          <p14:tracePt t="21522" x="1881188" y="2376488"/>
          <p14:tracePt t="21524" x="1938338" y="2384425"/>
          <p14:tracePt t="21526" x="2001838" y="2392363"/>
          <p14:tracePt t="21528" x="2057400" y="2408238"/>
          <p14:tracePt t="21530" x="2128838" y="2424113"/>
          <p14:tracePt t="21532" x="2184400" y="2439988"/>
          <p14:tracePt t="21534" x="2247900" y="2455863"/>
          <p14:tracePt t="21536" x="2305050" y="2471738"/>
          <p14:tracePt t="21538" x="2368550" y="2487613"/>
          <p14:tracePt t="21540" x="2439988" y="2503488"/>
          <p14:tracePt t="21542" x="2503488" y="2527300"/>
          <p14:tracePt t="21544" x="2559050" y="2543175"/>
          <p14:tracePt t="21546" x="2624138" y="2559050"/>
          <p14:tracePt t="21548" x="2695575" y="2584450"/>
          <p14:tracePt t="21550" x="2759075" y="2600325"/>
          <p14:tracePt t="21552" x="2822575" y="2624138"/>
          <p14:tracePt t="21555" x="2878138" y="2640013"/>
          <p14:tracePt t="21556" x="2949575" y="2663825"/>
          <p14:tracePt t="21558" x="3014663" y="2679700"/>
          <p14:tracePt t="21560" x="3078163" y="2695575"/>
          <p14:tracePt t="21562" x="3133725" y="2711450"/>
          <p14:tracePt t="21564" x="3205163" y="2735263"/>
          <p14:tracePt t="21566" x="3260725" y="2751138"/>
          <p14:tracePt t="21568" x="3317875" y="2767013"/>
          <p14:tracePt t="21570" x="3373438" y="2782888"/>
          <p14:tracePt t="21572" x="3429000" y="2798763"/>
          <p14:tracePt t="21574" x="3484563" y="2822575"/>
          <p14:tracePt t="21576" x="3532188" y="2830513"/>
          <p14:tracePt t="21578" x="3571875" y="2846388"/>
          <p14:tracePt t="21580" x="3627438" y="2862263"/>
          <p14:tracePt t="21582" x="3676650" y="2878138"/>
          <p14:tracePt t="21584" x="3724275" y="2886075"/>
          <p14:tracePt t="21586" x="3756025" y="2901950"/>
          <p14:tracePt t="21589" x="3803650" y="2909888"/>
          <p14:tracePt t="21591" x="3835400" y="2919413"/>
          <p14:tracePt t="21592" x="3875088" y="2935288"/>
          <p14:tracePt t="21594" x="3906838" y="2935288"/>
          <p14:tracePt t="21596" x="3946525" y="2951163"/>
          <p14:tracePt t="21598" x="3970338" y="2959100"/>
          <p14:tracePt t="21600" x="4002088" y="2967038"/>
          <p14:tracePt t="21602" x="4027488" y="2974975"/>
          <p14:tracePt t="21605" x="4051300" y="2982913"/>
          <p14:tracePt t="21606" x="4075113" y="2990850"/>
          <p14:tracePt t="21608" x="4106863" y="2998788"/>
          <p14:tracePt t="21610" x="4122738" y="3006725"/>
          <p14:tracePt t="21612" x="4138613" y="3014663"/>
          <p14:tracePt t="21614" x="4162425" y="3022600"/>
          <p14:tracePt t="21616" x="4178300" y="3030538"/>
          <p14:tracePt t="21618" x="4194175" y="3038475"/>
          <p14:tracePt t="21620" x="4217988" y="3054350"/>
          <p14:tracePt t="21622" x="4233863" y="3054350"/>
          <p14:tracePt t="21624" x="4249738" y="3070225"/>
          <p14:tracePt t="21626" x="4265613" y="3078163"/>
          <p14:tracePt t="21628" x="4289425" y="3086100"/>
          <p14:tracePt t="21630" x="4305300" y="3101975"/>
          <p14:tracePt t="21632" x="4321175" y="3109913"/>
          <p14:tracePt t="21634" x="4337050" y="3125788"/>
          <p14:tracePt t="21636" x="4362450" y="3133725"/>
          <p14:tracePt t="21638" x="4378325" y="3149600"/>
          <p14:tracePt t="21640" x="4386263" y="3157538"/>
          <p14:tracePt t="21642" x="4402138" y="3165475"/>
          <p14:tracePt t="21644" x="4425950" y="3181350"/>
          <p14:tracePt t="21646" x="4441825" y="3197225"/>
          <p14:tracePt t="21648" x="4457700" y="3221038"/>
          <p14:tracePt t="21650" x="4481513" y="3228975"/>
          <p14:tracePt t="21652" x="4497388" y="3244850"/>
          <p14:tracePt t="21655" x="4513263" y="3270250"/>
          <p14:tracePt t="21656" x="4537075" y="3286125"/>
          <p14:tracePt t="21658" x="4552950" y="3302000"/>
          <p14:tracePt t="21660" x="4568825" y="3317875"/>
          <p14:tracePt t="21662" x="4584700" y="3333750"/>
          <p14:tracePt t="21664" x="4608513" y="3349625"/>
          <p14:tracePt t="21666" x="4624388" y="3373438"/>
          <p14:tracePt t="21668" x="4640263" y="3389313"/>
          <p14:tracePt t="21670" x="4664075" y="3405188"/>
          <p14:tracePt t="21672" x="4679950" y="3429000"/>
          <p14:tracePt t="21674" x="4687888" y="3444875"/>
          <p14:tracePt t="21676" x="4713288" y="3452813"/>
          <p14:tracePt t="21678" x="4721225" y="3476625"/>
          <p14:tracePt t="21680" x="4737100" y="3492500"/>
          <p14:tracePt t="21682" x="4752975" y="3508375"/>
          <p14:tracePt t="21684" x="4760913" y="3524250"/>
          <p14:tracePt t="21686" x="4776788" y="3540125"/>
          <p14:tracePt t="21688" x="4784725" y="3548063"/>
          <p14:tracePt t="21691" x="4800600" y="3571875"/>
          <p14:tracePt t="21692" x="4808538" y="3587750"/>
          <p14:tracePt t="21694" x="4824413" y="3595688"/>
          <p14:tracePt t="21696" x="4832350" y="3613150"/>
          <p14:tracePt t="21698" x="4848225" y="3629025"/>
          <p14:tracePt t="21700" x="4856163" y="3644900"/>
          <p14:tracePt t="21702" x="4872038" y="3660775"/>
          <p14:tracePt t="21705" x="4879975" y="3676650"/>
          <p14:tracePt t="21706" x="4895850" y="3684588"/>
          <p14:tracePt t="21708" x="4903788" y="3700463"/>
          <p14:tracePt t="21710" x="4911725" y="3708400"/>
          <p14:tracePt t="21712" x="4919663" y="3724275"/>
          <p14:tracePt t="21714" x="4935538" y="3740150"/>
          <p14:tracePt t="21716" x="4943475" y="3756025"/>
          <p14:tracePt t="21718" x="4951413" y="3763963"/>
          <p14:tracePt t="21720" x="4959350" y="3787775"/>
          <p14:tracePt t="21722" x="4975225" y="3795713"/>
          <p14:tracePt t="21724" x="4983163" y="3803650"/>
          <p14:tracePt t="21726" x="4999038" y="3827463"/>
          <p14:tracePt t="21728" x="5006975" y="3835400"/>
          <p14:tracePt t="21730" x="5014913" y="3843338"/>
          <p14:tracePt t="21732" x="5022850" y="3867150"/>
          <p14:tracePt t="21734" x="5038725" y="3875088"/>
          <p14:tracePt t="21736" x="5046663" y="3890963"/>
          <p14:tracePt t="21738" x="5056188" y="3898900"/>
          <p14:tracePt t="21741" x="5072063" y="3914775"/>
          <p14:tracePt t="21742" x="5080000" y="3930650"/>
          <p14:tracePt t="21744" x="5095875" y="3938588"/>
          <p14:tracePt t="21746" x="5103813" y="3956050"/>
          <p14:tracePt t="21748" x="5111750" y="3971925"/>
          <p14:tracePt t="21750" x="5119688" y="3979863"/>
          <p14:tracePt t="21752" x="5135563" y="3995738"/>
          <p14:tracePt t="21755" x="5143500" y="4011613"/>
          <p14:tracePt t="21756" x="5159375" y="4019550"/>
          <p14:tracePt t="21758" x="5167313" y="4035425"/>
          <p14:tracePt t="21760" x="5183188" y="4043363"/>
          <p14:tracePt t="21762" x="5191125" y="4059238"/>
          <p14:tracePt t="21764" x="5199063" y="4075113"/>
          <p14:tracePt t="21766" x="5214938" y="4083050"/>
          <p14:tracePt t="21768" x="5222875" y="4098925"/>
          <p14:tracePt t="21770" x="5238750" y="4106863"/>
          <p14:tracePt t="21772" x="5238750" y="4114800"/>
          <p14:tracePt t="21774" x="5254625" y="4130675"/>
          <p14:tracePt t="21776" x="5262563" y="4138613"/>
          <p14:tracePt t="21778" x="5270500" y="4154488"/>
          <p14:tracePt t="21780" x="5278438" y="4162425"/>
          <p14:tracePt t="21782" x="5294313" y="4170363"/>
          <p14:tracePt t="21784" x="5294313" y="4186238"/>
          <p14:tracePt t="21786" x="5310188" y="4194175"/>
          <p14:tracePt t="21788" x="5318125" y="4210050"/>
          <p14:tracePt t="21790" x="5326063" y="4217988"/>
          <p14:tracePt t="21792" x="5334000" y="4225925"/>
          <p14:tracePt t="21794" x="5334000" y="4241800"/>
          <p14:tracePt t="21796" x="5341938" y="4241800"/>
          <p14:tracePt t="21798" x="5349875" y="4257675"/>
          <p14:tracePt t="21800" x="5357813" y="4265613"/>
          <p14:tracePt t="21802" x="5365750" y="4273550"/>
          <p14:tracePt t="21805" x="5365750" y="4281488"/>
          <p14:tracePt t="21806" x="5373688" y="4298950"/>
          <p14:tracePt t="21810" x="5381625" y="4314825"/>
          <p14:tracePt t="21812" x="5389563" y="4322763"/>
          <p14:tracePt t="21814" x="5389563" y="4330700"/>
          <p14:tracePt t="21816" x="5397500" y="4346575"/>
          <p14:tracePt t="21818" x="5407025" y="4354513"/>
          <p14:tracePt t="21820" x="5414963" y="4370388"/>
          <p14:tracePt t="21822" x="5422900" y="4378325"/>
          <p14:tracePt t="21824" x="5430838" y="4386263"/>
          <p14:tracePt t="21826" x="5430838" y="4402138"/>
          <p14:tracePt t="21828" x="5438775" y="4410075"/>
          <p14:tracePt t="21830" x="5446713" y="4418013"/>
          <p14:tracePt t="21832" x="5454650" y="4433888"/>
          <p14:tracePt t="21834" x="5462588" y="4441825"/>
          <p14:tracePt t="21836" x="5462588" y="4457700"/>
          <p14:tracePt t="21839" x="5470525" y="4465638"/>
          <p14:tracePt t="21840" x="5478463" y="4473575"/>
          <p14:tracePt t="21842" x="5478463" y="4489450"/>
          <p14:tracePt t="21844" x="5486400" y="4497388"/>
          <p14:tracePt t="21846" x="5494338" y="4505325"/>
          <p14:tracePt t="21848" x="5494338" y="4521200"/>
          <p14:tracePt t="21850" x="5502275" y="4529138"/>
          <p14:tracePt t="21852" x="5510213" y="4537075"/>
          <p14:tracePt t="21855" x="5518150" y="4552950"/>
          <p14:tracePt t="21857" x="5518150" y="4560888"/>
          <p14:tracePt t="21858" x="5526088" y="4568825"/>
          <p14:tracePt t="21860" x="5526088" y="4576763"/>
          <p14:tracePt t="21862" x="5526088" y="4584700"/>
          <p14:tracePt t="21864" x="5526088" y="4600575"/>
          <p14:tracePt t="21866" x="5534025" y="4600575"/>
          <p14:tracePt t="21868" x="5534025" y="4608513"/>
          <p14:tracePt t="21870" x="5534025" y="4616450"/>
          <p14:tracePt t="21872" x="5541963" y="4624388"/>
          <p14:tracePt t="21874" x="5541963" y="4633913"/>
          <p14:tracePt t="21889" x="5541963" y="4697413"/>
          <p14:tracePt t="21892" x="5541963" y="4713288"/>
          <p14:tracePt t="21894" x="5541963" y="4729163"/>
          <p14:tracePt t="21896" x="5541963" y="4737100"/>
          <p14:tracePt t="21898" x="5541963" y="4745038"/>
          <p14:tracePt t="21900" x="5541963" y="4760913"/>
          <p14:tracePt t="21902" x="5541963" y="4776788"/>
          <p14:tracePt t="21905" x="5541963" y="4792663"/>
          <p14:tracePt t="21906" x="5541963" y="4808538"/>
          <p14:tracePt t="21908" x="5541963" y="4824413"/>
          <p14:tracePt t="21910" x="5541963" y="4840288"/>
          <p14:tracePt t="21912" x="5541963" y="4856163"/>
          <p14:tracePt t="21914" x="5541963" y="4872038"/>
          <p14:tracePt t="21916" x="5541963" y="4895850"/>
          <p14:tracePt t="21918" x="5541963" y="4911725"/>
          <p14:tracePt t="21920" x="5541963" y="4919663"/>
          <p14:tracePt t="21922" x="5541963" y="4927600"/>
          <p14:tracePt t="21924" x="5541963" y="4943475"/>
          <p14:tracePt t="21926" x="5541963" y="4967288"/>
          <p14:tracePt t="21928" x="5541963" y="4984750"/>
          <p14:tracePt t="21930" x="5541963" y="5008563"/>
          <p14:tracePt t="21932" x="5541963" y="5024438"/>
          <p14:tracePt t="21934" x="5549900" y="5048250"/>
          <p14:tracePt t="21936" x="5549900" y="5064125"/>
          <p14:tracePt t="21938" x="5549900" y="5080000"/>
          <p14:tracePt t="21940" x="5557838" y="5095875"/>
          <p14:tracePt t="21942" x="5557838" y="5119688"/>
          <p14:tracePt t="21944" x="5557838" y="5143500"/>
          <p14:tracePt t="21946" x="5565775" y="5159375"/>
          <p14:tracePt t="21948" x="5565775" y="5175250"/>
          <p14:tracePt t="21950" x="5565775" y="5199063"/>
          <p14:tracePt t="21952" x="5565775" y="5214938"/>
          <p14:tracePt t="21955" x="5565775" y="5230813"/>
          <p14:tracePt t="21956" x="5565775" y="5246688"/>
          <p14:tracePt t="21958" x="5565775" y="5262563"/>
          <p14:tracePt t="21960" x="5565775" y="5286375"/>
          <p14:tracePt t="21962" x="5565775" y="5302250"/>
          <p14:tracePt t="21964" x="5565775" y="5319713"/>
          <p14:tracePt t="21966" x="5565775" y="5335588"/>
          <p14:tracePt t="21968" x="5565775" y="5343525"/>
          <p14:tracePt t="21970" x="5565775" y="5359400"/>
          <p14:tracePt t="21972" x="5565775" y="5383213"/>
          <p14:tracePt t="21974" x="5565775" y="5399088"/>
          <p14:tracePt t="21976" x="5565775" y="5407025"/>
          <p14:tracePt t="21978" x="5565775" y="5422900"/>
          <p14:tracePt t="21980" x="5565775" y="5438775"/>
          <p14:tracePt t="21982" x="5565775" y="5454650"/>
          <p14:tracePt t="21984" x="5565775" y="5470525"/>
          <p14:tracePt t="21986" x="5565775" y="5486400"/>
          <p14:tracePt t="21989" x="5565775" y="5502275"/>
          <p14:tracePt t="21990" x="5565775" y="5518150"/>
          <p14:tracePt t="21992" x="5565775" y="5526088"/>
          <p14:tracePt t="21994" x="5565775" y="5541963"/>
          <p14:tracePt t="21996" x="5565775" y="5565775"/>
          <p14:tracePt t="21998" x="5565775" y="5573713"/>
          <p14:tracePt t="22000" x="5565775" y="5589588"/>
          <p14:tracePt t="22002" x="5565775" y="5605463"/>
          <p14:tracePt t="22005" x="5565775" y="5613400"/>
          <p14:tracePt t="22006" x="5565775" y="5637213"/>
          <p14:tracePt t="22008" x="5565775" y="5653088"/>
          <p14:tracePt t="22010" x="5565775" y="5662613"/>
          <p14:tracePt t="22012" x="5565775" y="5678488"/>
          <p14:tracePt t="22014" x="5565775" y="5686425"/>
          <p14:tracePt t="22016" x="5565775" y="5710238"/>
          <p14:tracePt t="22018" x="5565775" y="5718175"/>
          <p14:tracePt t="22020" x="5565775" y="5726113"/>
          <p14:tracePt t="22022" x="5565775" y="5741988"/>
          <p14:tracePt t="22024" x="5565775" y="5757863"/>
          <p14:tracePt t="22026" x="5557838" y="5765800"/>
          <p14:tracePt t="22028" x="5557838" y="5773738"/>
          <p14:tracePt t="22030" x="5557838" y="5789613"/>
          <p14:tracePt t="22032" x="5557838" y="5797550"/>
          <p14:tracePt t="22034" x="5557838" y="5805488"/>
          <p14:tracePt t="22036" x="5557838" y="5821363"/>
          <p14:tracePt t="22038" x="5549900" y="5829300"/>
          <p14:tracePt t="22040" x="5549900" y="5837238"/>
          <p14:tracePt t="22042" x="5549900" y="5845175"/>
          <p14:tracePt t="22044" x="5541963" y="5853113"/>
          <p14:tracePt t="22046" x="5541963" y="5868988"/>
          <p14:tracePt t="22048" x="5541963" y="5876925"/>
          <p14:tracePt t="22051" x="5541963" y="5892800"/>
          <p14:tracePt t="22052" x="5534025" y="5900738"/>
          <p14:tracePt t="22056" x="5526088" y="5916613"/>
          <p14:tracePt t="22058" x="5526088" y="5924550"/>
          <p14:tracePt t="22060" x="5526088" y="5932488"/>
          <p14:tracePt t="22062" x="5518150" y="5948363"/>
          <p14:tracePt t="22064" x="5510213" y="5956300"/>
          <p14:tracePt t="22066" x="5510213" y="5964238"/>
          <p14:tracePt t="22068" x="5510213" y="5972175"/>
          <p14:tracePt t="22070" x="5502275" y="5980113"/>
          <p14:tracePt t="22072" x="5494338" y="5988050"/>
          <p14:tracePt t="22074" x="5494338" y="5995988"/>
          <p14:tracePt t="22076" x="5486400" y="6005513"/>
          <p14:tracePt t="22078" x="5478463" y="6013450"/>
          <p14:tracePt t="22080" x="5470525" y="6021388"/>
          <p14:tracePt t="22082" x="5462588" y="6029325"/>
          <p14:tracePt t="22084" x="5462588" y="6037263"/>
          <p14:tracePt t="22086" x="5454650" y="6045200"/>
          <p14:tracePt t="22088" x="5446713" y="6045200"/>
          <p14:tracePt t="22090" x="5438775" y="6053138"/>
          <p14:tracePt t="22092" x="5430838" y="6061075"/>
          <p14:tracePt t="22094" x="5422900" y="6069013"/>
          <p14:tracePt t="22096" x="5407025" y="6076950"/>
          <p14:tracePt t="22098" x="5397500" y="6084888"/>
          <p14:tracePt t="22100" x="5389563" y="6092825"/>
          <p14:tracePt t="22102" x="5373688" y="6092825"/>
          <p14:tracePt t="22105" x="5365750" y="6100763"/>
          <p14:tracePt t="22106" x="5357813" y="6116638"/>
          <p14:tracePt t="22108" x="5341938" y="6116638"/>
          <p14:tracePt t="22110" x="5326063" y="6124575"/>
          <p14:tracePt t="22112" x="5318125" y="6132513"/>
          <p14:tracePt t="22114" x="5294313" y="6140450"/>
          <p14:tracePt t="22116" x="5286375" y="6148388"/>
          <p14:tracePt t="22118" x="5270500" y="6156325"/>
          <p14:tracePt t="22120" x="5254625" y="6164263"/>
          <p14:tracePt t="22122" x="5230813" y="6180138"/>
          <p14:tracePt t="22124" x="5222875" y="6180138"/>
          <p14:tracePt t="22126" x="5207000" y="6196013"/>
          <p14:tracePt t="22128" x="5191125" y="6196013"/>
          <p14:tracePt t="22130" x="5175250" y="6211888"/>
          <p14:tracePt t="22132" x="5159375" y="6219825"/>
          <p14:tracePt t="22134" x="5143500" y="6227763"/>
          <p14:tracePt t="22136" x="5127625" y="6235700"/>
          <p14:tracePt t="22138" x="5111750" y="6243638"/>
          <p14:tracePt t="22141" x="5103813" y="6251575"/>
          <p14:tracePt t="22142" x="5087938" y="6259513"/>
          <p14:tracePt t="22144" x="5072063" y="6259513"/>
          <p14:tracePt t="22146" x="5064125" y="6275388"/>
          <p14:tracePt t="22148" x="5046663" y="6275388"/>
          <p14:tracePt t="22150" x="5038725" y="6283325"/>
          <p14:tracePt t="22152" x="5030788" y="6291263"/>
          <p14:tracePt t="22155" x="5014913" y="6299200"/>
          <p14:tracePt t="22156" x="4999038" y="6299200"/>
          <p14:tracePt t="22158" x="4991100" y="6307138"/>
          <p14:tracePt t="22160" x="4975225" y="6315075"/>
          <p14:tracePt t="22162" x="4967288" y="6315075"/>
          <p14:tracePt t="22164" x="4959350" y="6323013"/>
          <p14:tracePt t="22166" x="4943475" y="6330950"/>
          <p14:tracePt t="22168" x="4935538" y="6330950"/>
          <p14:tracePt t="22170" x="4927600" y="6330950"/>
          <p14:tracePt t="22172" x="4911725" y="6338888"/>
          <p14:tracePt t="22174" x="4903788" y="6348413"/>
          <p14:tracePt t="22176" x="4895850" y="6348413"/>
          <p14:tracePt t="22178" x="4879975" y="6348413"/>
          <p14:tracePt t="22180" x="4872038" y="6356350"/>
          <p14:tracePt t="22182" x="4864100" y="6364288"/>
          <p14:tracePt t="22184" x="4848225" y="6364288"/>
          <p14:tracePt t="22186" x="4840288" y="6364288"/>
          <p14:tracePt t="22188" x="4832350" y="6364288"/>
          <p14:tracePt t="22190" x="4816475" y="6372225"/>
          <p14:tracePt t="22192" x="4816475" y="6380163"/>
          <p14:tracePt t="22194" x="4800600" y="6380163"/>
          <p14:tracePt t="22196" x="4792663" y="6380163"/>
          <p14:tracePt t="22200" x="4776788" y="6388100"/>
          <p14:tracePt t="22205" x="4768850" y="6388100"/>
          <p14:tracePt t="22206" x="4760913" y="6396038"/>
          <p14:tracePt t="22208" x="4752975" y="6396038"/>
          <p14:tracePt t="22210" x="4745038" y="6396038"/>
          <p14:tracePt t="22214" x="4737100" y="6396038"/>
          <p14:tracePt t="22216" x="4729163" y="6403975"/>
          <p14:tracePt t="22220" x="4721225" y="6403975"/>
          <p14:tracePt t="22224" x="4713288" y="6403975"/>
          <p14:tracePt t="22226" x="4713288" y="6411913"/>
          <p14:tracePt t="22228" x="4705350" y="6411913"/>
          <p14:tracePt t="22230" x="4695825" y="6411913"/>
          <p14:tracePt t="22234" x="4687888" y="6419850"/>
          <p14:tracePt t="22238" x="4679950" y="6427788"/>
          <p14:tracePt t="22242" x="4672013" y="6427788"/>
          <p14:tracePt t="22244" x="4664075" y="6435725"/>
          <p14:tracePt t="22248" x="4656138" y="6435725"/>
          <p14:tracePt t="22250" x="4656138" y="6443663"/>
          <p14:tracePt t="22252" x="4648200" y="6443663"/>
          <p14:tracePt t="22256" x="4640263" y="6451600"/>
          <p14:tracePt t="22258" x="4632325" y="6451600"/>
          <p14:tracePt t="22260" x="4632325" y="6459538"/>
          <p14:tracePt t="22262" x="4624388" y="6459538"/>
          <p14:tracePt t="22266" x="4616450" y="6459538"/>
          <p14:tracePt t="22268" x="4608513" y="6459538"/>
          <p14:tracePt t="22270" x="4600575" y="6459538"/>
          <p14:tracePt t="22274" x="4592638" y="6459538"/>
          <p14:tracePt t="22278" x="4584700" y="6459538"/>
          <p14:tracePt t="22282" x="4576763" y="6459538"/>
          <p14:tracePt t="22284" x="4568825" y="6459538"/>
          <p14:tracePt t="22286" x="4560888" y="6459538"/>
          <p14:tracePt t="22290" x="4552950" y="6459538"/>
          <p14:tracePt t="22292" x="4545013" y="6451600"/>
          <p14:tracePt t="22296" x="4537075" y="6451600"/>
          <p14:tracePt t="22298" x="4537075" y="6443663"/>
          <p14:tracePt t="22300" x="4529138" y="6443663"/>
          <p14:tracePt t="22302" x="4529138" y="6435725"/>
          <p14:tracePt t="22305" x="4521200" y="6419850"/>
          <p14:tracePt t="22312" x="4521200" y="6411913"/>
          <p14:tracePt t="22772" x="4521200" y="6403975"/>
          <p14:tracePt t="22786" x="4521200" y="6396038"/>
          <p14:tracePt t="22790" x="4521200" y="6388100"/>
          <p14:tracePt t="22792" x="4521200" y="6380163"/>
          <p14:tracePt t="22794" x="4521200" y="6372225"/>
          <p14:tracePt t="22798" x="4521200" y="6364288"/>
          <p14:tracePt t="22802" x="4521200" y="6356350"/>
          <p14:tracePt t="22806" x="4521200" y="6348413"/>
          <p14:tracePt t="22816" x="4521200" y="6338888"/>
          <p14:tracePt t="22836" x="4513263" y="6338888"/>
          <p14:tracePt t="22840" x="4505325" y="6338888"/>
          <p14:tracePt t="22842" x="4497388" y="6338888"/>
          <p14:tracePt t="22846" x="4489450" y="6338888"/>
          <p14:tracePt t="22850" x="4481513" y="6338888"/>
          <p14:tracePt t="22855" x="4473575" y="6338888"/>
          <p14:tracePt t="22856" x="4465638" y="6338888"/>
          <p14:tracePt t="22860" x="4457700" y="6338888"/>
          <p14:tracePt t="22866" x="4449763" y="6338888"/>
          <p14:tracePt t="22872" x="4441825" y="6338888"/>
          <p14:tracePt t="22874" x="4433888" y="6338888"/>
          <p14:tracePt t="22880" x="4425950" y="6338888"/>
          <p14:tracePt t="22889" x="4418013" y="6338888"/>
          <p14:tracePt t="22894" x="4410075" y="6338888"/>
          <p14:tracePt t="22896" x="4402138" y="6338888"/>
          <p14:tracePt t="22900" x="4394200" y="6338888"/>
          <p14:tracePt t="22905" x="4394200" y="6348413"/>
          <p14:tracePt t="22906" x="4386263" y="6348413"/>
          <p14:tracePt t="22910" x="4378325" y="6348413"/>
          <p14:tracePt t="22920" x="4370388" y="6348413"/>
          <p14:tracePt t="22928" x="4362450" y="6348413"/>
          <p14:tracePt t="23240" x="4352925" y="6348413"/>
          <p14:tracePt t="23258" x="4344988" y="6348413"/>
          <p14:tracePt t="23435" x="4337050" y="6348413"/>
          <p14:tracePt t="23444" x="4329113" y="6348413"/>
          <p14:tracePt t="23456" x="4321175" y="6348413"/>
          <p14:tracePt t="23460" x="4321175" y="6338888"/>
          <p14:tracePt t="23466" x="4313238" y="6338888"/>
          <p14:tracePt t="23474" x="4305300" y="6338888"/>
          <p14:tracePt t="23478" x="4297363" y="6338888"/>
          <p14:tracePt t="23484" x="4289425" y="6338888"/>
          <p14:tracePt t="23490" x="4281488" y="6338888"/>
          <p14:tracePt t="23498" x="4273550" y="6338888"/>
          <p14:tracePt t="23500" x="4265613" y="6338888"/>
          <p14:tracePt t="23506" x="4257675" y="6338888"/>
          <p14:tracePt t="23512" x="4249738" y="6338888"/>
          <p14:tracePt t="23514" x="4249738" y="6330950"/>
          <p14:tracePt t="23520" x="4241800" y="6330950"/>
          <p14:tracePt t="23522" x="4233863" y="6330950"/>
          <p14:tracePt t="23528" x="4225925" y="6330950"/>
          <p14:tracePt t="23534" x="4217988" y="6330950"/>
          <p14:tracePt t="23540" x="4210050" y="6330950"/>
          <p14:tracePt t="23544" x="4202113" y="6330950"/>
          <p14:tracePt t="23550" x="4194175" y="6330950"/>
          <p14:tracePt t="23555" x="4194175" y="6323013"/>
          <p14:tracePt t="23556" x="4186238" y="6323013"/>
          <p14:tracePt t="23562" x="4178300" y="6323013"/>
          <p14:tracePt t="23566" x="4170363" y="6323013"/>
          <p14:tracePt t="23570" x="4162425" y="6323013"/>
          <p14:tracePt t="23576" x="4154488" y="6323013"/>
          <p14:tracePt t="23580" x="4146550" y="6323013"/>
          <p14:tracePt t="23582" x="4138613" y="6323013"/>
          <p14:tracePt t="23584" x="4138613" y="6315075"/>
          <p14:tracePt t="23586" x="4130675" y="6315075"/>
          <p14:tracePt t="23590" x="4122738" y="6315075"/>
          <p14:tracePt t="23596" x="4114800" y="6315075"/>
          <p14:tracePt t="23600" x="4106863" y="6315075"/>
          <p14:tracePt t="23602" x="4098925" y="6315075"/>
          <p14:tracePt t="23606" x="4090988" y="6315075"/>
          <p14:tracePt t="23610" x="4083050" y="6315075"/>
          <p14:tracePt t="23614" x="4075113" y="6315075"/>
          <p14:tracePt t="23616" x="4067175" y="6315075"/>
          <p14:tracePt t="23620" x="4059238" y="6315075"/>
          <p14:tracePt t="23624" x="4051300" y="6315075"/>
          <p14:tracePt t="23628" x="4035425" y="6315075"/>
          <p14:tracePt t="23632" x="4027488" y="6315075"/>
          <p14:tracePt t="23636" x="4019550" y="6315075"/>
          <p14:tracePt t="23638" x="4011613" y="6315075"/>
          <p14:tracePt t="23642" x="4002088" y="6315075"/>
          <p14:tracePt t="23644" x="3994150" y="6315075"/>
          <p14:tracePt t="23648" x="3986213" y="6315075"/>
          <p14:tracePt t="23650" x="3978275" y="6315075"/>
          <p14:tracePt t="23655" x="3970338" y="6315075"/>
          <p14:tracePt t="23658" x="3962400" y="6315075"/>
          <p14:tracePt t="23662" x="3954463" y="6315075"/>
          <p14:tracePt t="23664" x="3946525" y="6315075"/>
          <p14:tracePt t="23666" x="3938588" y="6315075"/>
          <p14:tracePt t="23670" x="3930650" y="6315075"/>
          <p14:tracePt t="23674" x="3914775" y="6315075"/>
          <p14:tracePt t="23678" x="3906838" y="6315075"/>
          <p14:tracePt t="23680" x="3890963" y="6315075"/>
          <p14:tracePt t="23682" x="3883025" y="6315075"/>
          <p14:tracePt t="23684" x="3875088" y="6315075"/>
          <p14:tracePt t="23686" x="3859213" y="6315075"/>
          <p14:tracePt t="23689" x="3851275" y="6315075"/>
          <p14:tracePt t="23690" x="3835400" y="6307138"/>
          <p14:tracePt t="23692" x="3827463" y="6307138"/>
          <p14:tracePt t="23694" x="3811588" y="6307138"/>
          <p14:tracePt t="23696" x="3787775" y="6307138"/>
          <p14:tracePt t="23698" x="3779838" y="6307138"/>
          <p14:tracePt t="23700" x="3771900" y="6307138"/>
          <p14:tracePt t="23702" x="3756025" y="6307138"/>
          <p14:tracePt t="23705" x="3740150" y="6307138"/>
          <p14:tracePt t="23706" x="3716338" y="6307138"/>
          <p14:tracePt t="23708" x="3692525" y="6299200"/>
          <p14:tracePt t="23710" x="3668713" y="6299200"/>
          <p14:tracePt t="23712" x="3643313" y="6299200"/>
          <p14:tracePt t="23714" x="3619500" y="6299200"/>
          <p14:tracePt t="23716" x="3587750" y="6299200"/>
          <p14:tracePt t="23718" x="3563938" y="6299200"/>
          <p14:tracePt t="23720" x="3540125" y="6291263"/>
          <p14:tracePt t="23722" x="3508375" y="6291263"/>
          <p14:tracePt t="23724" x="3484563" y="6283325"/>
          <p14:tracePt t="23726" x="3452813" y="6283325"/>
          <p14:tracePt t="23728" x="3429000" y="6275388"/>
          <p14:tracePt t="23730" x="3397250" y="6275388"/>
          <p14:tracePt t="23732" x="3373438" y="6275388"/>
          <p14:tracePt t="23734" x="3341688" y="6275388"/>
          <p14:tracePt t="23736" x="3317875" y="6267450"/>
          <p14:tracePt t="23739" x="3292475" y="6267450"/>
          <p14:tracePt t="23740" x="3268663" y="6259513"/>
          <p14:tracePt t="23742" x="3228975" y="6251575"/>
          <p14:tracePt t="23744" x="3205163" y="6251575"/>
          <p14:tracePt t="23746" x="3181350" y="6243638"/>
          <p14:tracePt t="23748" x="3157538" y="6243638"/>
          <p14:tracePt t="23750" x="3133725" y="6235700"/>
          <p14:tracePt t="23752" x="3109913" y="6235700"/>
          <p14:tracePt t="23755" x="3086100" y="6227763"/>
          <p14:tracePt t="23756" x="3062288" y="6219825"/>
          <p14:tracePt t="23758" x="3038475" y="6219825"/>
          <p14:tracePt t="23760" x="3022600" y="6219825"/>
          <p14:tracePt t="23762" x="2998788" y="6211888"/>
          <p14:tracePt t="23764" x="2974975" y="6203950"/>
          <p14:tracePt t="23766" x="2949575" y="6203950"/>
          <p14:tracePt t="23768" x="2933700" y="6196013"/>
          <p14:tracePt t="23770" x="2917825" y="6196013"/>
          <p14:tracePt t="23772" x="2901950" y="6188075"/>
          <p14:tracePt t="23774" x="2886075" y="6188075"/>
          <p14:tracePt t="23776" x="2862263" y="6180138"/>
          <p14:tracePt t="23778" x="2846388" y="6172200"/>
          <p14:tracePt t="23780" x="2830513" y="6172200"/>
          <p14:tracePt t="23782" x="2814638" y="6172200"/>
          <p14:tracePt t="23784" x="2806700" y="6172200"/>
          <p14:tracePt t="23786" x="2782888" y="6164263"/>
          <p14:tracePt t="23788" x="2774950" y="6164263"/>
          <p14:tracePt t="23790" x="2759075" y="6156325"/>
          <p14:tracePt t="23792" x="2743200" y="6148388"/>
          <p14:tracePt t="23794" x="2727325" y="6148388"/>
          <p14:tracePt t="23796" x="2719388" y="6148388"/>
          <p14:tracePt t="23798" x="2711450" y="6148388"/>
          <p14:tracePt t="23800" x="2695575" y="6140450"/>
          <p14:tracePt t="23802" x="2679700" y="6132513"/>
          <p14:tracePt t="23805" x="2671763" y="6132513"/>
          <p14:tracePt t="23806" x="2663825" y="6132513"/>
          <p14:tracePt t="23808" x="2647950" y="6124575"/>
          <p14:tracePt t="23810" x="2640013" y="6116638"/>
          <p14:tracePt t="23812" x="2632075" y="6116638"/>
          <p14:tracePt t="23814" x="2616200" y="6116638"/>
          <p14:tracePt t="23816" x="2606675" y="6108700"/>
          <p14:tracePt t="23818" x="2590800" y="6100763"/>
          <p14:tracePt t="23820" x="2574925" y="6100763"/>
          <p14:tracePt t="23822" x="2574925" y="6092825"/>
          <p14:tracePt t="23824" x="2559050" y="6084888"/>
          <p14:tracePt t="23826" x="2551113" y="6084888"/>
          <p14:tracePt t="23828" x="2535238" y="6084888"/>
          <p14:tracePt t="23830" x="2527300" y="6076950"/>
          <p14:tracePt t="23832" x="2511425" y="6069013"/>
          <p14:tracePt t="23834" x="2503488" y="6061075"/>
          <p14:tracePt t="23836" x="2495550" y="6053138"/>
          <p14:tracePt t="23839" x="2479675" y="6053138"/>
          <p14:tracePt t="23840" x="2463800" y="6045200"/>
          <p14:tracePt t="23842" x="2463800" y="6037263"/>
          <p14:tracePt t="23844" x="2447925" y="6029325"/>
          <p14:tracePt t="23846" x="2432050" y="6021388"/>
          <p14:tracePt t="23848" x="2424113" y="6021388"/>
          <p14:tracePt t="23850" x="2408238" y="6005513"/>
          <p14:tracePt t="23852" x="2400300" y="5995988"/>
          <p14:tracePt t="23855" x="2392363" y="5988050"/>
          <p14:tracePt t="23857" x="2376488" y="5980113"/>
          <p14:tracePt t="23858" x="2368550" y="5980113"/>
          <p14:tracePt t="23860" x="2352675" y="5964238"/>
          <p14:tracePt t="23862" x="2336800" y="5956300"/>
          <p14:tracePt t="23864" x="2328863" y="5948363"/>
          <p14:tracePt t="23866" x="2320925" y="5940425"/>
          <p14:tracePt t="23868" x="2305050" y="5932488"/>
          <p14:tracePt t="23870" x="2297113" y="5924550"/>
          <p14:tracePt t="23872" x="2281238" y="5916613"/>
          <p14:tracePt t="23889" x="2184400" y="5845175"/>
          <p14:tracePt t="23890" x="2176463" y="5837238"/>
          <p14:tracePt t="23892" x="2168525" y="5829300"/>
          <p14:tracePt t="23894" x="2144713" y="5821363"/>
          <p14:tracePt t="23896" x="2136775" y="5813425"/>
          <p14:tracePt t="23898" x="2128838" y="5805488"/>
          <p14:tracePt t="23900" x="2112963" y="5805488"/>
          <p14:tracePt t="23902" x="2105025" y="5789613"/>
          <p14:tracePt t="23905" x="2089150" y="5789613"/>
          <p14:tracePt t="23906" x="2081213" y="5781675"/>
          <p14:tracePt t="23908" x="2073275" y="5773738"/>
          <p14:tracePt t="23910" x="2057400" y="5773738"/>
          <p14:tracePt t="23912" x="2049463" y="5765800"/>
          <p14:tracePt t="23914" x="2041525" y="5757863"/>
          <p14:tracePt t="23916" x="2025650" y="5749925"/>
          <p14:tracePt t="23918" x="2017713" y="5749925"/>
          <p14:tracePt t="23920" x="2009775" y="5741988"/>
          <p14:tracePt t="23922" x="2001838" y="5741988"/>
          <p14:tracePt t="23924" x="1993900" y="5741988"/>
          <p14:tracePt t="23926" x="1985963" y="5734050"/>
          <p14:tracePt t="23928" x="1985963" y="5726113"/>
          <p14:tracePt t="23930" x="1970088" y="5726113"/>
          <p14:tracePt t="23934" x="1962150" y="5718175"/>
          <p14:tracePt t="23936" x="1954213" y="5718175"/>
          <p14:tracePt t="23938" x="1946275" y="5718175"/>
          <p14:tracePt t="23940" x="1938338" y="5710238"/>
          <p14:tracePt t="23944" x="1930400" y="5702300"/>
          <p14:tracePt t="23946" x="1922463" y="5702300"/>
          <p14:tracePt t="23950" x="1912938" y="5702300"/>
          <p14:tracePt t="23952" x="1912938" y="5694363"/>
          <p14:tracePt t="23955" x="1905000" y="5694363"/>
          <p14:tracePt t="23958" x="1897063" y="5694363"/>
          <p14:tracePt t="23966" x="1889125" y="5686425"/>
          <p14:tracePt t="23970" x="1881188" y="5686425"/>
          <p14:tracePt t="23982" x="1873250" y="5686425"/>
          <p14:tracePt t="23996" x="1873250" y="5678488"/>
          <p14:tracePt t="23998" x="1865313" y="5678488"/>
          <p14:tracePt t="24014" x="1865313" y="5670550"/>
          <p14:tracePt t="24018" x="1857375" y="5670550"/>
          <p14:tracePt t="24070" x="1865313" y="5670550"/>
          <p14:tracePt t="24096" x="1873250" y="5670550"/>
          <p14:tracePt t="24156" x="1881188" y="5670550"/>
          <p14:tracePt t="24369" x="1889125" y="5670550"/>
          <p14:tracePt t="24376" x="1897063" y="5670550"/>
          <p14:tracePt t="24382" x="1905000" y="5670550"/>
          <p14:tracePt t="24386" x="1912938" y="5670550"/>
          <p14:tracePt t="24390" x="1922463" y="5670550"/>
          <p14:tracePt t="24392" x="1930400" y="5670550"/>
          <p14:tracePt t="24396" x="1938338" y="5670550"/>
          <p14:tracePt t="24400" x="1946275" y="5670550"/>
          <p14:tracePt t="24405" x="1954213" y="5670550"/>
          <p14:tracePt t="24406" x="1962150" y="5670550"/>
          <p14:tracePt t="24408" x="1970088" y="5670550"/>
          <p14:tracePt t="24412" x="1978025" y="5670550"/>
          <p14:tracePt t="24414" x="1985963" y="5670550"/>
          <p14:tracePt t="24418" x="1993900" y="5670550"/>
          <p14:tracePt t="24420" x="2001838" y="5670550"/>
          <p14:tracePt t="24424" x="2009775" y="5662613"/>
          <p14:tracePt t="24426" x="2017713" y="5662613"/>
          <p14:tracePt t="24430" x="2025650" y="5662613"/>
          <p14:tracePt t="24434" x="2041525" y="5653088"/>
          <p14:tracePt t="24438" x="2049463" y="5653088"/>
          <p14:tracePt t="24442" x="2057400" y="5653088"/>
          <p14:tracePt t="24444" x="2057400" y="5645150"/>
          <p14:tracePt t="24446" x="2065338" y="5637213"/>
          <p14:tracePt t="24448" x="2073275" y="5637213"/>
          <p14:tracePt t="24452" x="2081213" y="5637213"/>
          <p14:tracePt t="24455" x="2081213" y="5629275"/>
          <p14:tracePt t="24457" x="2089150" y="5629275"/>
          <p14:tracePt t="24460" x="2097088" y="5621338"/>
          <p14:tracePt t="24462" x="2105025" y="5621338"/>
          <p14:tracePt t="24464" x="2105025" y="5613400"/>
          <p14:tracePt t="24466" x="2112963" y="5613400"/>
          <p14:tracePt t="24468" x="2112963" y="5605463"/>
          <p14:tracePt t="24470" x="2120900" y="5605463"/>
          <p14:tracePt t="24472" x="2120900" y="5597525"/>
          <p14:tracePt t="24474" x="2128838" y="5597525"/>
          <p14:tracePt t="24476" x="2128838" y="5589588"/>
          <p14:tracePt t="24478" x="2136775" y="5589588"/>
          <p14:tracePt t="24480" x="2144713" y="5589588"/>
          <p14:tracePt t="24482" x="2144713" y="5573713"/>
          <p14:tracePt t="24484" x="2152650" y="5573713"/>
          <p14:tracePt t="24488" x="2160588" y="5565775"/>
          <p14:tracePt t="24490" x="2168525" y="5565775"/>
          <p14:tracePt t="24492" x="2168525" y="5549900"/>
          <p14:tracePt t="24494" x="2176463" y="5549900"/>
          <p14:tracePt t="24496" x="2176463" y="5541963"/>
          <p14:tracePt t="24500" x="2184400" y="5534025"/>
          <p14:tracePt t="24502" x="2184400" y="5526088"/>
          <p14:tracePt t="24505" x="2192338" y="5526088"/>
          <p14:tracePt t="24506" x="2192338" y="5518150"/>
          <p14:tracePt t="24508" x="2200275" y="5510213"/>
          <p14:tracePt t="24512" x="2208213" y="5494338"/>
          <p14:tracePt t="24516" x="2216150" y="5478463"/>
          <p14:tracePt t="24518" x="2224088" y="5470525"/>
          <p14:tracePt t="24520" x="2224088" y="5462588"/>
          <p14:tracePt t="24522" x="2232025" y="5446713"/>
          <p14:tracePt t="24524" x="2239963" y="5438775"/>
          <p14:tracePt t="24526" x="2247900" y="5430838"/>
          <p14:tracePt t="24528" x="2255838" y="5414963"/>
          <p14:tracePt t="24530" x="2265363" y="5407025"/>
          <p14:tracePt t="24532" x="2265363" y="5391150"/>
          <p14:tracePt t="24534" x="2273300" y="5383213"/>
          <p14:tracePt t="24536" x="2281238" y="5367338"/>
          <p14:tracePt t="24539" x="2281238" y="5359400"/>
          <p14:tracePt t="24540" x="2289175" y="5351463"/>
          <p14:tracePt t="24542" x="2297113" y="5343525"/>
          <p14:tracePt t="24544" x="2297113" y="5327650"/>
          <p14:tracePt t="24546" x="2305050" y="5319713"/>
          <p14:tracePt t="24548" x="2312988" y="5310188"/>
          <p14:tracePt t="24550" x="2312988" y="5302250"/>
          <p14:tracePt t="24552" x="2320925" y="5294313"/>
          <p14:tracePt t="24555" x="2320925" y="5286375"/>
          <p14:tracePt t="24556" x="2320925" y="5270500"/>
          <p14:tracePt t="24560" x="2328863" y="5254625"/>
          <p14:tracePt t="24564" x="2328863" y="5246688"/>
          <p14:tracePt t="24566" x="2336800" y="5238750"/>
          <p14:tracePt t="24568" x="2336800" y="5230813"/>
          <p14:tracePt t="24572" x="2336800" y="5222875"/>
          <p14:tracePt t="24574" x="2336800" y="5214938"/>
          <p14:tracePt t="24576" x="2344738" y="5214938"/>
          <p14:tracePt t="24578" x="2344738" y="5207000"/>
          <p14:tracePt t="24580" x="2344738" y="5199063"/>
          <p14:tracePt t="24582" x="2344738" y="5191125"/>
          <p14:tracePt t="24586" x="2352675" y="5183188"/>
          <p14:tracePt t="24588" x="2352675" y="5175250"/>
          <p14:tracePt t="24590" x="2352675" y="5167313"/>
          <p14:tracePt t="24594" x="2360613" y="5151438"/>
          <p14:tracePt t="24598" x="2368550" y="5143500"/>
          <p14:tracePt t="24600" x="2368550" y="5135563"/>
          <p14:tracePt t="24602" x="2368550" y="5127625"/>
          <p14:tracePt t="24605" x="2376488" y="5127625"/>
          <p14:tracePt t="24606" x="2376488" y="5119688"/>
          <p14:tracePt t="24610" x="2384425" y="5103813"/>
          <p14:tracePt t="24614" x="2392363" y="5095875"/>
          <p14:tracePt t="24618" x="2400300" y="5087938"/>
          <p14:tracePt t="24620" x="2400300" y="5080000"/>
          <p14:tracePt t="24622" x="2408238" y="5072063"/>
          <p14:tracePt t="24626" x="2416175" y="5064125"/>
          <p14:tracePt t="24630" x="2424113" y="5056188"/>
          <p14:tracePt t="24634" x="2432050" y="5048250"/>
          <p14:tracePt t="24636" x="2432050" y="5040313"/>
          <p14:tracePt t="24638" x="2439988" y="5040313"/>
          <p14:tracePt t="24640" x="2439988" y="5032375"/>
          <p14:tracePt t="24644" x="2447925" y="5024438"/>
          <p14:tracePt t="24646" x="2455863" y="5024438"/>
          <p14:tracePt t="24648" x="2455863" y="5016500"/>
          <p14:tracePt t="24650" x="2463800" y="5008563"/>
          <p14:tracePt t="24656" x="2471738" y="5000625"/>
          <p14:tracePt t="24660" x="2479675" y="4992688"/>
          <p14:tracePt t="24662" x="2487613" y="4992688"/>
          <p14:tracePt t="24668" x="2495550" y="4984750"/>
          <p14:tracePt t="24673" x="2503488" y="4976813"/>
          <p14:tracePt t="24678" x="2511425" y="4967288"/>
          <p14:tracePt t="24680" x="2519363" y="4967288"/>
          <p14:tracePt t="24684" x="2527300" y="4959350"/>
          <p14:tracePt t="24688" x="2535238" y="4959350"/>
          <p14:tracePt t="24690" x="2535238" y="4951413"/>
          <p14:tracePt t="24694" x="2543175" y="4943475"/>
          <p14:tracePt t="24698" x="2551113" y="4943475"/>
          <p14:tracePt t="24700" x="2551113" y="4935538"/>
          <p14:tracePt t="24706" x="2551113" y="4927600"/>
          <p14:tracePt t="24710" x="2551113" y="4919663"/>
          <p14:tracePt t="24712" x="2551113" y="4911725"/>
          <p14:tracePt t="24714" x="2559050" y="4911725"/>
          <p14:tracePt t="24718" x="2559050" y="4903788"/>
          <p14:tracePt t="24722" x="2559050" y="4895850"/>
          <p14:tracePt t="24724" x="2559050" y="4887913"/>
          <p14:tracePt t="24726" x="2559050" y="4879975"/>
          <p14:tracePt t="24730" x="2559050" y="4872038"/>
          <p14:tracePt t="24732" x="2559050" y="4856163"/>
          <p14:tracePt t="24736" x="2559050" y="4848225"/>
          <p14:tracePt t="24738" x="2559050" y="4832350"/>
          <p14:tracePt t="24740" x="2559050" y="4824413"/>
          <p14:tracePt t="24742" x="2559050" y="4816475"/>
          <p14:tracePt t="24744" x="2559050" y="4800600"/>
          <p14:tracePt t="24746" x="2559050" y="4784725"/>
          <p14:tracePt t="24748" x="2559050" y="4768850"/>
          <p14:tracePt t="24750" x="2559050" y="4760913"/>
          <p14:tracePt t="24752" x="2559050" y="4745038"/>
          <p14:tracePt t="24755" x="2559050" y="4729163"/>
          <p14:tracePt t="24756" x="2559050" y="4713288"/>
          <p14:tracePt t="24758" x="2559050" y="4697413"/>
          <p14:tracePt t="24760" x="2559050" y="4681538"/>
          <p14:tracePt t="24762" x="2559050" y="4673600"/>
          <p14:tracePt t="24764" x="2559050" y="4665663"/>
          <p14:tracePt t="24766" x="2559050" y="4649788"/>
          <p14:tracePt t="24768" x="2559050" y="4641850"/>
          <p14:tracePt t="24770" x="2559050" y="4624388"/>
          <p14:tracePt t="24772" x="2559050" y="4616450"/>
          <p14:tracePt t="24774" x="2559050" y="4592638"/>
          <p14:tracePt t="24776" x="2559050" y="4576763"/>
          <p14:tracePt t="24778" x="2559050" y="4568825"/>
          <p14:tracePt t="24780" x="2559050" y="4552950"/>
          <p14:tracePt t="24782" x="2559050" y="4537075"/>
          <p14:tracePt t="24784" x="2559050" y="4521200"/>
          <p14:tracePt t="24786" x="2559050" y="4505325"/>
          <p14:tracePt t="24788" x="2559050" y="4489450"/>
          <p14:tracePt t="24790" x="2559050" y="4481513"/>
          <p14:tracePt t="24792" x="2559050" y="4465638"/>
          <p14:tracePt t="24794" x="2559050" y="4449763"/>
          <p14:tracePt t="24796" x="2559050" y="4425950"/>
          <p14:tracePt t="24798" x="2559050" y="4418013"/>
          <p14:tracePt t="24800" x="2559050" y="4402138"/>
          <p14:tracePt t="24802" x="2566988" y="4386263"/>
          <p14:tracePt t="24805" x="2566988" y="4370388"/>
          <p14:tracePt t="24806" x="2566988" y="4354513"/>
          <p14:tracePt t="24808" x="2574925" y="4338638"/>
          <p14:tracePt t="24810" x="2574925" y="4322763"/>
          <p14:tracePt t="24812" x="2582863" y="4306888"/>
          <p14:tracePt t="24814" x="2582863" y="4291013"/>
          <p14:tracePt t="24816" x="2582863" y="4273550"/>
          <p14:tracePt t="24818" x="2590800" y="4257675"/>
          <p14:tracePt t="24820" x="2590800" y="4249738"/>
          <p14:tracePt t="24823" x="2598738" y="4233863"/>
          <p14:tracePt t="24824" x="2598738" y="4217988"/>
          <p14:tracePt t="24826" x="2598738" y="4210050"/>
          <p14:tracePt t="24828" x="2606675" y="4202113"/>
          <p14:tracePt t="24830" x="2616200" y="4178300"/>
          <p14:tracePt t="24834" x="2616200" y="4162425"/>
          <p14:tracePt t="24836" x="2624138" y="4154488"/>
          <p14:tracePt t="24839" x="2632075" y="4138613"/>
          <p14:tracePt t="24842" x="2640013" y="4122738"/>
          <p14:tracePt t="24844" x="2640013" y="4114800"/>
          <p14:tracePt t="24846" x="2647950" y="4106863"/>
          <p14:tracePt t="24848" x="2647950" y="4098925"/>
          <p14:tracePt t="24850" x="2655888" y="4090988"/>
          <p14:tracePt t="24852" x="2655888" y="4083050"/>
          <p14:tracePt t="24855" x="2663825" y="4075113"/>
          <p14:tracePt t="24856" x="2671763" y="4067175"/>
          <p14:tracePt t="24858" x="2671763" y="4059238"/>
          <p14:tracePt t="24860" x="2679700" y="4059238"/>
          <p14:tracePt t="24862" x="2679700" y="4051300"/>
          <p14:tracePt t="24864" x="2687638" y="4051300"/>
          <p14:tracePt t="24866" x="2695575" y="4035425"/>
          <p14:tracePt t="24872" x="2703513" y="4027488"/>
          <p14:tracePt t="24874" x="2711450" y="4019550"/>
          <p14:tracePt t="24876" x="2711450" y="4011613"/>
          <p14:tracePt t="24878" x="2727325" y="4011613"/>
          <p14:tracePt t="24882" x="2735263" y="4003675"/>
          <p14:tracePt t="24886" x="2751138" y="3995738"/>
          <p14:tracePt t="24890" x="2759075" y="3987800"/>
          <p14:tracePt t="24894" x="2774950" y="3987800"/>
          <p14:tracePt t="24896" x="2774950" y="3979863"/>
          <p14:tracePt t="24898" x="2782888" y="3979863"/>
          <p14:tracePt t="24900" x="2790825" y="3979863"/>
          <p14:tracePt t="24902" x="2798763" y="3979863"/>
          <p14:tracePt t="24905" x="2806700" y="3971925"/>
          <p14:tracePt t="24906" x="2814638" y="3971925"/>
          <p14:tracePt t="24910" x="2830513" y="3971925"/>
          <p14:tracePt t="24912" x="2838450" y="3971925"/>
          <p14:tracePt t="24914" x="2846388" y="3971925"/>
          <p14:tracePt t="24916" x="2854325" y="3963988"/>
          <p14:tracePt t="24918" x="2862263" y="3963988"/>
          <p14:tracePt t="24920" x="2870200" y="3963988"/>
          <p14:tracePt t="24922" x="2878138" y="3956050"/>
          <p14:tracePt t="24924" x="2886075" y="3956050"/>
          <p14:tracePt t="24926" x="2901950" y="3956050"/>
          <p14:tracePt t="24928" x="2909888" y="3956050"/>
          <p14:tracePt t="24932" x="2925763" y="3948113"/>
          <p14:tracePt t="24934" x="2933700" y="3948113"/>
          <p14:tracePt t="24936" x="2941638" y="3938588"/>
          <p14:tracePt t="24938" x="2949575" y="3938588"/>
          <p14:tracePt t="24940" x="2957513" y="3938588"/>
          <p14:tracePt t="24942" x="2967038" y="3938588"/>
          <p14:tracePt t="24944" x="2974975" y="3930650"/>
          <p14:tracePt t="24946" x="2982913" y="3930650"/>
          <p14:tracePt t="24948" x="2990850" y="3930650"/>
          <p14:tracePt t="24952" x="2998788" y="3922713"/>
          <p14:tracePt t="24955" x="3006725" y="3922713"/>
          <p14:tracePt t="24956" x="3014663" y="3922713"/>
          <p14:tracePt t="24958" x="3014663" y="3914775"/>
          <p14:tracePt t="24960" x="3022600" y="3914775"/>
          <p14:tracePt t="24966" x="3030538" y="3914775"/>
          <p14:tracePt t="24970" x="3038475" y="3906838"/>
          <p14:tracePt t="24978" x="3046413" y="3906838"/>
          <p14:tracePt t="24989" x="3054350" y="3898900"/>
          <p14:tracePt t="25005" x="3062288" y="3898900"/>
          <p14:tracePt t="25036" x="3070225" y="3898900"/>
          <p14:tracePt t="25050" x="3078163" y="3906838"/>
          <p14:tracePt t="25056" x="3078163" y="3914775"/>
          <p14:tracePt t="25058" x="3078163" y="3922713"/>
          <p14:tracePt t="25060" x="3086100" y="3922713"/>
          <p14:tracePt t="25064" x="3086100" y="3930650"/>
          <p14:tracePt t="25066" x="3094038" y="3930650"/>
          <p14:tracePt t="25070" x="3101975" y="3938588"/>
          <p14:tracePt t="25074" x="3101975" y="3948113"/>
          <p14:tracePt t="25076" x="3109913" y="3948113"/>
          <p14:tracePt t="25080" x="3109913" y="3956050"/>
          <p14:tracePt t="25082" x="3117850" y="3956050"/>
          <p14:tracePt t="25084" x="3117850" y="3963988"/>
          <p14:tracePt t="25088" x="3125788" y="3971925"/>
          <p14:tracePt t="25090" x="3133725" y="3971925"/>
          <p14:tracePt t="25094" x="3133725" y="3979863"/>
          <p14:tracePt t="25096" x="3141663" y="3979863"/>
          <p14:tracePt t="25100" x="3149600" y="3987800"/>
          <p14:tracePt t="25102" x="3149600" y="3995738"/>
          <p14:tracePt t="25105" x="3157538" y="3995738"/>
          <p14:tracePt t="25106" x="3165475" y="3995738"/>
          <p14:tracePt t="25108" x="3165475" y="4003675"/>
          <p14:tracePt t="25110" x="3173413" y="4003675"/>
          <p14:tracePt t="25112" x="3173413" y="4011613"/>
          <p14:tracePt t="25114" x="3181350" y="4011613"/>
          <p14:tracePt t="25116" x="3189288" y="4011613"/>
          <p14:tracePt t="25118" x="3197225" y="4019550"/>
          <p14:tracePt t="25120" x="3197225" y="4027488"/>
          <p14:tracePt t="25122" x="3205163" y="4027488"/>
          <p14:tracePt t="25126" x="3221038" y="4035425"/>
          <p14:tracePt t="25130" x="3228975" y="4035425"/>
          <p14:tracePt t="25132" x="3228975" y="4043363"/>
          <p14:tracePt t="25134" x="3236913" y="4043363"/>
          <p14:tracePt t="25136" x="3236913" y="4051300"/>
          <p14:tracePt t="25138" x="3252788" y="4051300"/>
          <p14:tracePt t="25140" x="3252788" y="4059238"/>
          <p14:tracePt t="25142" x="3260725" y="4059238"/>
          <p14:tracePt t="25146" x="3268663" y="4067175"/>
          <p14:tracePt t="25150" x="3276600" y="4067175"/>
          <p14:tracePt t="25152" x="3284538" y="4067175"/>
          <p14:tracePt t="25156" x="3292475" y="4075113"/>
          <p14:tracePt t="25158" x="3300413" y="4075113"/>
          <p14:tracePt t="25160" x="3308350" y="4075113"/>
          <p14:tracePt t="25164" x="3317875" y="4075113"/>
          <p14:tracePt t="25168" x="3325813" y="4075113"/>
          <p14:tracePt t="25170" x="3325813" y="4083050"/>
          <p14:tracePt t="25174" x="3333750" y="4083050"/>
          <p14:tracePt t="25176" x="3341688" y="4083050"/>
          <p14:tracePt t="25182" x="3349625" y="4083050"/>
          <p14:tracePt t="25189" x="3349625" y="4090988"/>
          <p14:tracePt t="25190" x="3357563" y="4090988"/>
          <p14:tracePt t="25202" x="3365500" y="4090988"/>
          <p14:tracePt t="25222" x="3373438" y="4090988"/>
          <p14:tracePt t="25232" x="3381375" y="4090988"/>
          <p14:tracePt t="25244" x="3389313" y="4090988"/>
          <p14:tracePt t="25252" x="3397250" y="4090988"/>
          <p14:tracePt t="25258" x="3405188" y="4090988"/>
          <p14:tracePt t="25260" x="3413125" y="4090988"/>
          <p14:tracePt t="25266" x="3421063" y="4090988"/>
          <p14:tracePt t="25272" x="3429000" y="4090988"/>
          <p14:tracePt t="25274" x="3429000" y="4083050"/>
          <p14:tracePt t="25276" x="3436938" y="4083050"/>
          <p14:tracePt t="25280" x="3444875" y="4083050"/>
          <p14:tracePt t="25284" x="3452813" y="4083050"/>
          <p14:tracePt t="25290" x="3460750" y="4075113"/>
          <p14:tracePt t="25294" x="3468688" y="4075113"/>
          <p14:tracePt t="25298" x="3476625" y="4075113"/>
          <p14:tracePt t="25300" x="3476625" y="4067175"/>
          <p14:tracePt t="25305" x="3484563" y="4067175"/>
          <p14:tracePt t="25308" x="3492500" y="4059238"/>
          <p14:tracePt t="25310" x="3492500" y="4051300"/>
          <p14:tracePt t="25314" x="3500438" y="4051300"/>
          <p14:tracePt t="25316" x="3508375" y="4043363"/>
          <p14:tracePt t="25323" x="3508375" y="4035425"/>
          <p14:tracePt t="25324" x="3516313" y="4035425"/>
          <p14:tracePt t="25326" x="3516313" y="4027488"/>
          <p14:tracePt t="25330" x="3524250" y="4027488"/>
          <p14:tracePt t="25332" x="3524250" y="4019550"/>
          <p14:tracePt t="25334" x="3524250" y="4011613"/>
          <p14:tracePt t="25336" x="3532188" y="4011613"/>
          <p14:tracePt t="25340" x="3540125" y="4003675"/>
          <p14:tracePt t="25346" x="3540125" y="3995738"/>
          <p14:tracePt t="25348" x="3548063" y="3995738"/>
          <p14:tracePt t="25355" x="3548063" y="3987800"/>
          <p14:tracePt t="25362" x="3548063" y="3979863"/>
          <p14:tracePt t="25422" x="3548063" y="3987800"/>
          <p14:tracePt t="25428" x="3548063" y="3995738"/>
          <p14:tracePt t="25432" x="3548063" y="4003675"/>
          <p14:tracePt t="25438" x="3548063" y="4011613"/>
          <p14:tracePt t="25440" x="3548063" y="4019550"/>
          <p14:tracePt t="25444" x="3548063" y="4027488"/>
          <p14:tracePt t="25448" x="3548063" y="4035425"/>
          <p14:tracePt t="25452" x="3548063" y="4043363"/>
          <p14:tracePt t="25456" x="3548063" y="4051300"/>
          <p14:tracePt t="25458" x="3548063" y="4059238"/>
          <p14:tracePt t="25462" x="3548063" y="4067175"/>
          <p14:tracePt t="25464" x="3548063" y="4075113"/>
          <p14:tracePt t="25466" x="3548063" y="4083050"/>
          <p14:tracePt t="25470" x="3548063" y="4090988"/>
          <p14:tracePt t="25474" x="3548063" y="4098925"/>
          <p14:tracePt t="25476" x="3548063" y="4106863"/>
          <p14:tracePt t="25478" x="3548063" y="4114800"/>
          <p14:tracePt t="25482" x="3548063" y="4122738"/>
          <p14:tracePt t="25484" x="3548063" y="4130675"/>
          <p14:tracePt t="25486" x="3548063" y="4138613"/>
          <p14:tracePt t="25490" x="3548063" y="4146550"/>
          <p14:tracePt t="25492" x="3548063" y="4154488"/>
          <p14:tracePt t="25496" x="3548063" y="4170363"/>
          <p14:tracePt t="25500" x="3556000" y="4178300"/>
          <p14:tracePt t="25502" x="3556000" y="4186238"/>
          <p14:tracePt t="25505" x="3556000" y="4194175"/>
          <p14:tracePt t="25506" x="3556000" y="4202113"/>
          <p14:tracePt t="25510" x="3556000" y="4210050"/>
          <p14:tracePt t="25512" x="3556000" y="4217988"/>
          <p14:tracePt t="25514" x="3556000" y="4225925"/>
          <p14:tracePt t="25516" x="3556000" y="4233863"/>
          <p14:tracePt t="25518" x="3556000" y="4241800"/>
          <p14:tracePt t="25520" x="3556000" y="4249738"/>
          <p14:tracePt t="25524" x="3556000" y="4257675"/>
          <p14:tracePt t="25526" x="3563938" y="4265613"/>
          <p14:tracePt t="25528" x="3563938" y="4273550"/>
          <p14:tracePt t="25530" x="3563938" y="4281488"/>
          <p14:tracePt t="25534" x="3563938" y="4298950"/>
          <p14:tracePt t="25538" x="3563938" y="4306888"/>
          <p14:tracePt t="25540" x="3571875" y="4322763"/>
          <p14:tracePt t="25544" x="3571875" y="4338638"/>
          <p14:tracePt t="25548" x="3571875" y="4346575"/>
          <p14:tracePt t="25550" x="3571875" y="4362450"/>
          <p14:tracePt t="25552" x="3571875" y="4370388"/>
          <p14:tracePt t="25555" x="3571875" y="4378325"/>
          <p14:tracePt t="25556" x="3571875" y="4386263"/>
          <p14:tracePt t="25558" x="3571875" y="4394200"/>
          <p14:tracePt t="25560" x="3571875" y="4402138"/>
          <p14:tracePt t="25562" x="3571875" y="4418013"/>
          <p14:tracePt t="25564" x="3571875" y="4425950"/>
          <p14:tracePt t="25566" x="3579813" y="4433888"/>
          <p14:tracePt t="25568" x="3579813" y="4449763"/>
          <p14:tracePt t="25570" x="3579813" y="4465638"/>
          <p14:tracePt t="25572" x="3579813" y="4473575"/>
          <p14:tracePt t="25574" x="3579813" y="4481513"/>
          <p14:tracePt t="25576" x="3587750" y="4497388"/>
          <p14:tracePt t="25578" x="3587750" y="4513263"/>
          <p14:tracePt t="25580" x="3587750" y="4521200"/>
          <p14:tracePt t="25582" x="3587750" y="4529138"/>
          <p14:tracePt t="25584" x="3595688" y="4552950"/>
          <p14:tracePt t="25586" x="3595688" y="4560888"/>
          <p14:tracePt t="25588" x="3595688" y="4576763"/>
          <p14:tracePt t="25590" x="3595688" y="4584700"/>
          <p14:tracePt t="25592" x="3595688" y="4600575"/>
          <p14:tracePt t="25594" x="3595688" y="4616450"/>
          <p14:tracePt t="25596" x="3595688" y="4633913"/>
          <p14:tracePt t="25598" x="3595688" y="4641850"/>
          <p14:tracePt t="25600" x="3603625" y="4649788"/>
          <p14:tracePt t="25602" x="3603625" y="4673600"/>
          <p14:tracePt t="25605" x="3603625" y="4681538"/>
          <p14:tracePt t="25606" x="3603625" y="4697413"/>
          <p14:tracePt t="25608" x="3603625" y="4705350"/>
          <p14:tracePt t="25610" x="3603625" y="4721225"/>
          <p14:tracePt t="25612" x="3611563" y="4737100"/>
          <p14:tracePt t="25614" x="3611563" y="4745038"/>
          <p14:tracePt t="25616" x="3611563" y="4760913"/>
          <p14:tracePt t="25618" x="3611563" y="4776788"/>
          <p14:tracePt t="25620" x="3611563" y="4784725"/>
          <p14:tracePt t="25622" x="3611563" y="4800600"/>
          <p14:tracePt t="25624" x="3611563" y="4808538"/>
          <p14:tracePt t="25626" x="3611563" y="4824413"/>
          <p14:tracePt t="25628" x="3611563" y="4840288"/>
          <p14:tracePt t="25630" x="3611563" y="4856163"/>
          <p14:tracePt t="25632" x="3611563" y="4864100"/>
          <p14:tracePt t="25634" x="3611563" y="4879975"/>
          <p14:tracePt t="25636" x="3611563" y="4895850"/>
          <p14:tracePt t="25638" x="3611563" y="4911725"/>
          <p14:tracePt t="25640" x="3611563" y="4919663"/>
          <p14:tracePt t="25642" x="3611563" y="4935538"/>
          <p14:tracePt t="25644" x="3611563" y="4943475"/>
          <p14:tracePt t="25646" x="3619500" y="4967288"/>
          <p14:tracePt t="25648" x="3619500" y="4976813"/>
          <p14:tracePt t="25650" x="3619500" y="4992688"/>
          <p14:tracePt t="25652" x="3619500" y="5008563"/>
          <p14:tracePt t="25655" x="3619500" y="5016500"/>
          <p14:tracePt t="25656" x="3619500" y="5040313"/>
          <p14:tracePt t="25658" x="3619500" y="5056188"/>
          <p14:tracePt t="25660" x="3619500" y="5064125"/>
          <p14:tracePt t="25662" x="3619500" y="5072063"/>
          <p14:tracePt t="25664" x="3619500" y="5087938"/>
          <p14:tracePt t="25666" x="3619500" y="5103813"/>
          <p14:tracePt t="25668" x="3619500" y="5111750"/>
          <p14:tracePt t="25670" x="3619500" y="5127625"/>
          <p14:tracePt t="25672" x="3619500" y="5135563"/>
          <p14:tracePt t="25674" x="3619500" y="5151438"/>
          <p14:tracePt t="25676" x="3619500" y="5167313"/>
          <p14:tracePt t="25678" x="3619500" y="5175250"/>
          <p14:tracePt t="25680" x="3619500" y="5183188"/>
          <p14:tracePt t="25682" x="3619500" y="5199063"/>
          <p14:tracePt t="25684" x="3619500" y="5214938"/>
          <p14:tracePt t="25688" x="3619500" y="5230813"/>
          <p14:tracePt t="25690" x="3619500" y="5246688"/>
          <p14:tracePt t="25692" x="3619500" y="5254625"/>
          <p14:tracePt t="25694" x="3619500" y="5262563"/>
          <p14:tracePt t="25696" x="3619500" y="5270500"/>
          <p14:tracePt t="25698" x="3619500" y="5278438"/>
          <p14:tracePt t="25700" x="3611563" y="5286375"/>
          <p14:tracePt t="25702" x="3611563" y="5302250"/>
          <p14:tracePt t="25705" x="3611563" y="5310188"/>
          <p14:tracePt t="25706" x="3611563" y="5319713"/>
          <p14:tracePt t="25708" x="3611563" y="5335588"/>
          <p14:tracePt t="25710" x="3611563" y="5343525"/>
          <p14:tracePt t="25712" x="3603625" y="5351463"/>
          <p14:tracePt t="25714" x="3603625" y="5359400"/>
          <p14:tracePt t="25716" x="3603625" y="5367338"/>
          <p14:tracePt t="25718" x="3595688" y="5375275"/>
          <p14:tracePt t="25720" x="3595688" y="5391150"/>
          <p14:tracePt t="25722" x="3587750" y="5399088"/>
          <p14:tracePt t="25724" x="3587750" y="5407025"/>
          <p14:tracePt t="25726" x="3587750" y="5422900"/>
          <p14:tracePt t="25730" x="3587750" y="5430838"/>
          <p14:tracePt t="25732" x="3579813" y="5446713"/>
          <p14:tracePt t="25736" x="3571875" y="5462588"/>
          <p14:tracePt t="25738" x="3571875" y="5470525"/>
          <p14:tracePt t="25740" x="3571875" y="5478463"/>
          <p14:tracePt t="25742" x="3571875" y="5486400"/>
          <p14:tracePt t="25744" x="3563938" y="5494338"/>
          <p14:tracePt t="25746" x="3563938" y="5502275"/>
          <p14:tracePt t="25748" x="3563938" y="5510213"/>
          <p14:tracePt t="25750" x="3556000" y="5510213"/>
          <p14:tracePt t="25752" x="3556000" y="5526088"/>
          <p14:tracePt t="25755" x="3548063" y="5534025"/>
          <p14:tracePt t="25756" x="3548063" y="5541963"/>
          <p14:tracePt t="25758" x="3540125" y="5549900"/>
          <p14:tracePt t="25760" x="3540125" y="5557838"/>
          <p14:tracePt t="25762" x="3540125" y="5565775"/>
          <p14:tracePt t="25764" x="3532188" y="5573713"/>
          <p14:tracePt t="25766" x="3524250" y="5573713"/>
          <p14:tracePt t="25768" x="3524250" y="5581650"/>
          <p14:tracePt t="25770" x="3516313" y="5589588"/>
          <p14:tracePt t="25772" x="3516313" y="5597525"/>
          <p14:tracePt t="25774" x="3508375" y="5605463"/>
          <p14:tracePt t="25776" x="3500438" y="5613400"/>
          <p14:tracePt t="25780" x="3492500" y="5621338"/>
          <p14:tracePt t="25782" x="3484563" y="5629275"/>
          <p14:tracePt t="25784" x="3476625" y="5637213"/>
          <p14:tracePt t="25786" x="3476625" y="5645150"/>
          <p14:tracePt t="25788" x="3460750" y="5653088"/>
          <p14:tracePt t="25792" x="3444875" y="5662613"/>
          <p14:tracePt t="25794" x="3444875" y="5670550"/>
          <p14:tracePt t="25796" x="3436938" y="5678488"/>
          <p14:tracePt t="25798" x="3421063" y="5686425"/>
          <p14:tracePt t="25800" x="3421063" y="5694363"/>
          <p14:tracePt t="25802" x="3405188" y="5694363"/>
          <p14:tracePt t="25805" x="3397250" y="5702300"/>
          <p14:tracePt t="25806" x="3389313" y="5710238"/>
          <p14:tracePt t="25808" x="3381375" y="5718175"/>
          <p14:tracePt t="25810" x="3373438" y="5726113"/>
          <p14:tracePt t="25812" x="3365500" y="5734050"/>
          <p14:tracePt t="25814" x="3357563" y="5741988"/>
          <p14:tracePt t="25816" x="3341688" y="5741988"/>
          <p14:tracePt t="25818" x="3333750" y="5749925"/>
          <p14:tracePt t="25820" x="3325813" y="5765800"/>
          <p14:tracePt t="25822" x="3317875" y="5765800"/>
          <p14:tracePt t="25824" x="3308350" y="5773738"/>
          <p14:tracePt t="25826" x="3300413" y="5781675"/>
          <p14:tracePt t="25828" x="3292475" y="5789613"/>
          <p14:tracePt t="25830" x="3284538" y="5789613"/>
          <p14:tracePt t="25832" x="3284538" y="5797550"/>
          <p14:tracePt t="25834" x="3276600" y="5805488"/>
          <p14:tracePt t="25836" x="3268663" y="5813425"/>
          <p14:tracePt t="25838" x="3260725" y="5813425"/>
          <p14:tracePt t="25840" x="3252788" y="5821363"/>
          <p14:tracePt t="25844" x="3244850" y="5829300"/>
          <p14:tracePt t="25846" x="3244850" y="5837238"/>
          <p14:tracePt t="25848" x="3236913" y="5837238"/>
          <p14:tracePt t="25850" x="3236913" y="5845175"/>
          <p14:tracePt t="25852" x="3228975" y="5845175"/>
          <p14:tracePt t="25855" x="3221038" y="5853113"/>
          <p14:tracePt t="25858" x="3213100" y="5861050"/>
          <p14:tracePt t="25860" x="3213100" y="5868988"/>
          <p14:tracePt t="25862" x="3205163" y="5868988"/>
          <p14:tracePt t="25864" x="3205163" y="5876925"/>
          <p14:tracePt t="25866" x="3197225" y="5876925"/>
          <p14:tracePt t="25868" x="3189288" y="5884863"/>
          <p14:tracePt t="25872" x="3181350" y="5892800"/>
          <p14:tracePt t="25874" x="3173413" y="5892800"/>
          <p14:tracePt t="25876" x="3165475" y="5900738"/>
          <p14:tracePt t="25889" x="3125788" y="5924550"/>
          <p14:tracePt t="25890" x="3117850" y="5932488"/>
          <p14:tracePt t="25892" x="3109913" y="5940425"/>
          <p14:tracePt t="25894" x="3101975" y="5940425"/>
          <p14:tracePt t="25896" x="3094038" y="5948363"/>
          <p14:tracePt t="25898" x="3086100" y="5948363"/>
          <p14:tracePt t="25900" x="3070225" y="5956300"/>
          <p14:tracePt t="25902" x="3062288" y="5964238"/>
          <p14:tracePt t="25905" x="3054350" y="5964238"/>
          <p14:tracePt t="25906" x="3038475" y="5980113"/>
          <p14:tracePt t="25908" x="3030538" y="5988050"/>
          <p14:tracePt t="25910" x="3022600" y="5988050"/>
          <p14:tracePt t="25912" x="3006725" y="5995988"/>
          <p14:tracePt t="25914" x="2998788" y="6005513"/>
          <p14:tracePt t="25916" x="2982913" y="6013450"/>
          <p14:tracePt t="25918" x="2974975" y="6021388"/>
          <p14:tracePt t="25920" x="2957513" y="6021388"/>
          <p14:tracePt t="25922" x="2949575" y="6029325"/>
          <p14:tracePt t="25924" x="2933700" y="6037263"/>
          <p14:tracePt t="25926" x="2925763" y="6037263"/>
          <p14:tracePt t="25928" x="2917825" y="6053138"/>
          <p14:tracePt t="25930" x="2894013" y="6061075"/>
          <p14:tracePt t="25932" x="2886075" y="6061075"/>
          <p14:tracePt t="25934" x="2878138" y="6069013"/>
          <p14:tracePt t="25936" x="2862263" y="6076950"/>
          <p14:tracePt t="25938" x="2846388" y="6076950"/>
          <p14:tracePt t="25940" x="2838450" y="6084888"/>
          <p14:tracePt t="25942" x="2822575" y="6092825"/>
          <p14:tracePt t="25944" x="2814638" y="6092825"/>
          <p14:tracePt t="25946" x="2798763" y="6100763"/>
          <p14:tracePt t="25948" x="2782888" y="6108700"/>
          <p14:tracePt t="25950" x="2767013" y="6116638"/>
          <p14:tracePt t="25952" x="2751138" y="6116638"/>
          <p14:tracePt t="25955" x="2743200" y="6124575"/>
          <p14:tracePt t="25956" x="2727325" y="6124575"/>
          <p14:tracePt t="25958" x="2703513" y="6132513"/>
          <p14:tracePt t="25960" x="2687638" y="6132513"/>
          <p14:tracePt t="25962" x="2679700" y="6132513"/>
          <p14:tracePt t="25964" x="2663825" y="6140450"/>
          <p14:tracePt t="25966" x="2647950" y="6148388"/>
          <p14:tracePt t="25968" x="2632075" y="6148388"/>
          <p14:tracePt t="25970" x="2606675" y="6156325"/>
          <p14:tracePt t="25972" x="2582863" y="6156325"/>
          <p14:tracePt t="25974" x="2559050" y="6156325"/>
          <p14:tracePt t="25976" x="2543175" y="6164263"/>
          <p14:tracePt t="25978" x="2519363" y="6164263"/>
          <p14:tracePt t="25980" x="2495550" y="6172200"/>
          <p14:tracePt t="25982" x="2471738" y="6180138"/>
          <p14:tracePt t="25984" x="2439988" y="6180138"/>
          <p14:tracePt t="25986" x="2408238" y="6180138"/>
          <p14:tracePt t="25988" x="2384425" y="6180138"/>
          <p14:tracePt t="25990" x="2352675" y="6188075"/>
          <p14:tracePt t="25992" x="2328863" y="6188075"/>
          <p14:tracePt t="25994" x="2297113" y="6196013"/>
          <p14:tracePt t="25996" x="2273300" y="6196013"/>
          <p14:tracePt t="25998" x="2239963" y="6203950"/>
          <p14:tracePt t="26000" x="2216150" y="6203950"/>
          <p14:tracePt t="26002" x="2184400" y="6211888"/>
          <p14:tracePt t="26005" x="2160588" y="6211888"/>
          <p14:tracePt t="26006" x="2136775" y="6211888"/>
          <p14:tracePt t="26008" x="2112963" y="6211888"/>
          <p14:tracePt t="26010" x="2081213" y="6211888"/>
          <p14:tracePt t="26012" x="2057400" y="6219825"/>
          <p14:tracePt t="26014" x="2033588" y="6219825"/>
          <p14:tracePt t="26016" x="2009775" y="6219825"/>
          <p14:tracePt t="26018" x="1985963" y="6219825"/>
          <p14:tracePt t="26020" x="1962150" y="6227763"/>
          <p14:tracePt t="26022" x="1938338" y="6227763"/>
          <p14:tracePt t="26024" x="1912938" y="6227763"/>
          <p14:tracePt t="26026" x="1897063" y="6235700"/>
          <p14:tracePt t="26028" x="1873250" y="6235700"/>
          <p14:tracePt t="26030" x="1857375" y="6235700"/>
          <p14:tracePt t="26032" x="1833563" y="6235700"/>
          <p14:tracePt t="26034" x="1809750" y="6235700"/>
          <p14:tracePt t="26036" x="1793875" y="6235700"/>
          <p14:tracePt t="26039" x="1778000" y="6243638"/>
          <p14:tracePt t="26040" x="1762125" y="6243638"/>
          <p14:tracePt t="26042" x="1746250" y="6243638"/>
          <p14:tracePt t="26044" x="1730375" y="6251575"/>
          <p14:tracePt t="26046" x="1706563" y="6251575"/>
          <p14:tracePt t="26048" x="1690688" y="6251575"/>
          <p14:tracePt t="26050" x="1682750" y="6251575"/>
          <p14:tracePt t="26052" x="1666875" y="6251575"/>
          <p14:tracePt t="26055" x="1658938" y="6259513"/>
          <p14:tracePt t="26056" x="1635125" y="6259513"/>
          <p14:tracePt t="26058" x="1627188" y="6259513"/>
          <p14:tracePt t="26060" x="1619250" y="6259513"/>
          <p14:tracePt t="26062" x="1611313" y="6259513"/>
          <p14:tracePt t="26064" x="1595438" y="6259513"/>
          <p14:tracePt t="26066" x="1587500" y="6259513"/>
          <p14:tracePt t="26068" x="1571625" y="6259513"/>
          <p14:tracePt t="26070" x="1562100" y="6259513"/>
          <p14:tracePt t="26072" x="1554163" y="6259513"/>
          <p14:tracePt t="26074" x="1546225" y="6259513"/>
          <p14:tracePt t="26076" x="1538288" y="6259513"/>
          <p14:tracePt t="26078" x="1522413" y="6259513"/>
          <p14:tracePt t="26080" x="1514475" y="6259513"/>
          <p14:tracePt t="26082" x="1506538" y="6259513"/>
          <p14:tracePt t="26084" x="1498600" y="6259513"/>
          <p14:tracePt t="26086" x="1490663" y="6259513"/>
          <p14:tracePt t="26088" x="1482725" y="6259513"/>
          <p14:tracePt t="26090" x="1474788" y="6259513"/>
          <p14:tracePt t="26092" x="1466850" y="6251575"/>
          <p14:tracePt t="26094" x="1458913" y="6251575"/>
          <p14:tracePt t="26096" x="1450975" y="6251575"/>
          <p14:tracePt t="26098" x="1443038" y="6251575"/>
          <p14:tracePt t="26100" x="1435100" y="6251575"/>
          <p14:tracePt t="26102" x="1435100" y="6243638"/>
          <p14:tracePt t="26105" x="1427163" y="6243638"/>
          <p14:tracePt t="26106" x="1419225" y="6235700"/>
          <p14:tracePt t="26108" x="1411288" y="6235700"/>
          <p14:tracePt t="26112" x="1395413" y="6227763"/>
          <p14:tracePt t="26116" x="1387475" y="6227763"/>
          <p14:tracePt t="26118" x="1379538" y="6227763"/>
          <p14:tracePt t="26120" x="1371600" y="6219825"/>
          <p14:tracePt t="26124" x="1363663" y="6211888"/>
          <p14:tracePt t="26128" x="1347788" y="6203950"/>
          <p14:tracePt t="26132" x="1339850" y="6196013"/>
          <p14:tracePt t="26136" x="1331913" y="6188075"/>
          <p14:tracePt t="26140" x="1323975" y="6188075"/>
          <p14:tracePt t="26142" x="1316038" y="6172200"/>
          <p14:tracePt t="26146" x="1308100" y="6172200"/>
          <p14:tracePt t="26148" x="1308100" y="6164263"/>
          <p14:tracePt t="26150" x="1292225" y="6164263"/>
          <p14:tracePt t="26152" x="1292225" y="6156325"/>
          <p14:tracePt t="26155" x="1284288" y="6148388"/>
          <p14:tracePt t="26158" x="1284288" y="6140450"/>
          <p14:tracePt t="26160" x="1276350" y="6140450"/>
          <p14:tracePt t="26162" x="1276350" y="6132513"/>
          <p14:tracePt t="26164" x="1268413" y="6132513"/>
          <p14:tracePt t="26166" x="1260475" y="6116638"/>
          <p14:tracePt t="26170" x="1252538" y="6108700"/>
          <p14:tracePt t="26174" x="1252538" y="6100763"/>
          <p14:tracePt t="26176" x="1244600" y="6092825"/>
          <p14:tracePt t="26178" x="1244600" y="6084888"/>
          <p14:tracePt t="26180" x="1236663" y="6084888"/>
          <p14:tracePt t="26182" x="1228725" y="6076950"/>
          <p14:tracePt t="26184" x="1228725" y="6069013"/>
          <p14:tracePt t="26186" x="1228725" y="6061075"/>
          <p14:tracePt t="26188" x="1220788" y="6061075"/>
          <p14:tracePt t="26190" x="1220788" y="6045200"/>
          <p14:tracePt t="26194" x="1211263" y="6037263"/>
          <p14:tracePt t="26196" x="1203325" y="6029325"/>
          <p14:tracePt t="26198" x="1203325" y="6013450"/>
          <p14:tracePt t="26200" x="1203325" y="6005513"/>
          <p14:tracePt t="26202" x="1195388" y="5995988"/>
          <p14:tracePt t="26205" x="1195388" y="5988050"/>
          <p14:tracePt t="26206" x="1195388" y="5980113"/>
          <p14:tracePt t="26208" x="1187450" y="5972175"/>
          <p14:tracePt t="26210" x="1179513" y="5956300"/>
          <p14:tracePt t="26212" x="1179513" y="5948363"/>
          <p14:tracePt t="26214" x="1179513" y="5932488"/>
          <p14:tracePt t="26218" x="1171575" y="5916613"/>
          <p14:tracePt t="26220" x="1163638" y="5908675"/>
          <p14:tracePt t="26222" x="1163638" y="5892800"/>
          <p14:tracePt t="26224" x="1163638" y="5884863"/>
          <p14:tracePt t="26226" x="1163638" y="5876925"/>
          <p14:tracePt t="26228" x="1155700" y="5861050"/>
          <p14:tracePt t="26230" x="1155700" y="5853113"/>
          <p14:tracePt t="26232" x="1147763" y="5845175"/>
          <p14:tracePt t="26234" x="1147763" y="5837238"/>
          <p14:tracePt t="26236" x="1147763" y="5829300"/>
          <p14:tracePt t="26238" x="1147763" y="5821363"/>
          <p14:tracePt t="26240" x="1139825" y="5805488"/>
          <p14:tracePt t="26244" x="1131888" y="5789613"/>
          <p14:tracePt t="26246" x="1131888" y="5781675"/>
          <p14:tracePt t="26248" x="1131888" y="5773738"/>
          <p14:tracePt t="26250" x="1131888" y="5765800"/>
          <p14:tracePt t="26252" x="1131888" y="5757863"/>
          <p14:tracePt t="26255" x="1131888" y="5749925"/>
          <p14:tracePt t="26256" x="1123950" y="5741988"/>
          <p14:tracePt t="26258" x="1123950" y="5734050"/>
          <p14:tracePt t="26260" x="1123950" y="5726113"/>
          <p14:tracePt t="26262" x="1123950" y="5718175"/>
          <p14:tracePt t="26264" x="1123950" y="5710238"/>
          <p14:tracePt t="26266" x="1123950" y="5702300"/>
          <p14:tracePt t="26268" x="1116013" y="5694363"/>
          <p14:tracePt t="26270" x="1116013" y="5686425"/>
          <p14:tracePt t="26273" x="1116013" y="5678488"/>
          <p14:tracePt t="26274" x="1116013" y="5670550"/>
          <p14:tracePt t="26276" x="1116013" y="5662613"/>
          <p14:tracePt t="26278" x="1116013" y="5653088"/>
          <p14:tracePt t="26280" x="1116013" y="5645150"/>
          <p14:tracePt t="26282" x="1116013" y="5637213"/>
          <p14:tracePt t="26284" x="1116013" y="5629275"/>
          <p14:tracePt t="26288" x="1116013" y="5613400"/>
          <p14:tracePt t="26290" x="1116013" y="5605463"/>
          <p14:tracePt t="26294" x="1116013" y="5589588"/>
          <p14:tracePt t="26296" x="1116013" y="5581650"/>
          <p14:tracePt t="26298" x="1116013" y="5573713"/>
          <p14:tracePt t="26300" x="1123950" y="5565775"/>
          <p14:tracePt t="26302" x="1123950" y="5557838"/>
          <p14:tracePt t="26305" x="1123950" y="5549900"/>
          <p14:tracePt t="26306" x="1123950" y="5534025"/>
          <p14:tracePt t="26308" x="1131888" y="5526088"/>
          <p14:tracePt t="26310" x="1131888" y="5518150"/>
          <p14:tracePt t="26312" x="1139825" y="5502275"/>
          <p14:tracePt t="26317" x="1147763" y="5486400"/>
          <p14:tracePt t="26318" x="1147763" y="5470525"/>
          <p14:tracePt t="26320" x="1155700" y="5462588"/>
          <p14:tracePt t="26322" x="1155700" y="5454650"/>
          <p14:tracePt t="26324" x="1163638" y="5438775"/>
          <p14:tracePt t="26326" x="1171575" y="5430838"/>
          <p14:tracePt t="26328" x="1171575" y="5422900"/>
          <p14:tracePt t="26330" x="1179513" y="5407025"/>
          <p14:tracePt t="26332" x="1187450" y="5399088"/>
          <p14:tracePt t="26334" x="1187450" y="5383213"/>
          <p14:tracePt t="26336" x="1195388" y="5375275"/>
          <p14:tracePt t="26338" x="1203325" y="5367338"/>
          <p14:tracePt t="26340" x="1203325" y="5359400"/>
          <p14:tracePt t="26342" x="1211263" y="5351463"/>
          <p14:tracePt t="26344" x="1220788" y="5343525"/>
          <p14:tracePt t="26346" x="1220788" y="5335588"/>
          <p14:tracePt t="26348" x="1228725" y="5327650"/>
          <p14:tracePt t="26350" x="1228725" y="5319713"/>
          <p14:tracePt t="26352" x="1236663" y="5310188"/>
          <p14:tracePt t="26355" x="1244600" y="5302250"/>
          <p14:tracePt t="26356" x="1244600" y="5294313"/>
          <p14:tracePt t="26358" x="1260475" y="5286375"/>
          <p14:tracePt t="26362" x="1268413" y="5270500"/>
          <p14:tracePt t="26364" x="1276350" y="5270500"/>
          <p14:tracePt t="26366" x="1276350" y="5262563"/>
          <p14:tracePt t="26368" x="1284288" y="5254625"/>
          <p14:tracePt t="26372" x="1292225" y="5246688"/>
          <p14:tracePt t="26374" x="1300163" y="5238750"/>
          <p14:tracePt t="26376" x="1308100" y="5230813"/>
          <p14:tracePt t="26378" x="1308100" y="5222875"/>
          <p14:tracePt t="26380" x="1316038" y="5214938"/>
          <p14:tracePt t="26382" x="1323975" y="5214938"/>
          <p14:tracePt t="26384" x="1331913" y="5199063"/>
          <p14:tracePt t="26386" x="1339850" y="5199063"/>
          <p14:tracePt t="26388" x="1347788" y="5183188"/>
          <p14:tracePt t="26390" x="1355725" y="5183188"/>
          <p14:tracePt t="26392" x="1363663" y="5175250"/>
          <p14:tracePt t="26394" x="1371600" y="5167313"/>
          <p14:tracePt t="26396" x="1379538" y="5159375"/>
          <p14:tracePt t="26398" x="1387475" y="5151438"/>
          <p14:tracePt t="26400" x="1395413" y="5143500"/>
          <p14:tracePt t="26402" x="1403350" y="5135563"/>
          <p14:tracePt t="26405" x="1411288" y="5127625"/>
          <p14:tracePt t="26406" x="1419225" y="5119688"/>
          <p14:tracePt t="26408" x="1427163" y="5111750"/>
          <p14:tracePt t="26410" x="1443038" y="5103813"/>
          <p14:tracePt t="26412" x="1443038" y="5095875"/>
          <p14:tracePt t="26414" x="1458913" y="5087938"/>
          <p14:tracePt t="26416" x="1466850" y="5080000"/>
          <p14:tracePt t="26420" x="1474788" y="5064125"/>
          <p14:tracePt t="26422" x="1482725" y="5064125"/>
          <p14:tracePt t="26424" x="1498600" y="5048250"/>
          <p14:tracePt t="26428" x="1514475" y="5040313"/>
          <p14:tracePt t="26430" x="1522413" y="5032375"/>
          <p14:tracePt t="26432" x="1538288" y="5016500"/>
          <p14:tracePt t="26436" x="1546225" y="5008563"/>
          <p14:tracePt t="26438" x="1562100" y="5000625"/>
          <p14:tracePt t="26440" x="1571625" y="4984750"/>
          <p14:tracePt t="26442" x="1587500" y="4984750"/>
          <p14:tracePt t="26444" x="1595438" y="4967288"/>
          <p14:tracePt t="26446" x="1603375" y="4967288"/>
          <p14:tracePt t="26448" x="1611313" y="4959350"/>
          <p14:tracePt t="26450" x="1619250" y="4943475"/>
          <p14:tracePt t="26452" x="1635125" y="4935538"/>
          <p14:tracePt t="26455" x="1643063" y="4927600"/>
          <p14:tracePt t="26456" x="1651000" y="4919663"/>
          <p14:tracePt t="26458" x="1666875" y="4911725"/>
          <p14:tracePt t="26460" x="1674813" y="4895850"/>
          <p14:tracePt t="26462" x="1690688" y="4895850"/>
          <p14:tracePt t="26464" x="1698625" y="4879975"/>
          <p14:tracePt t="26466" x="1706563" y="4879975"/>
          <p14:tracePt t="26468" x="1722438" y="4864100"/>
          <p14:tracePt t="26472" x="1738313" y="4856163"/>
          <p14:tracePt t="26474" x="1746250" y="4848225"/>
          <p14:tracePt t="26476" x="1754188" y="4840288"/>
          <p14:tracePt t="26478" x="1762125" y="4832350"/>
          <p14:tracePt t="26480" x="1770063" y="4832350"/>
          <p14:tracePt t="26482" x="1785938" y="4824413"/>
          <p14:tracePt t="26484" x="1785938" y="4816475"/>
          <p14:tracePt t="26486" x="1793875" y="4816475"/>
          <p14:tracePt t="26488" x="1809750" y="4808538"/>
          <p14:tracePt t="26492" x="1825625" y="4800600"/>
          <p14:tracePt t="26494" x="1833563" y="4792663"/>
          <p14:tracePt t="26496" x="1841500" y="4792663"/>
          <p14:tracePt t="26498" x="1849438" y="4784725"/>
          <p14:tracePt t="26500" x="1857375" y="4776788"/>
          <p14:tracePt t="26502" x="1873250" y="4768850"/>
          <p14:tracePt t="26505" x="1881188" y="4768850"/>
          <p14:tracePt t="26507" x="1889125" y="4760913"/>
          <p14:tracePt t="26508" x="1905000" y="4760913"/>
          <p14:tracePt t="26510" x="1912938" y="4745038"/>
          <p14:tracePt t="26512" x="1922463" y="4737100"/>
          <p14:tracePt t="26514" x="1938338" y="4737100"/>
          <p14:tracePt t="26516" x="1946275" y="4729163"/>
          <p14:tracePt t="26518" x="1954213" y="4721225"/>
          <p14:tracePt t="26520" x="1970088" y="4721225"/>
          <p14:tracePt t="26522" x="1978025" y="4713288"/>
          <p14:tracePt t="26524" x="1985963" y="4705350"/>
          <p14:tracePt t="26526" x="1993900" y="4705350"/>
          <p14:tracePt t="26528" x="2001838" y="4689475"/>
          <p14:tracePt t="26530" x="2017713" y="4689475"/>
          <p14:tracePt t="26532" x="2025650" y="4681538"/>
          <p14:tracePt t="26534" x="2041525" y="4673600"/>
          <p14:tracePt t="26536" x="2049463" y="4673600"/>
          <p14:tracePt t="26538" x="2049463" y="4665663"/>
          <p14:tracePt t="26540" x="2065338" y="4665663"/>
          <p14:tracePt t="26542" x="2073275" y="4649788"/>
          <p14:tracePt t="26544" x="2081213" y="4649788"/>
          <p14:tracePt t="26546" x="2089150" y="4641850"/>
          <p14:tracePt t="26548" x="2097088" y="4633913"/>
          <p14:tracePt t="26550" x="2105025" y="4633913"/>
          <p14:tracePt t="26552" x="2105025" y="4624388"/>
          <p14:tracePt t="26555" x="2112963" y="4624388"/>
          <p14:tracePt t="26556" x="2120900" y="4616450"/>
          <p14:tracePt t="26558" x="2128838" y="4608513"/>
          <p14:tracePt t="26562" x="2136775" y="4600575"/>
          <p14:tracePt t="26566" x="2144713" y="4592638"/>
          <p14:tracePt t="26568" x="2152650" y="4584700"/>
          <p14:tracePt t="26570" x="2160588" y="4584700"/>
          <p14:tracePt t="26572" x="2160588" y="4576763"/>
          <p14:tracePt t="26574" x="2168525" y="4576763"/>
          <p14:tracePt t="26576" x="2176463" y="4576763"/>
          <p14:tracePt t="26580" x="2184400" y="4576763"/>
          <p14:tracePt t="26582" x="2192338" y="4568825"/>
          <p14:tracePt t="26584" x="2200275" y="4568825"/>
          <p14:tracePt t="26588" x="2208213" y="4568825"/>
          <p14:tracePt t="26590" x="2216150" y="4568825"/>
          <p14:tracePt t="26594" x="2224088" y="4560888"/>
          <p14:tracePt t="26596" x="2232025" y="4560888"/>
          <p14:tracePt t="26598" x="2239963" y="4552950"/>
          <p14:tracePt t="26602" x="2247900" y="4552950"/>
          <p14:tracePt t="26605" x="2255838" y="4552950"/>
          <p14:tracePt t="26608" x="2265363" y="4552950"/>
          <p14:tracePt t="26612" x="2265363" y="4545013"/>
          <p14:tracePt t="26614" x="2273300" y="4545013"/>
          <p14:tracePt t="26622" x="2281238" y="4545013"/>
          <p14:tracePt t="26636" x="2289175" y="4545013"/>
          <p14:tracePt t="26660" x="2289175" y="4537075"/>
          <p14:tracePt t="26678" x="2297113" y="4537075"/>
          <p14:tracePt t="26698" x="2305050" y="4537075"/>
          <p14:tracePt t="26706" x="2312988" y="4537075"/>
          <p14:tracePt t="26712" x="2320925" y="4537075"/>
          <p14:tracePt t="26714" x="2328863" y="4537075"/>
          <p14:tracePt t="26718" x="2336800" y="4537075"/>
          <p14:tracePt t="26722" x="2344738" y="4537075"/>
          <p14:tracePt t="26724" x="2352675" y="4537075"/>
          <p14:tracePt t="26726" x="2360613" y="4537075"/>
          <p14:tracePt t="26728" x="2368550" y="4537075"/>
          <p14:tracePt t="26730" x="2376488" y="4537075"/>
          <p14:tracePt t="26732" x="2384425" y="4537075"/>
          <p14:tracePt t="26734" x="2392363" y="4537075"/>
          <p14:tracePt t="26736" x="2400300" y="4537075"/>
          <p14:tracePt t="26738" x="2408238" y="4537075"/>
          <p14:tracePt t="26740" x="2416175" y="4537075"/>
          <p14:tracePt t="26742" x="2424113" y="4537075"/>
          <p14:tracePt t="26744" x="2432050" y="4537075"/>
          <p14:tracePt t="26746" x="2439988" y="4537075"/>
          <p14:tracePt t="26748" x="2447925" y="4537075"/>
          <p14:tracePt t="26750" x="2463800" y="4537075"/>
          <p14:tracePt t="26752" x="2471738" y="4537075"/>
          <p14:tracePt t="26755" x="2479675" y="4537075"/>
          <p14:tracePt t="26756" x="2495550" y="4537075"/>
          <p14:tracePt t="26758" x="2503488" y="4537075"/>
          <p14:tracePt t="26760" x="2511425" y="4537075"/>
          <p14:tracePt t="26762" x="2519363" y="4537075"/>
          <p14:tracePt t="26764" x="2535238" y="4537075"/>
          <p14:tracePt t="26766" x="2543175" y="4537075"/>
          <p14:tracePt t="26768" x="2551113" y="4537075"/>
          <p14:tracePt t="26770" x="2566988" y="4537075"/>
          <p14:tracePt t="26772" x="2574925" y="4537075"/>
          <p14:tracePt t="26774" x="2582863" y="4537075"/>
          <p14:tracePt t="26776" x="2590800" y="4537075"/>
          <p14:tracePt t="26778" x="2606675" y="4537075"/>
          <p14:tracePt t="26780" x="2616200" y="4545013"/>
          <p14:tracePt t="26782" x="2624138" y="4545013"/>
          <p14:tracePt t="26784" x="2640013" y="4545013"/>
          <p14:tracePt t="26786" x="2647950" y="4545013"/>
          <p14:tracePt t="26788" x="2655888" y="4545013"/>
          <p14:tracePt t="26790" x="2671763" y="4545013"/>
          <p14:tracePt t="26792" x="2687638" y="4545013"/>
          <p14:tracePt t="26794" x="2695575" y="4545013"/>
          <p14:tracePt t="26796" x="2703513" y="4545013"/>
          <p14:tracePt t="26798" x="2719388" y="4545013"/>
          <p14:tracePt t="26800" x="2735263" y="4545013"/>
          <p14:tracePt t="26802" x="2743200" y="4545013"/>
          <p14:tracePt t="26805" x="2759075" y="4552950"/>
          <p14:tracePt t="26806" x="2767013" y="4552950"/>
          <p14:tracePt t="26808" x="2782888" y="4552950"/>
          <p14:tracePt t="26810" x="2790825" y="4552950"/>
          <p14:tracePt t="26812" x="2806700" y="4552950"/>
          <p14:tracePt t="26814" x="2814638" y="4552950"/>
          <p14:tracePt t="26816" x="2830513" y="4552950"/>
          <p14:tracePt t="26818" x="2846388" y="4552950"/>
          <p14:tracePt t="26820" x="2854325" y="4552950"/>
          <p14:tracePt t="26822" x="2862263" y="4552950"/>
          <p14:tracePt t="26824" x="2878138" y="4552950"/>
          <p14:tracePt t="26826" x="2886075" y="4552950"/>
          <p14:tracePt t="26828" x="2894013" y="4552950"/>
          <p14:tracePt t="26830" x="2901950" y="4552950"/>
          <p14:tracePt t="26832" x="2909888" y="4552950"/>
          <p14:tracePt t="26834" x="2917825" y="4552950"/>
          <p14:tracePt t="26836" x="2933700" y="4552950"/>
          <p14:tracePt t="26840" x="2941638" y="4552950"/>
          <p14:tracePt t="26842" x="2957513" y="4552950"/>
          <p14:tracePt t="26846" x="2967038" y="4552950"/>
          <p14:tracePt t="26848" x="2974975" y="4552950"/>
          <p14:tracePt t="26850" x="2982913" y="4552950"/>
          <p14:tracePt t="26855" x="2990850" y="4552950"/>
          <p14:tracePt t="26856" x="2998788" y="4552950"/>
          <p14:tracePt t="26858" x="3006725" y="4552950"/>
          <p14:tracePt t="26860" x="3006725" y="4545013"/>
          <p14:tracePt t="26862" x="3014663" y="4545013"/>
          <p14:tracePt t="26872" x="3022600" y="4545013"/>
          <p14:tracePt t="26872" x="3030538" y="4545013"/>
          <p14:tracePt t="26874" x="3030538" y="4537075"/>
          <p14:tracePt t="26876" x="3038475" y="4537075"/>
          <p14:tracePt t="26880" x="3038475" y="4529138"/>
          <p14:tracePt t="26882" x="3046413" y="4529138"/>
          <p14:tracePt t="26888" x="3054350" y="4529138"/>
          <p14:tracePt t="26890" x="3054350" y="4521200"/>
          <p14:tracePt t="26894" x="3062288" y="4521200"/>
          <p14:tracePt t="26896" x="3070225" y="4521200"/>
          <p14:tracePt t="26898" x="3070225" y="4513263"/>
          <p14:tracePt t="26902" x="3078163" y="4513263"/>
          <p14:tracePt t="26905" x="3078163" y="4505325"/>
          <p14:tracePt t="26906" x="3086100" y="4497388"/>
          <p14:tracePt t="26910" x="3094038" y="4489450"/>
          <p14:tracePt t="26912" x="3101975" y="4489450"/>
          <p14:tracePt t="26914" x="3109913" y="4481513"/>
          <p14:tracePt t="26916" x="3109913" y="4473575"/>
          <p14:tracePt t="26918" x="3117850" y="4465638"/>
          <p14:tracePt t="26920" x="3125788" y="4457700"/>
          <p14:tracePt t="26922" x="3133725" y="4449763"/>
          <p14:tracePt t="26924" x="3141663" y="4441825"/>
          <p14:tracePt t="26926" x="3157538" y="4433888"/>
          <p14:tracePt t="26928" x="3157538" y="4425950"/>
          <p14:tracePt t="26930" x="3165475" y="4410075"/>
          <p14:tracePt t="26932" x="3181350" y="4402138"/>
          <p14:tracePt t="26934" x="3189288" y="4394200"/>
          <p14:tracePt t="26936" x="3205163" y="4378325"/>
          <p14:tracePt t="26938" x="3213100" y="4370388"/>
          <p14:tracePt t="26940" x="3221038" y="4362450"/>
          <p14:tracePt t="26942" x="3228975" y="4346575"/>
          <p14:tracePt t="26944" x="3244850" y="4338638"/>
          <p14:tracePt t="26946" x="3244850" y="4330700"/>
          <p14:tracePt t="26948" x="3252788" y="4322763"/>
          <p14:tracePt t="26950" x="3260725" y="4314825"/>
          <p14:tracePt t="26952" x="3268663" y="4306888"/>
          <p14:tracePt t="26955" x="3268663" y="4298950"/>
          <p14:tracePt t="26956" x="3284538" y="4291013"/>
          <p14:tracePt t="26960" x="3292475" y="4281488"/>
          <p14:tracePt t="26962" x="3292475" y="4273550"/>
          <p14:tracePt t="26964" x="3300413" y="4265613"/>
          <p14:tracePt t="26968" x="3300413" y="4257675"/>
          <p14:tracePt t="26970" x="3308350" y="4257675"/>
          <p14:tracePt t="26972" x="3308350" y="4249738"/>
          <p14:tracePt t="26974" x="3317875" y="4241800"/>
          <p14:tracePt t="26980" x="3317875" y="4233863"/>
          <p14:tracePt t="26984" x="3325813" y="4233863"/>
          <p14:tracePt t="26986" x="3325813" y="4225925"/>
          <p14:tracePt t="26996" x="3325813" y="4217988"/>
          <p14:tracePt t="27002" x="3325813" y="4210050"/>
          <p14:tracePt t="27043" x="3325813" y="4217988"/>
          <p14:tracePt t="27046" x="3317875" y="4217988"/>
          <p14:tracePt t="27048" x="3317875" y="4225925"/>
          <p14:tracePt t="27050" x="3308350" y="4225925"/>
          <p14:tracePt t="27052" x="3308350" y="4233863"/>
          <p14:tracePt t="27056" x="3308350" y="4241800"/>
          <p14:tracePt t="27058" x="3300413" y="4249738"/>
          <p14:tracePt t="27062" x="3300413" y="4257675"/>
          <p14:tracePt t="27064" x="3292475" y="4265613"/>
          <p14:tracePt t="27068" x="3292475" y="4281488"/>
          <p14:tracePt t="27072" x="3292475" y="4291013"/>
          <p14:tracePt t="27074" x="3284538" y="4298950"/>
          <p14:tracePt t="27076" x="3284538" y="4306888"/>
          <p14:tracePt t="27078" x="3276600" y="4322763"/>
          <p14:tracePt t="27082" x="3276600" y="4330700"/>
          <p14:tracePt t="27084" x="3276600" y="4338638"/>
          <p14:tracePt t="27086" x="3276600" y="4346575"/>
          <p14:tracePt t="27088" x="3276600" y="4354513"/>
          <p14:tracePt t="27090" x="3276600" y="4370388"/>
          <p14:tracePt t="27092" x="3268663" y="4370388"/>
          <p14:tracePt t="27094" x="3268663" y="4378325"/>
          <p14:tracePt t="27096" x="3268663" y="4394200"/>
          <p14:tracePt t="27098" x="3268663" y="4402138"/>
          <p14:tracePt t="27100" x="3268663" y="4410075"/>
          <p14:tracePt t="27102" x="3268663" y="4418013"/>
          <p14:tracePt t="27105" x="3268663" y="4425950"/>
          <p14:tracePt t="27106" x="3268663" y="4433888"/>
          <p14:tracePt t="27108" x="3268663" y="4449763"/>
          <p14:tracePt t="27110" x="3268663" y="4457700"/>
          <p14:tracePt t="27112" x="3268663" y="4465638"/>
          <p14:tracePt t="27114" x="3268663" y="4473575"/>
          <p14:tracePt t="27116" x="3268663" y="4489450"/>
          <p14:tracePt t="27118" x="3260725" y="4497388"/>
          <p14:tracePt t="27120" x="3260725" y="4505325"/>
          <p14:tracePt t="27122" x="3260725" y="4529138"/>
          <p14:tracePt t="27124" x="3260725" y="4537075"/>
          <p14:tracePt t="27126" x="3260725" y="4552950"/>
          <p14:tracePt t="27128" x="3260725" y="4560888"/>
          <p14:tracePt t="27130" x="3260725" y="4576763"/>
          <p14:tracePt t="27132" x="3260725" y="4600575"/>
          <p14:tracePt t="27134" x="3260725" y="4608513"/>
          <p14:tracePt t="27136" x="3260725" y="4616450"/>
          <p14:tracePt t="27138" x="3260725" y="4624388"/>
          <p14:tracePt t="27140" x="3260725" y="4641850"/>
          <p14:tracePt t="27142" x="3260725" y="4657725"/>
          <p14:tracePt t="27144" x="3252788" y="4673600"/>
          <p14:tracePt t="27146" x="3252788" y="4689475"/>
          <p14:tracePt t="27148" x="3252788" y="4713288"/>
          <p14:tracePt t="27150" x="3252788" y="4729163"/>
          <p14:tracePt t="27152" x="3244850" y="4752975"/>
          <p14:tracePt t="27155" x="3244850" y="4776788"/>
          <p14:tracePt t="27156" x="3244850" y="4800600"/>
          <p14:tracePt t="27158" x="3244850" y="4816475"/>
          <p14:tracePt t="27160" x="3244850" y="4840288"/>
          <p14:tracePt t="27162" x="3244850" y="4864100"/>
          <p14:tracePt t="27164" x="3244850" y="4887913"/>
          <p14:tracePt t="27166" x="3244850" y="4911725"/>
          <p14:tracePt t="27168" x="3244850" y="4935538"/>
          <p14:tracePt t="27170" x="3236913" y="4967288"/>
          <p14:tracePt t="27172" x="3236913" y="4992688"/>
          <p14:tracePt t="27174" x="3236913" y="5016500"/>
          <p14:tracePt t="27176" x="3236913" y="5032375"/>
          <p14:tracePt t="27178" x="3236913" y="5056188"/>
          <p14:tracePt t="27180" x="3228975" y="5087938"/>
          <p14:tracePt t="27182" x="3228975" y="5111750"/>
          <p14:tracePt t="27184" x="3228975" y="5135563"/>
          <p14:tracePt t="27186" x="3228975" y="5159375"/>
          <p14:tracePt t="27188" x="3228975" y="5183188"/>
          <p14:tracePt t="27190" x="3228975" y="5207000"/>
          <p14:tracePt t="27192" x="3221038" y="5230813"/>
          <p14:tracePt t="27194" x="3221038" y="5254625"/>
          <p14:tracePt t="27196" x="3221038" y="5270500"/>
          <p14:tracePt t="27198" x="3221038" y="5294313"/>
          <p14:tracePt t="27200" x="3221038" y="5319713"/>
          <p14:tracePt t="27202" x="3221038" y="5335588"/>
          <p14:tracePt t="27205" x="3221038" y="5351463"/>
          <p14:tracePt t="27206" x="3221038" y="5375275"/>
          <p14:tracePt t="27208" x="3213100" y="5391150"/>
          <p14:tracePt t="27210" x="3213100" y="5407025"/>
          <p14:tracePt t="27212" x="3213100" y="5422900"/>
          <p14:tracePt t="27214" x="3205163" y="5446713"/>
          <p14:tracePt t="27216" x="3205163" y="5462588"/>
          <p14:tracePt t="27218" x="3197225" y="5478463"/>
          <p14:tracePt t="27220" x="3197225" y="5494338"/>
          <p14:tracePt t="27223" x="3197225" y="5510213"/>
          <p14:tracePt t="27224" x="3189288" y="5534025"/>
          <p14:tracePt t="27226" x="3181350" y="5549900"/>
          <p14:tracePt t="27228" x="3181350" y="5565775"/>
          <p14:tracePt t="27230" x="3181350" y="5581650"/>
          <p14:tracePt t="27232" x="3173413" y="5589588"/>
          <p14:tracePt t="27234" x="3165475" y="5613400"/>
          <p14:tracePt t="27236" x="3157538" y="5629275"/>
          <p14:tracePt t="27238" x="3157538" y="5637213"/>
          <p14:tracePt t="27240" x="3149600" y="5653088"/>
          <p14:tracePt t="27242" x="3141663" y="5670550"/>
          <p14:tracePt t="27244" x="3141663" y="5678488"/>
          <p14:tracePt t="27246" x="3133725" y="5694363"/>
          <p14:tracePt t="27248" x="3125788" y="5710238"/>
          <p14:tracePt t="27250" x="3117850" y="5718175"/>
          <p14:tracePt t="27252" x="3117850" y="5726113"/>
          <p14:tracePt t="27255" x="3109913" y="5741988"/>
          <p14:tracePt t="27257" x="3101975" y="5749925"/>
          <p14:tracePt t="27258" x="3101975" y="5765800"/>
          <p14:tracePt t="27260" x="3094038" y="5773738"/>
          <p14:tracePt t="27262" x="3086100" y="5781675"/>
          <p14:tracePt t="27264" x="3086100" y="5797550"/>
          <p14:tracePt t="27266" x="3078163" y="5797550"/>
          <p14:tracePt t="27268" x="3078163" y="5805488"/>
          <p14:tracePt t="27270" x="3070225" y="5813425"/>
          <p14:tracePt t="27272" x="3062288" y="5821363"/>
          <p14:tracePt t="27274" x="3054350" y="5829300"/>
          <p14:tracePt t="27278" x="3038475" y="5837238"/>
          <p14:tracePt t="27280" x="3038475" y="5845175"/>
          <p14:tracePt t="27282" x="3022600" y="5845175"/>
          <p14:tracePt t="27284" x="3022600" y="5853113"/>
          <p14:tracePt t="27286" x="3014663" y="5853113"/>
          <p14:tracePt t="27288" x="2998788" y="5861050"/>
          <p14:tracePt t="27290" x="2990850" y="5868988"/>
          <p14:tracePt t="27292" x="2982913" y="5868988"/>
          <p14:tracePt t="27294" x="2967038" y="5868988"/>
          <p14:tracePt t="27296" x="2957513" y="5876925"/>
          <p14:tracePt t="27298" x="2949575" y="5876925"/>
          <p14:tracePt t="27300" x="2933700" y="5884863"/>
          <p14:tracePt t="27302" x="2925763" y="5892800"/>
          <p14:tracePt t="27305" x="2909888" y="5892800"/>
          <p14:tracePt t="27306" x="2894013" y="5892800"/>
          <p14:tracePt t="27308" x="2878138" y="5892800"/>
          <p14:tracePt t="27310" x="2870200" y="5892800"/>
          <p14:tracePt t="27312" x="2854325" y="5900738"/>
          <p14:tracePt t="27314" x="2838450" y="5900738"/>
          <p14:tracePt t="27316" x="2814638" y="5908675"/>
          <p14:tracePt t="27318" x="2798763" y="5908675"/>
          <p14:tracePt t="27320" x="2782888" y="5908675"/>
          <p14:tracePt t="27322" x="2774950" y="5908675"/>
          <p14:tracePt t="27324" x="2767013" y="5908675"/>
          <p14:tracePt t="27326" x="2743200" y="5908675"/>
          <p14:tracePt t="27328" x="2727325" y="5908675"/>
          <p14:tracePt t="27330" x="2711450" y="5916613"/>
          <p14:tracePt t="27332" x="2687638" y="5916613"/>
          <p14:tracePt t="27334" x="2671763" y="5924550"/>
          <p14:tracePt t="27336" x="2647950" y="5924550"/>
          <p14:tracePt t="27338" x="2624138" y="5932488"/>
          <p14:tracePt t="27340" x="2598738" y="5932488"/>
          <p14:tracePt t="27342" x="2582863" y="5932488"/>
          <p14:tracePt t="27344" x="2559050" y="5932488"/>
          <p14:tracePt t="27346" x="2535238" y="5940425"/>
          <p14:tracePt t="27348" x="2511425" y="5940425"/>
          <p14:tracePt t="27350" x="2487613" y="5948363"/>
          <p14:tracePt t="27352" x="2463800" y="5948363"/>
          <p14:tracePt t="27355" x="2439988" y="5956300"/>
          <p14:tracePt t="27356" x="2416175" y="5956300"/>
          <p14:tracePt t="27358" x="2400300" y="5956300"/>
          <p14:tracePt t="27360" x="2376488" y="5964238"/>
          <p14:tracePt t="27362" x="2352675" y="5964238"/>
          <p14:tracePt t="27364" x="2336800" y="5972175"/>
          <p14:tracePt t="27366" x="2312988" y="5972175"/>
          <p14:tracePt t="27368" x="2289175" y="5980113"/>
          <p14:tracePt t="27370" x="2265363" y="5980113"/>
          <p14:tracePt t="27372" x="2247900" y="5980113"/>
          <p14:tracePt t="27374" x="2224088" y="5980113"/>
          <p14:tracePt t="27376" x="2200275" y="5988050"/>
          <p14:tracePt t="27378" x="2176463" y="5988050"/>
          <p14:tracePt t="27380" x="2160588" y="5988050"/>
          <p14:tracePt t="27382" x="2136775" y="5995988"/>
          <p14:tracePt t="27384" x="2120900" y="5995988"/>
          <p14:tracePt t="27386" x="2097088" y="6005513"/>
          <p14:tracePt t="27388" x="2081213" y="6005513"/>
          <p14:tracePt t="27390" x="2065338" y="6005513"/>
          <p14:tracePt t="27392" x="2049463" y="6005513"/>
          <p14:tracePt t="27394" x="2025650" y="6005513"/>
          <p14:tracePt t="27396" x="2009775" y="6005513"/>
          <p14:tracePt t="27398" x="1985963" y="6005513"/>
          <p14:tracePt t="27400" x="1970088" y="6005513"/>
          <p14:tracePt t="27402" x="1954213" y="6013450"/>
          <p14:tracePt t="27405" x="1938338" y="6013450"/>
          <p14:tracePt t="27406" x="1930400" y="6013450"/>
          <p14:tracePt t="27408" x="1905000" y="6013450"/>
          <p14:tracePt t="27410" x="1889125" y="6013450"/>
          <p14:tracePt t="27412" x="1881188" y="6013450"/>
          <p14:tracePt t="27414" x="1873250" y="6013450"/>
          <p14:tracePt t="27416" x="1857375" y="6013450"/>
          <p14:tracePt t="27418" x="1841500" y="6013450"/>
          <p14:tracePt t="27420" x="1833563" y="6013450"/>
          <p14:tracePt t="27422" x="1817688" y="6013450"/>
          <p14:tracePt t="27424" x="1809750" y="6013450"/>
          <p14:tracePt t="27426" x="1793875" y="6013450"/>
          <p14:tracePt t="27428" x="1785938" y="6013450"/>
          <p14:tracePt t="27430" x="1770063" y="6013450"/>
          <p14:tracePt t="27432" x="1762125" y="6013450"/>
          <p14:tracePt t="27434" x="1746250" y="6013450"/>
          <p14:tracePt t="27436" x="1738313" y="6013450"/>
          <p14:tracePt t="27438" x="1730375" y="6013450"/>
          <p14:tracePt t="27440" x="1714500" y="6005513"/>
          <p14:tracePt t="27442" x="1706563" y="5995988"/>
          <p14:tracePt t="27444" x="1698625" y="5995988"/>
          <p14:tracePt t="27446" x="1682750" y="5988050"/>
          <p14:tracePt t="27448" x="1674813" y="5980113"/>
          <p14:tracePt t="27450" x="1666875" y="5980113"/>
          <p14:tracePt t="27452" x="1658938" y="5972175"/>
          <p14:tracePt t="27455" x="1651000" y="5964238"/>
          <p14:tracePt t="27456" x="1643063" y="5964238"/>
          <p14:tracePt t="27458" x="1635125" y="5956300"/>
          <p14:tracePt t="27460" x="1627188" y="5948363"/>
          <p14:tracePt t="27462" x="1619250" y="5940425"/>
          <p14:tracePt t="27464" x="1611313" y="5932488"/>
          <p14:tracePt t="27466" x="1603375" y="5924550"/>
          <p14:tracePt t="27468" x="1603375" y="5916613"/>
          <p14:tracePt t="27470" x="1595438" y="5908675"/>
          <p14:tracePt t="27472" x="1587500" y="5900738"/>
          <p14:tracePt t="27474" x="1587500" y="5892800"/>
          <p14:tracePt t="27476" x="1579563" y="5884863"/>
          <p14:tracePt t="27478" x="1571625" y="5876925"/>
          <p14:tracePt t="27480" x="1571625" y="5868988"/>
          <p14:tracePt t="27482" x="1562100" y="5861050"/>
          <p14:tracePt t="27484" x="1554163" y="5845175"/>
          <p14:tracePt t="27489" x="1554163" y="5837238"/>
          <p14:tracePt t="27490" x="1546225" y="5829300"/>
          <p14:tracePt t="27492" x="1546225" y="5821363"/>
          <p14:tracePt t="27494" x="1546225" y="5805488"/>
          <p14:tracePt t="27496" x="1538288" y="5805488"/>
          <p14:tracePt t="27498" x="1538288" y="5797550"/>
          <p14:tracePt t="27500" x="1538288" y="5781675"/>
          <p14:tracePt t="27502" x="1538288" y="5773738"/>
          <p14:tracePt t="27506" x="1538288" y="5757863"/>
          <p14:tracePt t="27508" x="1538288" y="5749925"/>
          <p14:tracePt t="27510" x="1538288" y="5741988"/>
          <p14:tracePt t="27512" x="1538288" y="5726113"/>
          <p14:tracePt t="27514" x="1538288" y="5718175"/>
          <p14:tracePt t="27516" x="1538288" y="5702300"/>
          <p14:tracePt t="27518" x="1538288" y="5694363"/>
          <p14:tracePt t="27520" x="1538288" y="5686425"/>
          <p14:tracePt t="27522" x="1538288" y="5670550"/>
          <p14:tracePt t="27524" x="1538288" y="5662613"/>
          <p14:tracePt t="27526" x="1538288" y="5653088"/>
          <p14:tracePt t="27528" x="1538288" y="5637213"/>
          <p14:tracePt t="27530" x="1538288" y="5621338"/>
          <p14:tracePt t="27532" x="1538288" y="5613400"/>
          <p14:tracePt t="27534" x="1538288" y="5605463"/>
          <p14:tracePt t="27536" x="1538288" y="5589588"/>
          <p14:tracePt t="27538" x="1538288" y="5573713"/>
          <p14:tracePt t="27540" x="1538288" y="5565775"/>
          <p14:tracePt t="27542" x="1538288" y="5557838"/>
          <p14:tracePt t="27544" x="1538288" y="5541963"/>
          <p14:tracePt t="27548" x="1538288" y="5534025"/>
          <p14:tracePt t="27550" x="1538288" y="5518150"/>
          <p14:tracePt t="27555" x="1538288" y="5510213"/>
          <p14:tracePt t="27556" x="1538288" y="5494338"/>
          <p14:tracePt t="27558" x="1538288" y="5486400"/>
          <p14:tracePt t="27560" x="1538288" y="5478463"/>
          <p14:tracePt t="27562" x="1546225" y="5470525"/>
          <p14:tracePt t="27566" x="1546225" y="5454650"/>
          <p14:tracePt t="27568" x="1554163" y="5454650"/>
          <p14:tracePt t="27570" x="1554163" y="5446713"/>
          <p14:tracePt t="27572" x="1554163" y="5438775"/>
          <p14:tracePt t="27574" x="1554163" y="5430838"/>
          <p14:tracePt t="27576" x="1554163" y="5422900"/>
          <p14:tracePt t="27578" x="1562100" y="5422900"/>
          <p14:tracePt t="27580" x="1562100" y="5414963"/>
          <p14:tracePt t="27582" x="1562100" y="5407025"/>
          <p14:tracePt t="27584" x="1562100" y="5399088"/>
          <p14:tracePt t="27586" x="1571625" y="5399088"/>
          <p14:tracePt t="27588" x="1579563" y="5391150"/>
          <p14:tracePt t="27590" x="1579563" y="5383213"/>
          <p14:tracePt t="27592" x="1579563" y="5375275"/>
          <p14:tracePt t="27594" x="1587500" y="5375275"/>
          <p14:tracePt t="27596" x="1587500" y="5367338"/>
          <p14:tracePt t="27600" x="1595438" y="5359400"/>
          <p14:tracePt t="27605" x="1595438" y="5351463"/>
          <p14:tracePt t="27606" x="1603375" y="5343525"/>
          <p14:tracePt t="27608" x="1611313" y="5343525"/>
          <p14:tracePt t="27610" x="1611313" y="5335588"/>
          <p14:tracePt t="27612" x="1619250" y="5335588"/>
          <p14:tracePt t="27616" x="1627188" y="5327650"/>
          <p14:tracePt t="27620" x="1635125" y="5319713"/>
          <p14:tracePt t="27622" x="1643063" y="5310188"/>
          <p14:tracePt t="27626" x="1651000" y="5310188"/>
          <p14:tracePt t="27628" x="1651000" y="5302250"/>
          <p14:tracePt t="27630" x="1658938" y="5302250"/>
          <p14:tracePt t="27632" x="1666875" y="5302250"/>
          <p14:tracePt t="27634" x="1674813" y="5294313"/>
          <p14:tracePt t="27638" x="1682750" y="5294313"/>
          <p14:tracePt t="27640" x="1690688" y="5286375"/>
          <p14:tracePt t="27642" x="1698625" y="5286375"/>
          <p14:tracePt t="27646" x="1706563" y="5278438"/>
          <p14:tracePt t="27648" x="1714500" y="5278438"/>
          <p14:tracePt t="27652" x="1722438" y="5278438"/>
          <p14:tracePt t="27655" x="1730375" y="5278438"/>
          <p14:tracePt t="27656" x="1738313" y="5278438"/>
          <p14:tracePt t="27660" x="1754188" y="5270500"/>
          <p14:tracePt t="27664" x="1762125" y="5270500"/>
          <p14:tracePt t="27666" x="1770063" y="5270500"/>
          <p14:tracePt t="27668" x="1778000" y="5270500"/>
          <p14:tracePt t="27670" x="1793875" y="5262563"/>
          <p14:tracePt t="27673" x="1801813" y="5262563"/>
          <p14:tracePt t="27676" x="1817688" y="5262563"/>
          <p14:tracePt t="27678" x="1825625" y="5262563"/>
          <p14:tracePt t="27680" x="1833563" y="5262563"/>
          <p14:tracePt t="27682" x="1849438" y="5262563"/>
          <p14:tracePt t="27684" x="1857375" y="5262563"/>
          <p14:tracePt t="27686" x="1865313" y="5254625"/>
          <p14:tracePt t="27688" x="1873250" y="5254625"/>
          <p14:tracePt t="27690" x="1889125" y="5254625"/>
          <p14:tracePt t="27692" x="1897063" y="5246688"/>
          <p14:tracePt t="27694" x="1905000" y="5246688"/>
          <p14:tracePt t="27696" x="1922463" y="5246688"/>
          <p14:tracePt t="27698" x="1930400" y="5246688"/>
          <p14:tracePt t="27700" x="1938338" y="5246688"/>
          <p14:tracePt t="27702" x="1954213" y="5246688"/>
          <p14:tracePt t="27705" x="1962150" y="5238750"/>
          <p14:tracePt t="27706" x="1970088" y="5238750"/>
          <p14:tracePt t="27708" x="1985963" y="5238750"/>
          <p14:tracePt t="27710" x="1993900" y="5238750"/>
          <p14:tracePt t="27712" x="2009775" y="5230813"/>
          <p14:tracePt t="27716" x="2025650" y="5230813"/>
          <p14:tracePt t="27718" x="2033588" y="5230813"/>
          <p14:tracePt t="27720" x="2049463" y="5230813"/>
          <p14:tracePt t="27722" x="2049463" y="5222875"/>
          <p14:tracePt t="27724" x="2065338" y="5222875"/>
          <p14:tracePt t="27726" x="2073275" y="5222875"/>
          <p14:tracePt t="27728" x="2081213" y="5222875"/>
          <p14:tracePt t="27730" x="2097088" y="5222875"/>
          <p14:tracePt t="27732" x="2105025" y="5222875"/>
          <p14:tracePt t="27734" x="2105025" y="5214938"/>
          <p14:tracePt t="27736" x="2120900" y="5214938"/>
          <p14:tracePt t="27738" x="2128838" y="5214938"/>
          <p14:tracePt t="27740" x="2136775" y="5214938"/>
          <p14:tracePt t="27742" x="2144713" y="5207000"/>
          <p14:tracePt t="27746" x="2160588" y="5207000"/>
          <p14:tracePt t="27750" x="2168525" y="5207000"/>
          <p14:tracePt t="27752" x="2176463" y="5207000"/>
          <p14:tracePt t="27755" x="2176463" y="5199063"/>
          <p14:tracePt t="27756" x="2184400" y="5199063"/>
          <p14:tracePt t="27758" x="2192338" y="5199063"/>
          <p14:tracePt t="27762" x="2200275" y="5199063"/>
          <p14:tracePt t="27764" x="2208213" y="5199063"/>
          <p14:tracePt t="27766" x="2216150" y="5191125"/>
          <p14:tracePt t="27770" x="2224088" y="5183188"/>
          <p14:tracePt t="27774" x="2232025" y="5183188"/>
          <p14:tracePt t="27778" x="2239963" y="5183188"/>
          <p14:tracePt t="27780" x="2247900" y="5175250"/>
          <p14:tracePt t="27784" x="2255838" y="5175250"/>
          <p14:tracePt t="27788" x="2255838" y="5167313"/>
          <p14:tracePt t="27790" x="2265363" y="5167313"/>
          <p14:tracePt t="27794" x="2273300" y="5167313"/>
          <p14:tracePt t="27796" x="2281238" y="5159375"/>
          <p14:tracePt t="27800" x="2289175" y="5151438"/>
          <p14:tracePt t="27805" x="2297113" y="5151438"/>
          <p14:tracePt t="27806" x="2297113" y="5143500"/>
          <p14:tracePt t="27808" x="2305050" y="5143500"/>
          <p14:tracePt t="27812" x="2312988" y="5135563"/>
          <p14:tracePt t="27814" x="2320925" y="5135563"/>
          <p14:tracePt t="27816" x="2328863" y="5127625"/>
          <p14:tracePt t="27818" x="2336800" y="5119688"/>
          <p14:tracePt t="27820" x="2344738" y="5119688"/>
          <p14:tracePt t="27822" x="2352675" y="5111750"/>
          <p14:tracePt t="27824" x="2360613" y="5103813"/>
          <p14:tracePt t="27826" x="2368550" y="5095875"/>
          <p14:tracePt t="27828" x="2376488" y="5095875"/>
          <p14:tracePt t="27830" x="2392363" y="5080000"/>
          <p14:tracePt t="27832" x="2400300" y="5072063"/>
          <p14:tracePt t="27834" x="2408238" y="5064125"/>
          <p14:tracePt t="27836" x="2416175" y="5056188"/>
          <p14:tracePt t="27838" x="2424113" y="5048250"/>
          <p14:tracePt t="27840" x="2439988" y="5040313"/>
          <p14:tracePt t="27842" x="2447925" y="5032375"/>
          <p14:tracePt t="27844" x="2463800" y="5016500"/>
          <p14:tracePt t="27846" x="2471738" y="5008563"/>
          <p14:tracePt t="27848" x="2487613" y="5000625"/>
          <p14:tracePt t="27850" x="2495550" y="4984750"/>
          <p14:tracePt t="27852" x="2511425" y="4976813"/>
          <p14:tracePt t="27855" x="2527300" y="4959350"/>
          <p14:tracePt t="27856" x="2535238" y="4951413"/>
          <p14:tracePt t="27858" x="2543175" y="4935538"/>
          <p14:tracePt t="27860" x="2566988" y="4927600"/>
          <p14:tracePt t="27862" x="2574925" y="4919663"/>
          <p14:tracePt t="27864" x="2590800" y="4903788"/>
          <p14:tracePt t="27866" x="2606675" y="4895850"/>
          <p14:tracePt t="27868" x="2616200" y="4879975"/>
          <p14:tracePt t="27870" x="2632075" y="4872038"/>
          <p14:tracePt t="27872" x="2647950" y="4856163"/>
          <p14:tracePt t="27874" x="2655888" y="4848225"/>
          <p14:tracePt t="27876" x="2671763" y="4832350"/>
          <p14:tracePt t="27878" x="2687638" y="4824413"/>
          <p14:tracePt t="27880" x="2695575" y="4808538"/>
          <p14:tracePt t="27882" x="2711450" y="4800600"/>
          <p14:tracePt t="27884" x="2727325" y="4792663"/>
          <p14:tracePt t="27886" x="2735263" y="4776788"/>
          <p14:tracePt t="27888" x="2759075" y="4768850"/>
          <p14:tracePt t="27891" x="2767013" y="4752975"/>
          <p14:tracePt t="27892" x="2782888" y="4745038"/>
          <p14:tracePt t="27894" x="2798763" y="4729163"/>
          <p14:tracePt t="27896" x="2814638" y="4721225"/>
          <p14:tracePt t="27898" x="2822575" y="4713288"/>
          <p14:tracePt t="27900" x="2846388" y="4705350"/>
          <p14:tracePt t="27902" x="2862263" y="4689475"/>
          <p14:tracePt t="27905" x="2870200" y="4681538"/>
          <p14:tracePt t="27906" x="2886075" y="4665663"/>
          <p14:tracePt t="27908" x="2901950" y="4665663"/>
          <p14:tracePt t="27910" x="2909888" y="4649788"/>
          <p14:tracePt t="27922" x="2974975" y="4600575"/>
          <p14:tracePt t="27922" x="2990850" y="4600575"/>
          <p14:tracePt t="27924" x="2998788" y="4592638"/>
          <p14:tracePt t="27926" x="3006725" y="4584700"/>
          <p14:tracePt t="27928" x="3022600" y="4584700"/>
          <p14:tracePt t="27930" x="3022600" y="4568825"/>
          <p14:tracePt t="27932" x="3038475" y="4568825"/>
          <p14:tracePt t="27934" x="3046413" y="4568825"/>
          <p14:tracePt t="27936" x="3054350" y="4560888"/>
          <p14:tracePt t="27938" x="3054350" y="4552950"/>
          <p14:tracePt t="27940" x="3062288" y="4552950"/>
          <p14:tracePt t="27942" x="3070225" y="4552950"/>
          <p14:tracePt t="27944" x="3070225" y="4545013"/>
          <p14:tracePt t="27946" x="3078163" y="4545013"/>
          <p14:tracePt t="27948" x="3086100" y="4545013"/>
          <p14:tracePt t="27955" x="3094038" y="4545013"/>
          <p14:tracePt t="27964" x="3101975" y="4545013"/>
          <p14:tracePt t="27982" x="3109913" y="4552950"/>
          <p14:tracePt t="27986" x="3109913" y="4560888"/>
          <p14:tracePt t="27988" x="3109913" y="4568825"/>
          <p14:tracePt t="27990" x="3117850" y="4576763"/>
          <p14:tracePt t="27992" x="3117850" y="4584700"/>
          <p14:tracePt t="27996" x="3117850" y="4600575"/>
          <p14:tracePt t="28000" x="3117850" y="4608513"/>
          <p14:tracePt t="28002" x="3125788" y="4624388"/>
          <p14:tracePt t="28005" x="3125788" y="4633913"/>
          <p14:tracePt t="28006" x="3133725" y="4641850"/>
          <p14:tracePt t="28008" x="3133725" y="4657725"/>
          <p14:tracePt t="28010" x="3133725" y="4665663"/>
          <p14:tracePt t="28012" x="3133725" y="4673600"/>
          <p14:tracePt t="28014" x="3141663" y="4689475"/>
          <p14:tracePt t="28016" x="3141663" y="4705350"/>
          <p14:tracePt t="28018" x="3149600" y="4713288"/>
          <p14:tracePt t="28020" x="3149600" y="4729163"/>
          <p14:tracePt t="28022" x="3149600" y="4752975"/>
          <p14:tracePt t="28024" x="3157538" y="4760913"/>
          <p14:tracePt t="28026" x="3165475" y="4776788"/>
          <p14:tracePt t="28028" x="3165475" y="4792663"/>
          <p14:tracePt t="28030" x="3173413" y="4808538"/>
          <p14:tracePt t="28032" x="3173413" y="4824413"/>
          <p14:tracePt t="28034" x="3181350" y="4840288"/>
          <p14:tracePt t="28036" x="3189288" y="4856163"/>
          <p14:tracePt t="28039" x="3189288" y="4872038"/>
          <p14:tracePt t="28040" x="3189288" y="4895850"/>
          <p14:tracePt t="28042" x="3197225" y="4903788"/>
          <p14:tracePt t="28044" x="3205163" y="4919663"/>
          <p14:tracePt t="28046" x="3213100" y="4935538"/>
          <p14:tracePt t="28048" x="3213100" y="4951413"/>
          <p14:tracePt t="28050" x="3213100" y="4976813"/>
          <p14:tracePt t="28052" x="3221038" y="4992688"/>
          <p14:tracePt t="28055" x="3228975" y="5008563"/>
          <p14:tracePt t="28057" x="3228975" y="5016500"/>
          <p14:tracePt t="28058" x="3236913" y="5040313"/>
          <p14:tracePt t="28060" x="3236913" y="5048250"/>
          <p14:tracePt t="28062" x="3244850" y="5064125"/>
          <p14:tracePt t="28064" x="3252788" y="5072063"/>
          <p14:tracePt t="28066" x="3252788" y="5095875"/>
          <p14:tracePt t="28068" x="3252788" y="5103813"/>
          <p14:tracePt t="28070" x="3260725" y="5119688"/>
          <p14:tracePt t="28072" x="3268663" y="5127625"/>
          <p14:tracePt t="28074" x="3268663" y="5143500"/>
          <p14:tracePt t="28076" x="3276600" y="5159375"/>
          <p14:tracePt t="28078" x="3276600" y="5167313"/>
          <p14:tracePt t="28080" x="3276600" y="5183188"/>
          <p14:tracePt t="28082" x="3284538" y="5191125"/>
          <p14:tracePt t="28084" x="3284538" y="5199063"/>
          <p14:tracePt t="28086" x="3292475" y="5214938"/>
          <p14:tracePt t="28088" x="3292475" y="5230813"/>
          <p14:tracePt t="28090" x="3292475" y="5238750"/>
          <p14:tracePt t="28092" x="3292475" y="5246688"/>
          <p14:tracePt t="28094" x="3292475" y="5262563"/>
          <p14:tracePt t="28096" x="3292475" y="5270500"/>
          <p14:tracePt t="28098" x="3300413" y="5286375"/>
          <p14:tracePt t="28100" x="3300413" y="5294313"/>
          <p14:tracePt t="28102" x="3300413" y="5310188"/>
          <p14:tracePt t="28105" x="3300413" y="5319713"/>
          <p14:tracePt t="28106" x="3300413" y="5327650"/>
          <p14:tracePt t="28108" x="3300413" y="5335588"/>
          <p14:tracePt t="28110" x="3300413" y="5351463"/>
          <p14:tracePt t="28112" x="3300413" y="5359400"/>
          <p14:tracePt t="28114" x="3300413" y="5367338"/>
          <p14:tracePt t="28116" x="3300413" y="5383213"/>
          <p14:tracePt t="28118" x="3300413" y="5391150"/>
          <p14:tracePt t="28120" x="3300413" y="5399088"/>
          <p14:tracePt t="28122" x="3300413" y="5414963"/>
          <p14:tracePt t="28126" x="3300413" y="5430838"/>
          <p14:tracePt t="28128" x="3300413" y="5438775"/>
          <p14:tracePt t="28130" x="3292475" y="5446713"/>
          <p14:tracePt t="28132" x="3284538" y="5454650"/>
          <p14:tracePt t="28134" x="3284538" y="5470525"/>
          <p14:tracePt t="28138" x="3276600" y="5478463"/>
          <p14:tracePt t="28140" x="3276600" y="5494338"/>
          <p14:tracePt t="28144" x="3268663" y="5502275"/>
          <p14:tracePt t="28146" x="3260725" y="5518150"/>
          <p14:tracePt t="28150" x="3252788" y="5534025"/>
          <p14:tracePt t="28155" x="3244850" y="5541963"/>
          <p14:tracePt t="28156" x="3236913" y="5549900"/>
          <p14:tracePt t="28158" x="3236913" y="5557838"/>
          <p14:tracePt t="28160" x="3228975" y="5565775"/>
          <p14:tracePt t="28162" x="3221038" y="5573713"/>
          <p14:tracePt t="28164" x="3213100" y="5581650"/>
          <p14:tracePt t="28168" x="3205163" y="5589588"/>
          <p14:tracePt t="28170" x="3197225" y="5597525"/>
          <p14:tracePt t="28172" x="3189288" y="5605463"/>
          <p14:tracePt t="28174" x="3181350" y="5613400"/>
          <p14:tracePt t="28176" x="3173413" y="5621338"/>
          <p14:tracePt t="28180" x="3157538" y="5637213"/>
          <p14:tracePt t="28184" x="3141663" y="5653088"/>
          <p14:tracePt t="28188" x="3133725" y="5662613"/>
          <p14:tracePt t="28190" x="3125788" y="5662613"/>
          <p14:tracePt t="28192" x="3117850" y="5678488"/>
          <p14:tracePt t="28194" x="3101975" y="5678488"/>
          <p14:tracePt t="28196" x="3101975" y="5686425"/>
          <p14:tracePt t="28198" x="3094038" y="5686425"/>
          <p14:tracePt t="28200" x="3078163" y="5702300"/>
          <p14:tracePt t="28205" x="3062288" y="5710238"/>
          <p14:tracePt t="28206" x="3054350" y="5718175"/>
          <p14:tracePt t="28208" x="3046413" y="5718175"/>
          <p14:tracePt t="28210" x="3038475" y="5726113"/>
          <p14:tracePt t="28212" x="3030538" y="5734050"/>
          <p14:tracePt t="28214" x="3022600" y="5741988"/>
          <p14:tracePt t="28216" x="3014663" y="5749925"/>
          <p14:tracePt t="28218" x="2998788" y="5757863"/>
          <p14:tracePt t="28220" x="2990850" y="5765800"/>
          <p14:tracePt t="28224" x="2974975" y="5773738"/>
          <p14:tracePt t="28226" x="2967038" y="5781675"/>
          <p14:tracePt t="28228" x="2957513" y="5781675"/>
          <p14:tracePt t="28230" x="2941638" y="5789613"/>
          <p14:tracePt t="28232" x="2933700" y="5797550"/>
          <p14:tracePt t="28234" x="2917825" y="5805488"/>
          <p14:tracePt t="28236" x="2909888" y="5813425"/>
          <p14:tracePt t="28239" x="2901950" y="5813425"/>
          <p14:tracePt t="28241" x="2886075" y="5821363"/>
          <p14:tracePt t="28242" x="2878138" y="5829300"/>
          <p14:tracePt t="28244" x="2862263" y="5837238"/>
          <p14:tracePt t="28246" x="2846388" y="5845175"/>
          <p14:tracePt t="28248" x="2838450" y="5853113"/>
          <p14:tracePt t="28250" x="2822575" y="5853113"/>
          <p14:tracePt t="28252" x="2806700" y="5861050"/>
          <p14:tracePt t="28255" x="2790825" y="5868988"/>
          <p14:tracePt t="28256" x="2774950" y="5876925"/>
          <p14:tracePt t="28258" x="2759075" y="5884863"/>
          <p14:tracePt t="28260" x="2743200" y="5892800"/>
          <p14:tracePt t="28262" x="2719388" y="5892800"/>
          <p14:tracePt t="28264" x="2703513" y="5900738"/>
          <p14:tracePt t="28266" x="2687638" y="5916613"/>
          <p14:tracePt t="28268" x="2671763" y="5916613"/>
          <p14:tracePt t="28270" x="2655888" y="5916613"/>
          <p14:tracePt t="28272" x="2647950" y="5924550"/>
          <p14:tracePt t="28274" x="2632075" y="5932488"/>
          <p14:tracePt t="28276" x="2616200" y="5940425"/>
          <p14:tracePt t="28278" x="2590800" y="5940425"/>
          <p14:tracePt t="28280" x="2566988" y="5940425"/>
          <p14:tracePt t="28282" x="2543175" y="5948363"/>
          <p14:tracePt t="28284" x="2527300" y="5956300"/>
          <p14:tracePt t="28286" x="2503488" y="5964238"/>
          <p14:tracePt t="28288" x="2479675" y="5964238"/>
          <p14:tracePt t="28290" x="2455863" y="5964238"/>
          <p14:tracePt t="28292" x="2439988" y="5964238"/>
          <p14:tracePt t="28294" x="2416175" y="5972175"/>
          <p14:tracePt t="28296" x="2392363" y="5972175"/>
          <p14:tracePt t="28298" x="2368550" y="5972175"/>
          <p14:tracePt t="28300" x="2344738" y="5972175"/>
          <p14:tracePt t="28302" x="2320925" y="5972175"/>
          <p14:tracePt t="28305" x="2289175" y="5972175"/>
          <p14:tracePt t="28306" x="2265363" y="5972175"/>
          <p14:tracePt t="28308" x="2232025" y="5972175"/>
          <p14:tracePt t="28310" x="2208213" y="5972175"/>
          <p14:tracePt t="28312" x="2176463" y="5972175"/>
          <p14:tracePt t="28314" x="2152650" y="5972175"/>
          <p14:tracePt t="28316" x="2128838" y="5972175"/>
          <p14:tracePt t="28318" x="2097088" y="5972175"/>
          <p14:tracePt t="28320" x="2073275" y="5972175"/>
          <p14:tracePt t="28322" x="2049463" y="5972175"/>
          <p14:tracePt t="28324" x="2017713" y="5972175"/>
          <p14:tracePt t="28326" x="1993900" y="5972175"/>
          <p14:tracePt t="28328" x="1970088" y="5964238"/>
          <p14:tracePt t="28330" x="1946275" y="5956300"/>
          <p14:tracePt t="28332" x="1922463" y="5956300"/>
          <p14:tracePt t="28334" x="1897063" y="5948363"/>
          <p14:tracePt t="28336" x="1865313" y="5940425"/>
          <p14:tracePt t="28338" x="1841500" y="5940425"/>
          <p14:tracePt t="28340" x="1817688" y="5932488"/>
          <p14:tracePt t="28342" x="1793875" y="5924550"/>
          <p14:tracePt t="28344" x="1778000" y="5916613"/>
          <p14:tracePt t="28346" x="1754188" y="5916613"/>
          <p14:tracePt t="28348" x="1738313" y="5908675"/>
          <p14:tracePt t="28350" x="1714500" y="5892800"/>
          <p14:tracePt t="28352" x="1698625" y="5892800"/>
          <p14:tracePt t="28355" x="1682750" y="5884863"/>
          <p14:tracePt t="28356" x="1666875" y="5868988"/>
          <p14:tracePt t="28358" x="1651000" y="5868988"/>
          <p14:tracePt t="28360" x="1627188" y="5853113"/>
          <p14:tracePt t="28362" x="1619250" y="5853113"/>
          <p14:tracePt t="28364" x="1603375" y="5837238"/>
          <p14:tracePt t="28366" x="1587500" y="5829300"/>
          <p14:tracePt t="28368" x="1579563" y="5821363"/>
          <p14:tracePt t="28370" x="1571625" y="5813425"/>
          <p14:tracePt t="28372" x="1554163" y="5805488"/>
          <p14:tracePt t="28374" x="1546225" y="5789613"/>
          <p14:tracePt t="28376" x="1530350" y="5781675"/>
          <p14:tracePt t="28378" x="1530350" y="5773738"/>
          <p14:tracePt t="28380" x="1514475" y="5757863"/>
          <p14:tracePt t="28382" x="1514475" y="5749925"/>
          <p14:tracePt t="28384" x="1506538" y="5734050"/>
          <p14:tracePt t="28386" x="1498600" y="5726113"/>
          <p14:tracePt t="28388" x="1498600" y="5718175"/>
          <p14:tracePt t="28390" x="1490663" y="5702300"/>
          <p14:tracePt t="28392" x="1482725" y="5686425"/>
          <p14:tracePt t="28394" x="1474788" y="5670550"/>
          <p14:tracePt t="28396" x="1474788" y="5662613"/>
          <p14:tracePt t="28398" x="1466850" y="5637213"/>
          <p14:tracePt t="28400" x="1466850" y="5621338"/>
          <p14:tracePt t="28402" x="1458913" y="5605463"/>
          <p14:tracePt t="28405" x="1458913" y="5597525"/>
          <p14:tracePt t="28406" x="1450975" y="5581650"/>
          <p14:tracePt t="28408" x="1450975" y="5557838"/>
          <p14:tracePt t="28410" x="1450975" y="5541963"/>
          <p14:tracePt t="28412" x="1450975" y="5526088"/>
          <p14:tracePt t="28414" x="1450975" y="5510213"/>
          <p14:tracePt t="28416" x="1450975" y="5502275"/>
          <p14:tracePt t="28418" x="1450975" y="5486400"/>
          <p14:tracePt t="28420" x="1450975" y="5462588"/>
          <p14:tracePt t="28422" x="1450975" y="5446713"/>
          <p14:tracePt t="28424" x="1450975" y="5438775"/>
          <p14:tracePt t="28426" x="1450975" y="5422900"/>
          <p14:tracePt t="28428" x="1450975" y="5407025"/>
          <p14:tracePt t="28430" x="1450975" y="5391150"/>
          <p14:tracePt t="28432" x="1450975" y="5375275"/>
          <p14:tracePt t="28434" x="1450975" y="5359400"/>
          <p14:tracePt t="28436" x="1450975" y="5351463"/>
          <p14:tracePt t="28438" x="1450975" y="5335588"/>
          <p14:tracePt t="28440" x="1450975" y="5327650"/>
          <p14:tracePt t="28442" x="1450975" y="5310188"/>
          <p14:tracePt t="28444" x="1450975" y="5294313"/>
          <p14:tracePt t="28446" x="1450975" y="5286375"/>
          <p14:tracePt t="28448" x="1450975" y="5278438"/>
          <p14:tracePt t="28450" x="1450975" y="5262563"/>
          <p14:tracePt t="28452" x="1450975" y="5254625"/>
          <p14:tracePt t="28455" x="1450975" y="5238750"/>
          <p14:tracePt t="28456" x="1458913" y="5222875"/>
          <p14:tracePt t="28458" x="1458913" y="5214938"/>
          <p14:tracePt t="28460" x="1466850" y="5207000"/>
          <p14:tracePt t="28462" x="1466850" y="5191125"/>
          <p14:tracePt t="28464" x="1474788" y="5183188"/>
          <p14:tracePt t="28466" x="1482725" y="5175250"/>
          <p14:tracePt t="28468" x="1482725" y="5159375"/>
          <p14:tracePt t="28470" x="1490663" y="5159375"/>
          <p14:tracePt t="28472" x="1490663" y="5143500"/>
          <p14:tracePt t="28474" x="1498600" y="5135563"/>
          <p14:tracePt t="28476" x="1514475" y="5127625"/>
          <p14:tracePt t="28478" x="1514475" y="5111750"/>
          <p14:tracePt t="28480" x="1522413" y="5103813"/>
          <p14:tracePt t="28482" x="1530350" y="5087938"/>
          <p14:tracePt t="28484" x="1546225" y="5080000"/>
          <p14:tracePt t="28486" x="1546225" y="5072063"/>
          <p14:tracePt t="28488" x="1562100" y="5064125"/>
          <p14:tracePt t="28490" x="1571625" y="5056188"/>
          <p14:tracePt t="28492" x="1587500" y="5048250"/>
          <p14:tracePt t="28494" x="1603375" y="5040313"/>
          <p14:tracePt t="28496" x="1611313" y="5024438"/>
          <p14:tracePt t="28498" x="1619250" y="5016500"/>
          <p14:tracePt t="28500" x="1643063" y="5008563"/>
          <p14:tracePt t="28502" x="1651000" y="5000625"/>
          <p14:tracePt t="28505" x="1666875" y="4992688"/>
          <p14:tracePt t="28506" x="1690688" y="4984750"/>
          <p14:tracePt t="28508" x="1706563" y="4976813"/>
          <p14:tracePt t="28510" x="1722438" y="4967288"/>
          <p14:tracePt t="28512" x="1738313" y="4951413"/>
          <p14:tracePt t="28514" x="1754188" y="4951413"/>
          <p14:tracePt t="28516" x="1770063" y="4951413"/>
          <p14:tracePt t="28518" x="1778000" y="4943475"/>
          <p14:tracePt t="28520" x="1793875" y="4935538"/>
          <p14:tracePt t="28522" x="1809750" y="4927600"/>
          <p14:tracePt t="28524" x="1833563" y="4927600"/>
          <p14:tracePt t="28526" x="1849438" y="4919663"/>
          <p14:tracePt t="28528" x="1873250" y="4911725"/>
          <p14:tracePt t="28530" x="1897063" y="4903788"/>
          <p14:tracePt t="28532" x="1912938" y="4903788"/>
          <p14:tracePt t="28534" x="1938338" y="4903788"/>
          <p14:tracePt t="28536" x="1962150" y="4895850"/>
          <p14:tracePt t="28538" x="1978025" y="4887913"/>
          <p14:tracePt t="28540" x="2001838" y="4887913"/>
          <p14:tracePt t="28542" x="2025650" y="4879975"/>
          <p14:tracePt t="28544" x="2049463" y="4879975"/>
          <p14:tracePt t="28546" x="2073275" y="4879975"/>
          <p14:tracePt t="28548" x="2105025" y="4879975"/>
          <p14:tracePt t="28550" x="2128838" y="4879975"/>
          <p14:tracePt t="28552" x="2152650" y="4879975"/>
          <p14:tracePt t="28555" x="2176463" y="4879975"/>
          <p14:tracePt t="28556" x="2200275" y="4879975"/>
          <p14:tracePt t="28558" x="2224088" y="4879975"/>
          <p14:tracePt t="28560" x="2239963" y="4879975"/>
          <p14:tracePt t="28562" x="2265363" y="4879975"/>
          <p14:tracePt t="28564" x="2289175" y="4879975"/>
          <p14:tracePt t="28566" x="2312988" y="4879975"/>
          <p14:tracePt t="28568" x="2328863" y="4879975"/>
          <p14:tracePt t="28570" x="2352675" y="4879975"/>
          <p14:tracePt t="28572" x="2368550" y="4879975"/>
          <p14:tracePt t="28574" x="2392363" y="4879975"/>
          <p14:tracePt t="28576" x="2408238" y="4879975"/>
          <p14:tracePt t="28578" x="2424113" y="4879975"/>
          <p14:tracePt t="28580" x="2439988" y="4879975"/>
          <p14:tracePt t="28582" x="2455863" y="4879975"/>
          <p14:tracePt t="28584" x="2479675" y="4879975"/>
          <p14:tracePt t="28586" x="2487613" y="4879975"/>
          <p14:tracePt t="28588" x="2503488" y="4879975"/>
          <p14:tracePt t="28590" x="2511425" y="4879975"/>
          <p14:tracePt t="28592" x="2527300" y="4879975"/>
          <p14:tracePt t="28594" x="2535238" y="4879975"/>
          <p14:tracePt t="28596" x="2543175" y="4879975"/>
          <p14:tracePt t="28598" x="2551113" y="4879975"/>
          <p14:tracePt t="28600" x="2559050" y="4879975"/>
          <p14:tracePt t="28602" x="2566988" y="4879975"/>
          <p14:tracePt t="28605" x="2574925" y="4879975"/>
          <p14:tracePt t="28608" x="2582863" y="4879975"/>
          <p14:tracePt t="28612" x="2590800" y="4879975"/>
          <p14:tracePt t="28614" x="2598738" y="4887913"/>
          <p14:tracePt t="28618" x="2606675" y="4887913"/>
          <p14:tracePt t="28622" x="2606675" y="4895850"/>
          <p14:tracePt t="28624" x="2616200" y="4895850"/>
          <p14:tracePt t="28630" x="2624138" y="4895850"/>
          <p14:tracePt t="28632" x="2632075" y="4895850"/>
          <p14:tracePt t="28638" x="2640013" y="4895850"/>
          <p14:tracePt t="28644" x="2647950" y="4895850"/>
          <p14:tracePt t="28652" x="2647950" y="4903788"/>
          <p14:tracePt t="28655" x="2655888" y="4903788"/>
          <p14:tracePt t="28658" x="2663825" y="4903788"/>
          <p14:tracePt t="28768" x="2671763" y="4903788"/>
          <p14:tracePt t="28776" x="2679700" y="4903788"/>
          <p14:tracePt t="28780" x="2687638" y="4903788"/>
          <p14:tracePt t="28782" x="2695575" y="4903788"/>
          <p14:tracePt t="28784" x="2703513" y="4903788"/>
          <p14:tracePt t="28786" x="2711450" y="4903788"/>
          <p14:tracePt t="28788" x="2719388" y="4903788"/>
          <p14:tracePt t="28790" x="2727325" y="4903788"/>
          <p14:tracePt t="28792" x="2743200" y="4903788"/>
          <p14:tracePt t="28794" x="2751138" y="4903788"/>
          <p14:tracePt t="28796" x="2759075" y="4895850"/>
          <p14:tracePt t="28798" x="2774950" y="4895850"/>
          <p14:tracePt t="28800" x="2790825" y="4895850"/>
          <p14:tracePt t="28802" x="2798763" y="4895850"/>
          <p14:tracePt t="28805" x="2814638" y="4887913"/>
          <p14:tracePt t="28806" x="2830513" y="4887913"/>
          <p14:tracePt t="28808" x="2846388" y="4887913"/>
          <p14:tracePt t="28810" x="2854325" y="4887913"/>
          <p14:tracePt t="28812" x="2870200" y="4887913"/>
          <p14:tracePt t="28814" x="2886075" y="4887913"/>
          <p14:tracePt t="28816" x="2901950" y="4887913"/>
          <p14:tracePt t="28818" x="2917825" y="4887913"/>
          <p14:tracePt t="28820" x="2925763" y="4887913"/>
          <p14:tracePt t="28822" x="2941638" y="4887913"/>
          <p14:tracePt t="28824" x="2967038" y="4903788"/>
          <p14:tracePt t="28826" x="2974975" y="4903788"/>
          <p14:tracePt t="28828" x="2990850" y="4919663"/>
          <p14:tracePt t="28830" x="3006725" y="4927600"/>
          <p14:tracePt t="28832" x="3022600" y="4943475"/>
          <p14:tracePt t="28834" x="3038475" y="4951413"/>
          <p14:tracePt t="28836" x="3054350" y="4959350"/>
          <p14:tracePt t="28838" x="3070225" y="4976813"/>
          <p14:tracePt t="28840" x="3086100" y="4976813"/>
          <p14:tracePt t="28844" x="3086100" y="4984750"/>
          <p14:tracePt t="28846" x="3094038" y="4984750"/>
          <p14:tracePt t="28848" x="3094038" y="4992688"/>
          <p14:tracePt t="28850" x="3101975" y="5000625"/>
          <p14:tracePt t="29081" x="3109913" y="4992688"/>
          <p14:tracePt t="29082" x="3109913" y="4984750"/>
          <p14:tracePt t="29088" x="3109913" y="4976813"/>
          <p14:tracePt t="29090" x="3109913" y="4967288"/>
          <p14:tracePt t="29092" x="3109913" y="4959350"/>
          <p14:tracePt t="29094" x="3117850" y="4943475"/>
          <p14:tracePt t="29096" x="3117850" y="4927600"/>
          <p14:tracePt t="29098" x="3125788" y="4911725"/>
          <p14:tracePt t="29100" x="3125788" y="4887913"/>
          <p14:tracePt t="29102" x="3125788" y="4872038"/>
          <p14:tracePt t="29105" x="3133725" y="4856163"/>
          <p14:tracePt t="29106" x="3141663" y="4840288"/>
          <p14:tracePt t="29108" x="3149600" y="4824413"/>
          <p14:tracePt t="29110" x="3149600" y="4808538"/>
          <p14:tracePt t="29112" x="3157538" y="4792663"/>
          <p14:tracePt t="29114" x="3165475" y="4784725"/>
          <p14:tracePt t="29116" x="3181350" y="4776788"/>
          <p14:tracePt t="29118" x="3189288" y="4768850"/>
          <p14:tracePt t="29120" x="3197225" y="4768850"/>
          <p14:tracePt t="29122" x="3213100" y="4760913"/>
          <p14:tracePt t="29124" x="3221038" y="4752975"/>
          <p14:tracePt t="29126" x="3228975" y="4745038"/>
          <p14:tracePt t="29128" x="3228975" y="4737100"/>
          <p14:tracePt t="29130" x="3236913" y="4737100"/>
          <p14:tracePt t="29132" x="3236913" y="4729163"/>
          <p14:tracePt t="29134" x="3244850" y="4729163"/>
          <p14:tracePt t="29138" x="3244850" y="4721225"/>
          <p14:tracePt t="29142" x="3252788" y="4713288"/>
          <p14:tracePt t="29144" x="3252788" y="4705350"/>
          <p14:tracePt t="29146" x="3260725" y="4705350"/>
          <p14:tracePt t="29148" x="3260725" y="4697413"/>
          <p14:tracePt t="29152" x="3268663" y="4689475"/>
          <p14:tracePt t="29157" x="3276600" y="4673600"/>
          <p14:tracePt t="29160" x="3284538" y="4665663"/>
          <p14:tracePt t="29162" x="3284538" y="4657725"/>
          <p14:tracePt t="29164" x="3300413" y="4649788"/>
          <p14:tracePt t="29166" x="3300413" y="4641850"/>
          <p14:tracePt t="29168" x="3308350" y="4624388"/>
          <p14:tracePt t="29170" x="3325813" y="4616450"/>
          <p14:tracePt t="29172" x="3325813" y="4608513"/>
          <p14:tracePt t="29174" x="3341688" y="4592638"/>
          <p14:tracePt t="29176" x="3349625" y="4584700"/>
          <p14:tracePt t="29178" x="3365500" y="4568825"/>
          <p14:tracePt t="29180" x="3373438" y="4552950"/>
          <p14:tracePt t="29182" x="3381375" y="4545013"/>
          <p14:tracePt t="29184" x="3405188" y="4521200"/>
          <p14:tracePt t="29186" x="3421063" y="4505325"/>
          <p14:tracePt t="29188" x="3436938" y="4489450"/>
          <p14:tracePt t="29190" x="3460750" y="4473575"/>
          <p14:tracePt t="29192" x="3476625" y="4449763"/>
          <p14:tracePt t="29194" x="3484563" y="4449763"/>
          <p14:tracePt t="29196" x="3508375" y="4425950"/>
          <p14:tracePt t="29198" x="3524250" y="4410075"/>
          <p14:tracePt t="29200" x="3548063" y="4378325"/>
          <p14:tracePt t="29202" x="3571875" y="4362450"/>
          <p14:tracePt t="29205" x="3603625" y="4330700"/>
          <p14:tracePt t="29206" x="3627438" y="4306888"/>
          <p14:tracePt t="29208" x="3668713" y="4273550"/>
          <p14:tracePt t="29210" x="3708400" y="4241800"/>
          <p14:tracePt t="29212" x="3748088" y="4202113"/>
          <p14:tracePt t="29214" x="3787775" y="4170363"/>
          <p14:tracePt t="29216" x="3827463" y="4130675"/>
          <p14:tracePt t="29218" x="3859213" y="4098925"/>
          <p14:tracePt t="29220" x="3898900" y="4059238"/>
          <p14:tracePt t="29222" x="3938588" y="4035425"/>
          <p14:tracePt t="29224" x="3978275" y="3995738"/>
          <p14:tracePt t="29226" x="4027488" y="3963988"/>
          <p14:tracePt t="29228" x="4067175" y="3922713"/>
          <p14:tracePt t="29230" x="4114800" y="3890963"/>
          <p14:tracePt t="29232" x="4162425" y="3851275"/>
          <p14:tracePt t="29234" x="4210050" y="3811588"/>
          <p14:tracePt t="29236" x="4257675" y="3763963"/>
          <p14:tracePt t="29238" x="4305300" y="3724275"/>
          <p14:tracePt t="29241" x="4352925" y="3692525"/>
          <p14:tracePt t="29242" x="4410075" y="3652838"/>
          <p14:tracePt t="29244" x="4457700" y="3621088"/>
          <p14:tracePt t="29246" x="4513263" y="3579813"/>
          <p14:tracePt t="29248" x="4560888" y="3548063"/>
          <p14:tracePt t="29250" x="4608513" y="3516313"/>
          <p14:tracePt t="29252" x="4664075" y="3476625"/>
          <p14:tracePt t="29255" x="4729163" y="3444875"/>
          <p14:tracePt t="29256" x="4776788" y="3413125"/>
          <p14:tracePt t="29258" x="4832350" y="3381375"/>
          <p14:tracePt t="29260" x="4887913" y="3349625"/>
          <p14:tracePt t="29262" x="4935538" y="3325813"/>
          <p14:tracePt t="29264" x="4983163" y="3302000"/>
          <p14:tracePt t="29266" x="5030788" y="3278188"/>
          <p14:tracePt t="29268" x="5072063" y="3270250"/>
          <p14:tracePt t="29270" x="5119688" y="3244850"/>
          <p14:tracePt t="29272" x="5167313" y="3228975"/>
          <p14:tracePt t="29274" x="5207000" y="3213100"/>
          <p14:tracePt t="29276" x="5246688" y="3197225"/>
          <p14:tracePt t="29278" x="5286375" y="3181350"/>
          <p14:tracePt t="29280" x="5318125" y="3165475"/>
          <p14:tracePt t="29282" x="5357813" y="3157538"/>
          <p14:tracePt t="29284" x="5381625" y="3141663"/>
          <p14:tracePt t="29286" x="5422900" y="3125788"/>
          <p14:tracePt t="29288" x="5446713" y="3109913"/>
          <p14:tracePt t="29291" x="5470525" y="3101975"/>
          <p14:tracePt t="29292" x="5502275" y="3086100"/>
          <p14:tracePt t="29294" x="5526088" y="3070225"/>
          <p14:tracePt t="29296" x="5549900" y="3070225"/>
          <p14:tracePt t="29298" x="5573713" y="3062288"/>
          <p14:tracePt t="29300" x="5589588" y="3046413"/>
          <p14:tracePt t="29302" x="5613400" y="3046413"/>
          <p14:tracePt t="29305" x="5629275" y="3038475"/>
          <p14:tracePt t="29306" x="5637213" y="3030538"/>
          <p14:tracePt t="29308" x="5653088" y="3030538"/>
          <p14:tracePt t="29310" x="5661025" y="3022600"/>
          <p14:tracePt t="29312" x="5661025" y="3014663"/>
          <p14:tracePt t="29314" x="5676900" y="3014663"/>
          <p14:tracePt t="29316" x="5676900" y="3006725"/>
          <p14:tracePt t="29318" x="5684838" y="3006725"/>
          <p14:tracePt t="29320" x="5684838" y="2998788"/>
          <p14:tracePt t="29322" x="5692775" y="2998788"/>
          <p14:tracePt t="29324" x="5692775" y="2990850"/>
          <p14:tracePt t="29326" x="5700713" y="2990850"/>
          <p14:tracePt t="29332" x="5708650" y="2990850"/>
          <p14:tracePt t="29336" x="5708650" y="2982913"/>
          <p14:tracePt t="29338" x="5716588" y="2982913"/>
          <p14:tracePt t="29342" x="5724525" y="2982913"/>
          <p14:tracePt t="29344" x="5732463" y="2974975"/>
          <p14:tracePt t="29348" x="5740400" y="2974975"/>
          <p14:tracePt t="29350" x="5740400" y="2967038"/>
          <p14:tracePt t="29352" x="5749925" y="2967038"/>
          <p14:tracePt t="29355" x="5749925" y="2959100"/>
          <p14:tracePt t="29356" x="5765800" y="2959100"/>
          <p14:tracePt t="29360" x="5773738" y="2951163"/>
          <p14:tracePt t="29364" x="5781675" y="2951163"/>
          <p14:tracePt t="29368" x="5789613" y="2943225"/>
          <p14:tracePt t="29370" x="5797550" y="2943225"/>
          <p14:tracePt t="29374" x="5805488" y="2935288"/>
          <p14:tracePt t="29378" x="5813425" y="2927350"/>
          <p14:tracePt t="29382" x="5821363" y="2927350"/>
          <p14:tracePt t="29384" x="5821363" y="2919413"/>
          <p14:tracePt t="29386" x="5829300" y="2919413"/>
          <p14:tracePt t="29390" x="5837238" y="2919413"/>
          <p14:tracePt t="29394" x="5837238" y="2909888"/>
          <p14:tracePt t="29396" x="5845175" y="2909888"/>
          <p14:tracePt t="29402" x="5845175" y="2901950"/>
          <p14:tracePt t="29405" x="5853113" y="2901950"/>
          <p14:tracePt t="29408" x="5861050" y="2894013"/>
          <p14:tracePt t="29456" x="5861050" y="2886075"/>
          <p14:tracePt t="29470" x="5861050" y="2878138"/>
          <p14:tracePt t="29476" x="5853113" y="2878138"/>
          <p14:tracePt t="29478" x="5853113" y="2870200"/>
          <p14:tracePt t="29480" x="5853113" y="2862263"/>
          <p14:tracePt t="29486" x="5845175" y="2854325"/>
          <p14:tracePt t="29488" x="5845175" y="2846388"/>
          <p14:tracePt t="29492" x="5845175" y="2838450"/>
          <p14:tracePt t="29494" x="5845175" y="2830513"/>
          <p14:tracePt t="29496" x="5845175" y="2822575"/>
          <p14:tracePt t="29500" x="5837238" y="2806700"/>
          <p14:tracePt t="29505" x="5837238" y="2798763"/>
          <p14:tracePt t="29506" x="5837238" y="2782888"/>
          <p14:tracePt t="29508" x="5829300" y="2774950"/>
          <p14:tracePt t="29510" x="5829300" y="2767013"/>
          <p14:tracePt t="29512" x="5829300" y="2751138"/>
          <p14:tracePt t="29514" x="5829300" y="2735263"/>
          <p14:tracePt t="29516" x="5829300" y="2719388"/>
          <p14:tracePt t="29518" x="5821363" y="2711450"/>
          <p14:tracePt t="29520" x="5813425" y="2687638"/>
          <p14:tracePt t="29522" x="5813425" y="2671763"/>
          <p14:tracePt t="29524" x="5813425" y="2663825"/>
          <p14:tracePt t="29526" x="5813425" y="2655888"/>
          <p14:tracePt t="29528" x="5813425" y="2640013"/>
          <p14:tracePt t="29530" x="5805488" y="2608263"/>
          <p14:tracePt t="29532" x="5797550" y="2584450"/>
          <p14:tracePt t="29534" x="5789613" y="2559050"/>
          <p14:tracePt t="29536" x="5789613" y="2535238"/>
          <p14:tracePt t="29538" x="5781675" y="2511425"/>
          <p14:tracePt t="29540" x="5773738" y="2487613"/>
          <p14:tracePt t="29542" x="5757863" y="2463800"/>
          <p14:tracePt t="29544" x="5749925" y="2424113"/>
          <p14:tracePt t="29546" x="5749925" y="2400300"/>
          <p14:tracePt t="29548" x="5732463" y="2368550"/>
          <p14:tracePt t="29550" x="5724525" y="2344738"/>
          <p14:tracePt t="29552" x="5716588" y="2305050"/>
          <p14:tracePt t="29555" x="5708650" y="2281238"/>
          <p14:tracePt t="29557" x="5700713" y="2249488"/>
          <p14:tracePt t="29558" x="5692775" y="2208213"/>
          <p14:tracePt t="29560" x="5676900" y="2176463"/>
          <p14:tracePt t="29562" x="5661025" y="2136775"/>
          <p14:tracePt t="29564" x="5653088" y="2112963"/>
          <p14:tracePt t="29566" x="5645150" y="2081213"/>
          <p14:tracePt t="29568" x="5637213" y="2041525"/>
          <p14:tracePt t="29570" x="5629275" y="2009775"/>
          <p14:tracePt t="29572" x="5613400" y="1970088"/>
          <p14:tracePt t="29574" x="5605463" y="1946275"/>
          <p14:tracePt t="29576" x="5597525" y="1922463"/>
          <p14:tracePt t="29578" x="5589588" y="1898650"/>
          <p14:tracePt t="29580" x="5573713" y="1857375"/>
          <p14:tracePt t="29582" x="5565775" y="1833563"/>
          <p14:tracePt t="29584" x="5557838" y="1809750"/>
          <p14:tracePt t="29586" x="5549900" y="1785938"/>
          <p14:tracePt t="29588" x="5534025" y="1746250"/>
          <p14:tracePt t="29591" x="5526088" y="1722438"/>
          <p14:tracePt t="29592" x="5518150" y="1690688"/>
          <p14:tracePt t="29594" x="5510213" y="1658938"/>
          <p14:tracePt t="29596" x="5494338" y="1619250"/>
          <p14:tracePt t="29598" x="5486400" y="1587500"/>
          <p14:tracePt t="29600" x="5478463" y="1547813"/>
          <p14:tracePt t="29602" x="5470525" y="1514475"/>
          <p14:tracePt t="29605" x="5454650" y="1474788"/>
          <p14:tracePt t="29606" x="5454650" y="1450975"/>
          <p14:tracePt t="29608" x="5446713" y="1419225"/>
          <p14:tracePt t="29610" x="5438775" y="1395413"/>
          <p14:tracePt t="29612" x="5430838" y="1371600"/>
          <p14:tracePt t="29614" x="5422900" y="1347788"/>
          <p14:tracePt t="29616" x="5422900" y="1331913"/>
          <p14:tracePt t="29618" x="5414963" y="1308100"/>
          <p14:tracePt t="29620" x="5407025" y="1284288"/>
          <p14:tracePt t="29622" x="5407025" y="1268413"/>
          <p14:tracePt t="29624" x="5407025" y="1252538"/>
          <p14:tracePt t="29626" x="5407025" y="1244600"/>
          <p14:tracePt t="29628" x="5397500" y="1228725"/>
          <p14:tracePt t="29630" x="5389563" y="1212850"/>
          <p14:tracePt t="29632" x="5389563" y="1204913"/>
          <p14:tracePt t="29634" x="5381625" y="1195388"/>
          <p14:tracePt t="29636" x="5381625" y="1179513"/>
          <p14:tracePt t="29638" x="5381625" y="1171575"/>
          <p14:tracePt t="29640" x="5381625" y="1163638"/>
          <p14:tracePt t="29642" x="5381625" y="1147763"/>
          <p14:tracePt t="29646" x="5373688" y="1131888"/>
          <p14:tracePt t="29650" x="5373688" y="1123950"/>
          <p14:tracePt t="29652" x="5365750" y="1116013"/>
          <p14:tracePt t="29656" x="5365750" y="1108075"/>
          <p14:tracePt t="29658" x="5365750" y="1100138"/>
          <p14:tracePt t="29660" x="5365750" y="1092200"/>
          <p14:tracePt t="29662" x="5357813" y="1092200"/>
          <p14:tracePt t="29664" x="5357813" y="1084263"/>
          <p14:tracePt t="29666" x="5357813" y="1076325"/>
          <p14:tracePt t="29668" x="5357813" y="1068388"/>
          <p14:tracePt t="29672" x="5349875" y="1060450"/>
          <p14:tracePt t="29674" x="5349875" y="1052513"/>
          <p14:tracePt t="29678" x="5341938" y="1044575"/>
          <p14:tracePt t="29680" x="5341938" y="1036638"/>
          <p14:tracePt t="29682" x="5341938" y="1028700"/>
          <p14:tracePt t="29686" x="5341938" y="1020763"/>
          <p14:tracePt t="29692" x="5341938" y="1012825"/>
          <p14:tracePt t="29696" x="5341938" y="1004888"/>
          <p14:tracePt t="29698" x="5341938" y="996950"/>
          <p14:tracePt t="29705" x="5341938" y="989013"/>
          <p14:tracePt t="29710" x="5341938" y="981075"/>
          <p14:tracePt t="29720" x="5334000" y="973138"/>
          <p14:tracePt t="29724" x="5334000" y="965200"/>
          <p14:tracePt t="29736" x="5334000" y="957263"/>
          <p14:tracePt t="29748" x="5334000" y="949325"/>
          <p14:tracePt t="29758" x="5334000" y="941388"/>
          <p14:tracePt t="29762" x="5334000" y="933450"/>
          <p14:tracePt t="29774" x="5334000" y="925513"/>
          <p14:tracePt t="29788" x="5334000" y="917575"/>
          <p14:tracePt t="29800" x="5334000" y="909638"/>
          <p14:tracePt t="29806" x="5334000" y="901700"/>
          <p14:tracePt t="29922" x="5334000" y="909638"/>
          <p14:tracePt t="29926" x="5341938" y="909638"/>
          <p14:tracePt t="29928" x="5341938" y="917575"/>
          <p14:tracePt t="29930" x="5349875" y="917575"/>
          <p14:tracePt t="29934" x="5357813" y="925513"/>
          <p14:tracePt t="29938" x="5365750" y="925513"/>
          <p14:tracePt t="29940" x="5365750" y="933450"/>
          <p14:tracePt t="29942" x="5373688" y="941388"/>
          <p14:tracePt t="29944" x="5381625" y="941388"/>
          <p14:tracePt t="29946" x="5381625" y="949325"/>
          <p14:tracePt t="29948" x="5389563" y="949325"/>
          <p14:tracePt t="29950" x="5397500" y="957263"/>
          <p14:tracePt t="29952" x="5407025" y="965200"/>
          <p14:tracePt t="29955" x="5414963" y="973138"/>
          <p14:tracePt t="29956" x="5422900" y="981075"/>
          <p14:tracePt t="29958" x="5430838" y="981075"/>
          <p14:tracePt t="29960" x="5430838" y="989013"/>
          <p14:tracePt t="29962" x="5446713" y="989013"/>
          <p14:tracePt t="29964" x="5446713" y="1004888"/>
          <p14:tracePt t="29966" x="5462588" y="1004888"/>
          <p14:tracePt t="29968" x="5462588" y="1012825"/>
          <p14:tracePt t="29970" x="5478463" y="1020763"/>
          <p14:tracePt t="29974" x="5486400" y="1028700"/>
          <p14:tracePt t="29976" x="5494338" y="1028700"/>
          <p14:tracePt t="29978" x="5494338" y="1036638"/>
          <p14:tracePt t="29980" x="5502275" y="1036638"/>
          <p14:tracePt t="29982" x="5510213" y="1052513"/>
          <p14:tracePt t="29986" x="5518150" y="1052513"/>
          <p14:tracePt t="29988" x="5518150" y="1060450"/>
          <p14:tracePt t="29990" x="5526088" y="1060450"/>
          <p14:tracePt t="29992" x="5526088" y="1068388"/>
          <p14:tracePt t="29994" x="5534025" y="1076325"/>
          <p14:tracePt t="29998" x="5534025" y="1084263"/>
          <p14:tracePt t="30002" x="5534025" y="1092200"/>
          <p14:tracePt t="30006" x="5541963" y="1100138"/>
          <p14:tracePt t="30008" x="5541963" y="1108075"/>
          <p14:tracePt t="30010" x="5541963" y="1116013"/>
          <p14:tracePt t="30014" x="5541963" y="1123950"/>
          <p14:tracePt t="30018" x="5541963" y="1131888"/>
          <p14:tracePt t="30020" x="5541963" y="1139825"/>
          <p14:tracePt t="30024" x="5541963" y="1147763"/>
          <p14:tracePt t="30026" x="5541963" y="1155700"/>
          <p14:tracePt t="30028" x="5541963" y="1163638"/>
          <p14:tracePt t="30032" x="5541963" y="1171575"/>
          <p14:tracePt t="30036" x="5541963" y="1179513"/>
          <p14:tracePt t="30040" x="5549900" y="1187450"/>
          <p14:tracePt t="30042" x="5549900" y="1195388"/>
          <p14:tracePt t="30046" x="5549900" y="1204913"/>
          <p14:tracePt t="30050" x="5549900" y="1212850"/>
          <p14:tracePt t="30055" x="5549900" y="1220788"/>
          <p14:tracePt t="30060" x="5549900" y="1228725"/>
          <p14:tracePt t="30064" x="5549900" y="1236663"/>
          <p14:tracePt t="30072" x="5549900" y="1244600"/>
          <p14:tracePt t="30266" x="5557838" y="1244600"/>
          <p14:tracePt t="30277" x="5565775" y="1244600"/>
          <p14:tracePt t="30802" x="5557838" y="1244600"/>
          <p14:tracePt t="30805" x="5557838" y="1236663"/>
          <p14:tracePt t="30806" x="5557838" y="1228725"/>
          <p14:tracePt t="30808" x="5549900" y="1220788"/>
          <p14:tracePt t="30812" x="5549900" y="1212850"/>
          <p14:tracePt t="30816" x="5541963" y="1204913"/>
          <p14:tracePt t="30818" x="5534025" y="1195388"/>
          <p14:tracePt t="30822" x="5534025" y="1187450"/>
          <p14:tracePt t="30826" x="5526088" y="1187450"/>
          <p14:tracePt t="30830" x="5526088" y="1179513"/>
          <p14:tracePt t="30960" x="5526088" y="1171575"/>
          <p14:tracePt t="30962" x="5526088" y="1163638"/>
          <p14:tracePt t="30966" x="5526088" y="1155700"/>
          <p14:tracePt t="30968" x="5526088" y="1147763"/>
          <p14:tracePt t="30970" x="5526088" y="1139825"/>
          <p14:tracePt t="30972" x="5526088" y="1131888"/>
          <p14:tracePt t="30974" x="5526088" y="1123950"/>
          <p14:tracePt t="30976" x="5518150" y="1116013"/>
          <p14:tracePt t="30978" x="5518150" y="1100138"/>
          <p14:tracePt t="30980" x="5518150" y="1092200"/>
          <p14:tracePt t="30982" x="5518150" y="1084263"/>
          <p14:tracePt t="30984" x="5510213" y="1068388"/>
          <p14:tracePt t="30986" x="5510213" y="1060450"/>
          <p14:tracePt t="30988" x="5510213" y="1052513"/>
          <p14:tracePt t="30990" x="5510213" y="1036638"/>
          <p14:tracePt t="30992" x="5510213" y="1028700"/>
          <p14:tracePt t="30994" x="5502275" y="1020763"/>
          <p14:tracePt t="30996" x="5502275" y="1012825"/>
          <p14:tracePt t="31000" x="5494338" y="1004888"/>
          <p14:tracePt t="31002" x="5494338" y="996950"/>
          <p14:tracePt t="31005" x="5494338" y="989013"/>
          <p14:tracePt t="31010" x="5486400" y="989013"/>
          <p14:tracePt t="31012" x="5486400" y="981075"/>
          <p14:tracePt t="31022" x="5478463" y="981075"/>
          <p14:tracePt t="31262" x="5486400" y="973138"/>
          <p14:tracePt t="31264" x="5494338" y="973138"/>
          <p14:tracePt t="31266" x="5494338" y="965200"/>
          <p14:tracePt t="31268" x="5502275" y="965200"/>
          <p14:tracePt t="31272" x="5518150" y="965200"/>
          <p14:tracePt t="31274" x="5518150" y="957263"/>
          <p14:tracePt t="31276" x="5526088" y="957263"/>
          <p14:tracePt t="31280" x="5534025" y="949325"/>
          <p14:tracePt t="31282" x="5541963" y="949325"/>
          <p14:tracePt t="31284" x="5549900" y="949325"/>
          <p14:tracePt t="31286" x="5557838" y="949325"/>
          <p14:tracePt t="31288" x="5557838" y="941388"/>
          <p14:tracePt t="31290" x="5565775" y="941388"/>
          <p14:tracePt t="31292" x="5573713" y="933450"/>
          <p14:tracePt t="31294" x="5581650" y="933450"/>
          <p14:tracePt t="31296" x="5589588" y="933450"/>
          <p14:tracePt t="31298" x="5597525" y="933450"/>
          <p14:tracePt t="31300" x="5605463" y="933450"/>
          <p14:tracePt t="31302" x="5613400" y="925513"/>
          <p14:tracePt t="31305" x="5621338" y="925513"/>
          <p14:tracePt t="31306" x="5629275" y="925513"/>
          <p14:tracePt t="31308" x="5637213" y="925513"/>
          <p14:tracePt t="31310" x="5653088" y="917575"/>
          <p14:tracePt t="31312" x="5661025" y="917575"/>
          <p14:tracePt t="31314" x="5668963" y="917575"/>
          <p14:tracePt t="31316" x="5676900" y="917575"/>
          <p14:tracePt t="31318" x="5692775" y="917575"/>
          <p14:tracePt t="31320" x="5700713" y="917575"/>
          <p14:tracePt t="31322" x="5716588" y="917575"/>
          <p14:tracePt t="31324" x="5724525" y="917575"/>
          <p14:tracePt t="31326" x="5740400" y="917575"/>
          <p14:tracePt t="31328" x="5757863" y="917575"/>
          <p14:tracePt t="31330" x="5773738" y="917575"/>
          <p14:tracePt t="31332" x="5789613" y="917575"/>
          <p14:tracePt t="31334" x="5797550" y="917575"/>
          <p14:tracePt t="31336" x="5813425" y="917575"/>
          <p14:tracePt t="31338" x="5821363" y="917575"/>
          <p14:tracePt t="31340" x="5829300" y="917575"/>
          <p14:tracePt t="31342" x="5845175" y="917575"/>
          <p14:tracePt t="31344" x="5861050" y="917575"/>
          <p14:tracePt t="31346" x="5884863" y="917575"/>
          <p14:tracePt t="31348" x="5900738" y="917575"/>
          <p14:tracePt t="31350" x="5916613" y="917575"/>
          <p14:tracePt t="31352" x="5932488" y="925513"/>
          <p14:tracePt t="31355" x="5948363" y="925513"/>
          <p14:tracePt t="31356" x="5972175" y="933450"/>
          <p14:tracePt t="31358" x="5988050" y="933450"/>
          <p14:tracePt t="31360" x="6011863" y="933450"/>
          <p14:tracePt t="31362" x="6027738" y="933450"/>
          <p14:tracePt t="31364" x="6043613" y="941388"/>
          <p14:tracePt t="31366" x="6059488" y="941388"/>
          <p14:tracePt t="31368" x="6075363" y="949325"/>
          <p14:tracePt t="31370" x="6091238" y="949325"/>
          <p14:tracePt t="31372" x="6116638" y="957263"/>
          <p14:tracePt t="31374" x="6132513" y="957263"/>
          <p14:tracePt t="31376" x="6148388" y="965200"/>
          <p14:tracePt t="31378" x="6156325" y="965200"/>
          <p14:tracePt t="31380" x="6180138" y="973138"/>
          <p14:tracePt t="31382" x="6196013" y="981075"/>
          <p14:tracePt t="31384" x="6203950" y="981075"/>
          <p14:tracePt t="31386" x="6211888" y="981075"/>
          <p14:tracePt t="31388" x="6227763" y="989013"/>
          <p14:tracePt t="31390" x="6235700" y="996950"/>
          <p14:tracePt t="31392" x="6243638" y="996950"/>
          <p14:tracePt t="31394" x="6259513" y="996950"/>
          <p14:tracePt t="31396" x="6267450" y="1004888"/>
          <p14:tracePt t="31398" x="6275388" y="1012825"/>
          <p14:tracePt t="31400" x="6291263" y="1012825"/>
          <p14:tracePt t="31402" x="6299200" y="1012825"/>
          <p14:tracePt t="31405" x="6307138" y="1020763"/>
          <p14:tracePt t="31406" x="6323013" y="1020763"/>
          <p14:tracePt t="31408" x="6323013" y="1028700"/>
          <p14:tracePt t="31410" x="6338888" y="1028700"/>
          <p14:tracePt t="31412" x="6346825" y="1028700"/>
          <p14:tracePt t="31414" x="6346825" y="1036638"/>
          <p14:tracePt t="31416" x="6362700" y="1036638"/>
          <p14:tracePt t="31418" x="6370638" y="1036638"/>
          <p14:tracePt t="31420" x="6378575" y="1036638"/>
          <p14:tracePt t="31423" x="6378575" y="1044575"/>
          <p14:tracePt t="31424" x="6386513" y="1044575"/>
          <p14:tracePt t="31426" x="6394450" y="1052513"/>
          <p14:tracePt t="31430" x="6402388" y="1052513"/>
          <p14:tracePt t="31432" x="6410325" y="1060450"/>
          <p14:tracePt t="31434" x="6418263" y="1060450"/>
          <p14:tracePt t="31438" x="6426200" y="1060450"/>
          <p14:tracePt t="31440" x="6434138" y="1060450"/>
          <p14:tracePt t="31442" x="6434138" y="1068388"/>
          <p14:tracePt t="31444" x="6442075" y="1068388"/>
          <p14:tracePt t="31448" x="6451600" y="1068388"/>
          <p14:tracePt t="31452" x="6451600" y="1076325"/>
          <p14:tracePt t="31455" x="6459538" y="1076325"/>
          <p14:tracePt t="31456" x="6467475" y="1076325"/>
          <p14:tracePt t="31458" x="6467475" y="1084263"/>
          <p14:tracePt t="31460" x="6475413" y="1084263"/>
          <p14:tracePt t="31466" x="6483350" y="1084263"/>
          <p14:tracePt t="31470" x="6483350" y="1092200"/>
          <p14:tracePt t="31474" x="6491288" y="1092200"/>
          <p14:tracePt t="31478" x="6499225" y="1092200"/>
          <p14:tracePt t="31486" x="6507163" y="1100138"/>
          <p14:tracePt t="31496" x="6515100" y="1100138"/>
          <p14:tracePt t="31506" x="6523038" y="1108075"/>
          <p14:tracePt t="31510" x="6530975" y="1108075"/>
          <p14:tracePt t="31516" x="6530975" y="1116013"/>
          <p14:tracePt t="31520" x="6538913" y="1116013"/>
          <p14:tracePt t="31530" x="6546850" y="1116013"/>
          <p14:tracePt t="31536" x="6546850" y="1123950"/>
          <p14:tracePt t="31540" x="6554788" y="1123950"/>
          <p14:tracePt t="31546" x="6562725" y="1123950"/>
          <p14:tracePt t="31560" x="6570663" y="1131888"/>
          <p14:tracePt t="31576" x="6578600" y="1131888"/>
          <p14:tracePt t="31586" x="6578600" y="1139825"/>
          <p14:tracePt t="31598" x="6586538" y="1139825"/>
          <p14:tracePt t="31602" x="6586538" y="1147763"/>
          <p14:tracePt t="31616" x="6594475" y="1147763"/>
          <p14:tracePt t="31620" x="6594475" y="1155700"/>
          <p14:tracePt t="31622" x="6602413" y="1155700"/>
          <p14:tracePt t="31640" x="6610350" y="1163638"/>
          <p14:tracePt t="31655" x="6610350" y="1171575"/>
          <p14:tracePt t="31656" x="6618288" y="1171575"/>
          <p14:tracePt t="31664" x="6618288" y="1179513"/>
          <p14:tracePt t="31670" x="6626225" y="1179513"/>
          <p14:tracePt t="31678" x="6634163" y="1179513"/>
          <p14:tracePt t="31684" x="6634163" y="1187450"/>
          <p14:tracePt t="32598" x="6642100" y="1187450"/>
          <p14:tracePt t="32602" x="6650038" y="1187450"/>
          <p14:tracePt t="32606" x="6657975" y="1195388"/>
          <p14:tracePt t="32608" x="6665913" y="1195388"/>
          <p14:tracePt t="32610" x="6673850" y="1195388"/>
          <p14:tracePt t="32612" x="6681788" y="1195388"/>
          <p14:tracePt t="32614" x="6689725" y="1195388"/>
          <p14:tracePt t="32616" x="6705600" y="1204913"/>
          <p14:tracePt t="32618" x="6721475" y="1204913"/>
          <p14:tracePt t="32620" x="6729413" y="1204913"/>
          <p14:tracePt t="32622" x="6737350" y="1204913"/>
          <p14:tracePt t="32624" x="6761163" y="1204913"/>
          <p14:tracePt t="32626" x="6769100" y="1204913"/>
          <p14:tracePt t="32628" x="6784975" y="1204913"/>
          <p14:tracePt t="32630" x="6802438" y="1204913"/>
          <p14:tracePt t="32632" x="6810375" y="1212850"/>
          <p14:tracePt t="32634" x="6834188" y="1212850"/>
          <p14:tracePt t="32636" x="6850063" y="1212850"/>
          <p14:tracePt t="32638" x="6865938" y="1212850"/>
          <p14:tracePt t="32640" x="6881813" y="1212850"/>
          <p14:tracePt t="32642" x="6897688" y="1212850"/>
          <p14:tracePt t="32644" x="6913563" y="1212850"/>
          <p14:tracePt t="32646" x="6929438" y="1212850"/>
          <p14:tracePt t="32648" x="6953250" y="1212850"/>
          <p14:tracePt t="32650" x="6961188" y="1212850"/>
          <p14:tracePt t="32652" x="6969125" y="1212850"/>
          <p14:tracePt t="32655" x="6977063" y="1212850"/>
          <p14:tracePt t="32656" x="6992938" y="1212850"/>
          <p14:tracePt t="32658" x="7008813" y="1212850"/>
          <p14:tracePt t="32660" x="7024688" y="1212850"/>
          <p14:tracePt t="32662" x="7040563" y="1212850"/>
          <p14:tracePt t="32664" x="7056438" y="1212850"/>
          <p14:tracePt t="32666" x="7072313" y="1212850"/>
          <p14:tracePt t="32668" x="7088188" y="1212850"/>
          <p14:tracePt t="32670" x="7104063" y="1212850"/>
          <p14:tracePt t="32672" x="7119938" y="1212850"/>
          <p14:tracePt t="32674" x="7135813" y="1212850"/>
          <p14:tracePt t="32676" x="7145338" y="1212850"/>
          <p14:tracePt t="32678" x="7161213" y="1212850"/>
          <p14:tracePt t="32680" x="7177088" y="1212850"/>
          <p14:tracePt t="32682" x="7192963" y="1212850"/>
          <p14:tracePt t="32684" x="7200900" y="1212850"/>
          <p14:tracePt t="32686" x="7216775" y="1212850"/>
          <p14:tracePt t="32688" x="7232650" y="1212850"/>
          <p14:tracePt t="32690" x="7240588" y="1212850"/>
          <p14:tracePt t="32692" x="7248525" y="1212850"/>
          <p14:tracePt t="32694" x="7256463" y="1212850"/>
          <p14:tracePt t="32696" x="7272338" y="1212850"/>
          <p14:tracePt t="32698" x="7280275" y="1212850"/>
          <p14:tracePt t="32700" x="7288213" y="1212850"/>
          <p14:tracePt t="32702" x="7296150" y="1212850"/>
          <p14:tracePt t="32705" x="7312025" y="1212850"/>
          <p14:tracePt t="32708" x="7327900" y="1212850"/>
          <p14:tracePt t="32712" x="7335838" y="1212850"/>
          <p14:tracePt t="32714" x="7343775" y="1212850"/>
          <p14:tracePt t="32718" x="7351713" y="1212850"/>
          <p14:tracePt t="32720" x="7359650" y="1212850"/>
          <p14:tracePt t="32726" x="7367588" y="1212850"/>
          <p14:tracePt t="32734" x="7375525" y="1212850"/>
          <p14:tracePt t="32748" x="7383463" y="1220788"/>
          <p14:tracePt t="32756" x="7391400" y="1220788"/>
          <p14:tracePt t="32770" x="7391400" y="1228725"/>
          <p14:tracePt t="32772" x="7399338" y="1228725"/>
          <p14:tracePt t="32794" x="7407275" y="1228725"/>
          <p14:tracePt t="32828" x="7415213" y="1228725"/>
          <p14:tracePt t="32836" x="7415213" y="1236663"/>
          <p14:tracePt t="33100" x="7407275" y="1236663"/>
          <p14:tracePt t="33106" x="7399338" y="1236663"/>
          <p14:tracePt t="33112" x="7391400" y="1236663"/>
          <p14:tracePt t="33114" x="7383463" y="1236663"/>
          <p14:tracePt t="33120" x="7375525" y="1236663"/>
          <p14:tracePt t="33124" x="7367588" y="1236663"/>
          <p14:tracePt t="33126" x="7367588" y="1244600"/>
          <p14:tracePt t="33128" x="7359650" y="1244600"/>
          <p14:tracePt t="33132" x="7351713" y="1244600"/>
          <p14:tracePt t="33136" x="7343775" y="1244600"/>
          <p14:tracePt t="33138" x="7335838" y="1244600"/>
          <p14:tracePt t="33142" x="7327900" y="1244600"/>
          <p14:tracePt t="33144" x="7319963" y="1244600"/>
          <p14:tracePt t="33148" x="7312025" y="1244600"/>
          <p14:tracePt t="33152" x="7304088" y="1244600"/>
          <p14:tracePt t="33156" x="7296150" y="1244600"/>
          <p14:tracePt t="33158" x="7288213" y="1244600"/>
          <p14:tracePt t="33160" x="7280275" y="1244600"/>
          <p14:tracePt t="33164" x="7272338" y="1244600"/>
          <p14:tracePt t="33168" x="7264400" y="1244600"/>
          <p14:tracePt t="33170" x="7256463" y="1244600"/>
          <p14:tracePt t="33172" x="7248525" y="1244600"/>
          <p14:tracePt t="33176" x="7232650" y="1244600"/>
          <p14:tracePt t="33180" x="7224713" y="1244600"/>
          <p14:tracePt t="33182" x="7216775" y="1244600"/>
          <p14:tracePt t="33184" x="7208838" y="1244600"/>
          <p14:tracePt t="33186" x="7200900" y="1244600"/>
          <p14:tracePt t="33188" x="7185025" y="1244600"/>
          <p14:tracePt t="33190" x="7177088" y="1244600"/>
          <p14:tracePt t="33192" x="7169150" y="1244600"/>
          <p14:tracePt t="33194" x="7153275" y="1244600"/>
          <p14:tracePt t="33196" x="7145338" y="1252538"/>
          <p14:tracePt t="33198" x="7135813" y="1252538"/>
          <p14:tracePt t="33200" x="7119938" y="1252538"/>
          <p14:tracePt t="33202" x="7104063" y="1252538"/>
          <p14:tracePt t="33205" x="7088188" y="1252538"/>
          <p14:tracePt t="33206" x="7080250" y="1252538"/>
          <p14:tracePt t="33208" x="7064375" y="1252538"/>
          <p14:tracePt t="33210" x="7048500" y="1252538"/>
          <p14:tracePt t="33212" x="7032625" y="1260475"/>
          <p14:tracePt t="33214" x="7016750" y="1260475"/>
          <p14:tracePt t="33216" x="7008813" y="1260475"/>
          <p14:tracePt t="33218" x="6992938" y="1260475"/>
          <p14:tracePt t="33220" x="6977063" y="1260475"/>
          <p14:tracePt t="33222" x="6961188" y="1260475"/>
          <p14:tracePt t="33224" x="6945313" y="1260475"/>
          <p14:tracePt t="33226" x="6937375" y="1260475"/>
          <p14:tracePt t="33228" x="6921500" y="1260475"/>
          <p14:tracePt t="33230" x="6905625" y="1260475"/>
          <p14:tracePt t="33232" x="6897688" y="1260475"/>
          <p14:tracePt t="33234" x="6889750" y="1260475"/>
          <p14:tracePt t="33236" x="6881813" y="1260475"/>
          <p14:tracePt t="33238" x="6865938" y="1260475"/>
          <p14:tracePt t="33240" x="6858000" y="1260475"/>
          <p14:tracePt t="33242" x="6850063" y="1268413"/>
          <p14:tracePt t="33244" x="6834188" y="1268413"/>
          <p14:tracePt t="33248" x="6826250" y="1268413"/>
          <p14:tracePt t="33250" x="6818313" y="1268413"/>
          <p14:tracePt t="33252" x="6810375" y="1268413"/>
          <p14:tracePt t="33255" x="6802438" y="1268413"/>
          <p14:tracePt t="33258" x="6794500" y="1268413"/>
          <p14:tracePt t="33262" x="6784975" y="1268413"/>
          <p14:tracePt t="33266" x="6777038" y="1268413"/>
          <p14:tracePt t="33270" x="6777038" y="1276350"/>
          <p14:tracePt t="33274" x="6769100" y="1276350"/>
          <p14:tracePt t="33886" x="6761163" y="1276350"/>
          <p14:tracePt t="34410" x="6761163" y="1284288"/>
          <p14:tracePt t="34420" x="6769100" y="1284288"/>
          <p14:tracePt t="34430" x="6777038" y="1284288"/>
          <p14:tracePt t="34436" x="6784975" y="1284288"/>
          <p14:tracePt t="34446" x="6794500" y="1284288"/>
          <p14:tracePt t="34450" x="6794500" y="1292225"/>
          <p14:tracePt t="34462" x="6802438" y="1292225"/>
          <p14:tracePt t="34486" x="6810375" y="1292225"/>
          <p14:tracePt t="34514" x="6818313" y="1292225"/>
          <p14:tracePt t="34522" x="6818313" y="1300163"/>
          <p14:tracePt t="34550" x="6826250" y="1300163"/>
          <p14:tracePt t="34566" x="6834188" y="1300163"/>
          <p14:tracePt t="34584" x="6842125" y="1300163"/>
          <p14:tracePt t="34590" x="6842125" y="1308100"/>
          <p14:tracePt t="34596" x="6850063" y="1308100"/>
          <p14:tracePt t="34618" x="6858000" y="1308100"/>
          <p14:tracePt t="34630" x="6865938" y="1308100"/>
          <p14:tracePt t="34634" x="6865938" y="1316038"/>
          <p14:tracePt t="34639" x="6873875" y="1316038"/>
          <p14:tracePt t="34640" x="6881813" y="1316038"/>
          <p14:tracePt t="34644" x="6889750" y="1316038"/>
          <p14:tracePt t="34648" x="6897688" y="1316038"/>
          <p14:tracePt t="34650" x="6897688" y="1323975"/>
          <p14:tracePt t="34652" x="6905625" y="1323975"/>
          <p14:tracePt t="34655" x="6913563" y="1323975"/>
          <p14:tracePt t="34656" x="6921500" y="1323975"/>
          <p14:tracePt t="34658" x="6929438" y="1331913"/>
          <p14:tracePt t="34660" x="6937375" y="1331913"/>
          <p14:tracePt t="34662" x="6945313" y="1331913"/>
          <p14:tracePt t="34664" x="6953250" y="1331913"/>
          <p14:tracePt t="34666" x="6961188" y="1331913"/>
          <p14:tracePt t="34668" x="6969125" y="1331913"/>
          <p14:tracePt t="34670" x="6977063" y="1331913"/>
          <p14:tracePt t="34672" x="6985000" y="1331913"/>
          <p14:tracePt t="34674" x="7000875" y="1339850"/>
          <p14:tracePt t="34676" x="7008813" y="1339850"/>
          <p14:tracePt t="34678" x="7016750" y="1339850"/>
          <p14:tracePt t="34680" x="7032625" y="1339850"/>
          <p14:tracePt t="34682" x="7040563" y="1339850"/>
          <p14:tracePt t="34684" x="7048500" y="1339850"/>
          <p14:tracePt t="34686" x="7056438" y="1347788"/>
          <p14:tracePt t="34688" x="7072313" y="1347788"/>
          <p14:tracePt t="34690" x="7080250" y="1347788"/>
          <p14:tracePt t="34692" x="7088188" y="1347788"/>
          <p14:tracePt t="34694" x="7104063" y="1347788"/>
          <p14:tracePt t="34696" x="7112000" y="1347788"/>
          <p14:tracePt t="34698" x="7119938" y="1347788"/>
          <p14:tracePt t="34700" x="7127875" y="1347788"/>
          <p14:tracePt t="34702" x="7145338" y="1347788"/>
          <p14:tracePt t="34705" x="7153275" y="1347788"/>
          <p14:tracePt t="34706" x="7161213" y="1347788"/>
          <p14:tracePt t="34708" x="7177088" y="1347788"/>
          <p14:tracePt t="34710" x="7185025" y="1347788"/>
          <p14:tracePt t="34712" x="7192963" y="1347788"/>
          <p14:tracePt t="34714" x="7200900" y="1347788"/>
          <p14:tracePt t="34716" x="7208838" y="1347788"/>
          <p14:tracePt t="34718" x="7216775" y="1347788"/>
          <p14:tracePt t="34720" x="7224713" y="1347788"/>
          <p14:tracePt t="34722" x="7240588" y="1347788"/>
          <p14:tracePt t="34724" x="7248525" y="1347788"/>
          <p14:tracePt t="34726" x="7256463" y="1347788"/>
          <p14:tracePt t="34728" x="7264400" y="1347788"/>
          <p14:tracePt t="34730" x="7272338" y="1347788"/>
          <p14:tracePt t="34732" x="7280275" y="1347788"/>
          <p14:tracePt t="34734" x="7288213" y="1347788"/>
          <p14:tracePt t="34736" x="7296150" y="1347788"/>
          <p14:tracePt t="34738" x="7304088" y="1347788"/>
          <p14:tracePt t="34740" x="7312025" y="1347788"/>
          <p14:tracePt t="34742" x="7319963" y="1347788"/>
          <p14:tracePt t="34744" x="7327900" y="1347788"/>
          <p14:tracePt t="34746" x="7335838" y="1347788"/>
          <p14:tracePt t="34748" x="7343775" y="1347788"/>
          <p14:tracePt t="34750" x="7351713" y="1347788"/>
          <p14:tracePt t="34752" x="7359650" y="1347788"/>
          <p14:tracePt t="34755" x="7367588" y="1347788"/>
          <p14:tracePt t="34756" x="7375525" y="1347788"/>
          <p14:tracePt t="34760" x="7391400" y="1347788"/>
          <p14:tracePt t="34764" x="7399338" y="1347788"/>
          <p14:tracePt t="34766" x="7407275" y="1347788"/>
          <p14:tracePt t="34770" x="7415213" y="1347788"/>
          <p14:tracePt t="34772" x="7423150" y="1347788"/>
          <p14:tracePt t="34774" x="7431088" y="1347788"/>
          <p14:tracePt t="34776" x="7439025" y="1347788"/>
          <p14:tracePt t="34778" x="7446963" y="1347788"/>
          <p14:tracePt t="34780" x="7454900" y="1347788"/>
          <p14:tracePt t="34784" x="7462838" y="1347788"/>
          <p14:tracePt t="34786" x="7470775" y="1347788"/>
          <p14:tracePt t="34788" x="7478713" y="1347788"/>
          <p14:tracePt t="34792" x="7496175" y="1347788"/>
          <p14:tracePt t="34796" x="7504113" y="1347788"/>
          <p14:tracePt t="34798" x="7519988" y="1347788"/>
          <p14:tracePt t="34802" x="7527925" y="1347788"/>
          <p14:tracePt t="34805" x="7543800" y="1347788"/>
          <p14:tracePt t="34808" x="7551738" y="1347788"/>
          <p14:tracePt t="34810" x="7567613" y="1347788"/>
          <p14:tracePt t="34812" x="7575550" y="1347788"/>
          <p14:tracePt t="34814" x="7583488" y="1347788"/>
          <p14:tracePt t="34816" x="7591425" y="1347788"/>
          <p14:tracePt t="34818" x="7599363" y="1347788"/>
          <p14:tracePt t="34820" x="7607300" y="1347788"/>
          <p14:tracePt t="34822" x="7623175" y="1347788"/>
          <p14:tracePt t="34824" x="7631113" y="1347788"/>
          <p14:tracePt t="34826" x="7639050" y="1347788"/>
          <p14:tracePt t="34828" x="7646988" y="1347788"/>
          <p14:tracePt t="34830" x="7654925" y="1347788"/>
          <p14:tracePt t="34832" x="7662863" y="1347788"/>
          <p14:tracePt t="34834" x="7678738" y="1347788"/>
          <p14:tracePt t="34838" x="7686675" y="1347788"/>
          <p14:tracePt t="34840" x="7702550" y="1347788"/>
          <p14:tracePt t="34842" x="7710488" y="1355725"/>
          <p14:tracePt t="34844" x="7718425" y="1355725"/>
          <p14:tracePt t="34848" x="7726363" y="1355725"/>
          <p14:tracePt t="34850" x="7742238" y="1355725"/>
          <p14:tracePt t="34855" x="7750175" y="1355725"/>
          <p14:tracePt t="34856" x="7758113" y="1355725"/>
          <p14:tracePt t="34860" x="7773988" y="1355725"/>
          <p14:tracePt t="34864" x="7781925" y="1355725"/>
          <p14:tracePt t="34868" x="7797800" y="1355725"/>
          <p14:tracePt t="34870" x="7797800" y="1363663"/>
          <p14:tracePt t="34872" x="7805738" y="1363663"/>
          <p14:tracePt t="34888" x="7829550" y="1363663"/>
          <p14:tracePt t="34890" x="7839075" y="1363663"/>
          <p14:tracePt t="34902" x="7847013" y="1363663"/>
          <p14:tracePt t="35122" x="7854950" y="1363663"/>
          <p14:tracePt t="35128" x="7862888" y="1363663"/>
          <p14:tracePt t="35140" x="7870825" y="1363663"/>
          <p14:tracePt t="35144" x="7870825" y="1355725"/>
          <p14:tracePt t="35155" x="7878763" y="1355725"/>
          <p14:tracePt t="35162" x="7878763" y="1347788"/>
          <p14:tracePt t="35172" x="7886700" y="1347788"/>
          <p14:tracePt t="35198" x="7886700" y="1355725"/>
          <p14:tracePt t="35202" x="7886700" y="1363663"/>
          <p14:tracePt t="35205" x="7886700" y="1371600"/>
          <p14:tracePt t="35206" x="7886700" y="1379538"/>
          <p14:tracePt t="35210" x="7886700" y="1395413"/>
          <p14:tracePt t="35212" x="7886700" y="1403350"/>
          <p14:tracePt t="35214" x="7886700" y="1411288"/>
          <p14:tracePt t="35216" x="7886700" y="1419225"/>
          <p14:tracePt t="35218" x="7886700" y="1435100"/>
          <p14:tracePt t="35220" x="7886700" y="1458913"/>
          <p14:tracePt t="35222" x="7886700" y="1474788"/>
          <p14:tracePt t="35224" x="7886700" y="1490663"/>
          <p14:tracePt t="35226" x="7886700" y="1498600"/>
          <p14:tracePt t="35228" x="7886700" y="1506538"/>
          <p14:tracePt t="35230" x="7878763" y="1530350"/>
          <p14:tracePt t="35232" x="7870825" y="1547813"/>
          <p14:tracePt t="35234" x="7870825" y="1563688"/>
          <p14:tracePt t="35236" x="7870825" y="1571625"/>
          <p14:tracePt t="35242" x="7862888" y="1579563"/>
          <p14:tracePt t="35494" x="7862888" y="1571625"/>
          <p14:tracePt t="35496" x="7862888" y="1563688"/>
          <p14:tracePt t="35505" x="7862888" y="1555750"/>
          <p14:tracePt t="35510" x="7862888" y="1547813"/>
          <p14:tracePt t="35516" x="7862888" y="1538288"/>
          <p14:tracePt t="35518" x="7854950" y="1530350"/>
          <p14:tracePt t="35524" x="7854950" y="1522413"/>
          <p14:tracePt t="35526" x="7847013" y="1522413"/>
          <p14:tracePt t="35528" x="7839075" y="1514475"/>
          <p14:tracePt t="35534" x="7829550" y="1506538"/>
          <p14:tracePt t="35536" x="7829550" y="1498600"/>
          <p14:tracePt t="35540" x="7821613" y="1490663"/>
          <p14:tracePt t="35544" x="7813675" y="1490663"/>
          <p14:tracePt t="35546" x="7805738" y="1482725"/>
          <p14:tracePt t="35548" x="7797800" y="1482725"/>
          <p14:tracePt t="35550" x="7797800" y="1474788"/>
          <p14:tracePt t="35552" x="7789863" y="1466850"/>
          <p14:tracePt t="35555" x="7781925" y="1466850"/>
          <p14:tracePt t="35558" x="7773988" y="1466850"/>
          <p14:tracePt t="35562" x="7766050" y="1466850"/>
          <p14:tracePt t="35566" x="7758113" y="1458913"/>
          <p14:tracePt t="35568" x="7750175" y="1458913"/>
          <p14:tracePt t="35572" x="7742238" y="1458913"/>
          <p14:tracePt t="35578" x="7734300" y="1458913"/>
          <p14:tracePt t="35582" x="7726363" y="1458913"/>
          <p14:tracePt t="35588" x="7718425" y="1458913"/>
          <p14:tracePt t="35590" x="7710488" y="1458913"/>
          <p14:tracePt t="35596" x="7702550" y="1458913"/>
          <p14:tracePt t="35600" x="7694613" y="1458913"/>
          <p14:tracePt t="35606" x="7686675" y="1458913"/>
          <p14:tracePt t="35608" x="7678738" y="1458913"/>
          <p14:tracePt t="35614" x="7670800" y="1458913"/>
          <p14:tracePt t="35620" x="7662863" y="1458913"/>
          <p14:tracePt t="35626" x="7654925" y="1458913"/>
          <p14:tracePt t="35628" x="7646988" y="1458913"/>
          <p14:tracePt t="35634" x="7639050" y="1458913"/>
          <p14:tracePt t="35640" x="7631113" y="1458913"/>
          <p14:tracePt t="35646" x="7623175" y="1458913"/>
          <p14:tracePt t="35650" x="7615238" y="1458913"/>
          <p14:tracePt t="35656" x="7607300" y="1458913"/>
          <p14:tracePt t="35662" x="7599363" y="1458913"/>
          <p14:tracePt t="35668" x="7591425" y="1458913"/>
          <p14:tracePt t="35672" x="7583488" y="1458913"/>
          <p14:tracePt t="35680" x="7575550" y="1458913"/>
          <p14:tracePt t="35688" x="7567613" y="1458913"/>
          <p14:tracePt t="35698" x="7559675" y="1458913"/>
          <p14:tracePt t="35705" x="7551738" y="1458913"/>
          <p14:tracePt t="35714" x="7543800" y="1458913"/>
          <p14:tracePt t="35724" x="7535863" y="1458913"/>
          <p14:tracePt t="35739" x="7527925" y="1458913"/>
          <p14:tracePt t="35744" x="7527925" y="1466850"/>
          <p14:tracePt t="35755" x="7519988" y="1466850"/>
          <p14:tracePt t="35870" x="7519988" y="1474788"/>
          <p14:tracePt t="35880" x="7519988" y="1482725"/>
          <p14:tracePt t="35890" x="7519988" y="1490663"/>
          <p14:tracePt t="35900" x="7519988" y="1498600"/>
          <p14:tracePt t="35906" x="7519988" y="1506538"/>
          <p14:tracePt t="35916" x="7519988" y="1514475"/>
          <p14:tracePt t="35926" x="7519988" y="1522413"/>
          <p14:tracePt t="35936" x="7519988" y="1530350"/>
          <p14:tracePt t="35942" x="7519988" y="1538288"/>
          <p14:tracePt t="35950" x="7519988" y="1547813"/>
          <p14:tracePt t="35960" x="7519988" y="1555750"/>
          <p14:tracePt t="35968" x="7519988" y="1563688"/>
          <p14:tracePt t="35970" x="7512050" y="1563688"/>
          <p14:tracePt t="35978" x="7512050" y="1571625"/>
          <p14:tracePt t="35984" x="7512050" y="1579563"/>
          <p14:tracePt t="35992" x="7512050" y="1587500"/>
          <p14:tracePt t="35998" x="7504113" y="1587500"/>
          <p14:tracePt t="36005" x="7504113" y="1595438"/>
          <p14:tracePt t="36018" x="7504113" y="1603375"/>
          <p14:tracePt t="36024" x="7504113" y="1611313"/>
          <p14:tracePt t="36026" x="7496175" y="1611313"/>
          <p14:tracePt t="36038" x="7496175" y="1619250"/>
          <p14:tracePt t="36042" x="7486650" y="1619250"/>
          <p14:tracePt t="36078" x="7486650" y="1627188"/>
          <p14:tracePt t="36108" x="7478713" y="1627188"/>
          <p14:tracePt t="36136" x="7470775" y="1627188"/>
          <p14:tracePt t="36142" x="7470775" y="1635125"/>
          <p14:tracePt t="36158" x="7470775" y="1643063"/>
          <p14:tracePt t="36164" x="7462838" y="1643063"/>
          <p14:tracePt t="36192" x="7454900" y="1643063"/>
          <p14:tracePt t="36198" x="7454900" y="1651000"/>
          <p14:tracePt t="36202" x="7446963" y="1651000"/>
          <p14:tracePt t="36216" x="7446963" y="1658938"/>
          <p14:tracePt t="36218" x="7439025" y="1658938"/>
          <p14:tracePt t="36228" x="7431088" y="1658938"/>
          <p14:tracePt t="36232" x="7431088" y="1666875"/>
          <p14:tracePt t="36238" x="7423150" y="1674813"/>
          <p14:tracePt t="36242" x="7415213" y="1674813"/>
          <p14:tracePt t="36250" x="7407275" y="1682750"/>
          <p14:tracePt t="36258" x="7399338" y="1682750"/>
          <p14:tracePt t="36262" x="7399338" y="1690688"/>
          <p14:tracePt t="36268" x="7391400" y="1690688"/>
          <p14:tracePt t="36270" x="7383463" y="1690688"/>
          <p14:tracePt t="36272" x="7383463" y="1698625"/>
          <p14:tracePt t="36276" x="7375525" y="1706563"/>
          <p14:tracePt t="36284" x="7367588" y="1706563"/>
          <p14:tracePt t="36286" x="7367588" y="1714500"/>
          <p14:tracePt t="36288" x="7359650" y="1714500"/>
          <p14:tracePt t="36292" x="7351713" y="1714500"/>
          <p14:tracePt t="36296" x="7343775" y="1722438"/>
          <p14:tracePt t="36302" x="7335838" y="1722438"/>
          <p14:tracePt t="36306" x="7327900" y="1722438"/>
          <p14:tracePt t="36308" x="7319963" y="1722438"/>
          <p14:tracePt t="36310" x="7319963" y="1730375"/>
          <p14:tracePt t="36312" x="7312025" y="1730375"/>
          <p14:tracePt t="36316" x="7304088" y="1730375"/>
          <p14:tracePt t="36320" x="7296150" y="1738313"/>
          <p14:tracePt t="36322" x="7288213" y="1738313"/>
          <p14:tracePt t="36324" x="7280275" y="1738313"/>
          <p14:tracePt t="36328" x="7272338" y="1738313"/>
          <p14:tracePt t="36332" x="7256463" y="1738313"/>
          <p14:tracePt t="36336" x="7248525" y="1738313"/>
          <p14:tracePt t="36338" x="7240588" y="1738313"/>
          <p14:tracePt t="36340" x="7232650" y="1746250"/>
          <p14:tracePt t="36342" x="7224713" y="1746250"/>
          <p14:tracePt t="36346" x="7208838" y="1746250"/>
          <p14:tracePt t="36350" x="7200900" y="1746250"/>
          <p14:tracePt t="36352" x="7192963" y="1746250"/>
          <p14:tracePt t="36356" x="7177088" y="1746250"/>
          <p14:tracePt t="36360" x="7169150" y="1746250"/>
          <p14:tracePt t="36362" x="7161213" y="1746250"/>
          <p14:tracePt t="36364" x="7153275" y="1746250"/>
          <p14:tracePt t="36366" x="7145338" y="1746250"/>
          <p14:tracePt t="36370" x="7135813" y="1746250"/>
          <p14:tracePt t="36372" x="7127875" y="1746250"/>
          <p14:tracePt t="36374" x="7119938" y="1746250"/>
          <p14:tracePt t="36378" x="7104063" y="1746250"/>
          <p14:tracePt t="36382" x="7096125" y="1746250"/>
          <p14:tracePt t="36386" x="7088188" y="1746250"/>
          <p14:tracePt t="36388" x="7088188" y="1738313"/>
          <p14:tracePt t="36390" x="7072313" y="1738313"/>
          <p14:tracePt t="36394" x="7064375" y="1738313"/>
          <p14:tracePt t="36398" x="7056438" y="1738313"/>
          <p14:tracePt t="36405" x="7048500" y="1738313"/>
          <p14:tracePt t="36406" x="7040563" y="1738313"/>
          <p14:tracePt t="36412" x="7032625" y="1738313"/>
          <p14:tracePt t="36418" x="7024688" y="1738313"/>
          <p14:tracePt t="36426" x="7016750" y="1738313"/>
          <p14:tracePt t="36428" x="7016750" y="1730375"/>
          <p14:tracePt t="36432" x="7008813" y="1730375"/>
          <p14:tracePt t="36448" x="7000875" y="1730375"/>
          <p14:tracePt t="36470" x="6992938" y="1730375"/>
          <p14:tracePt t="36498" x="6985000" y="1730375"/>
          <p14:tracePt t="36510" x="6985000" y="1722438"/>
          <p14:tracePt t="36602" x="6977063" y="1722438"/>
          <p14:tracePt t="36632" x="6969125" y="1722438"/>
          <p14:tracePt t="36652" x="6961188" y="1722438"/>
          <p14:tracePt t="36655" x="6961188" y="1714500"/>
          <p14:tracePt t="36666" x="6953250" y="1714500"/>
          <p14:tracePt t="36670" x="6953250" y="1706563"/>
          <p14:tracePt t="36672" x="6945313" y="1706563"/>
          <p14:tracePt t="36682" x="6937375" y="1706563"/>
          <p14:tracePt t="36698" x="6929438" y="1706563"/>
          <p14:tracePt t="36910" x="6921500" y="1706563"/>
          <p14:tracePt t="36914" x="6913563" y="1706563"/>
          <p14:tracePt t="36920" x="6913563" y="1698625"/>
          <p14:tracePt t="36922" x="6905625" y="1698625"/>
          <p14:tracePt t="36928" x="6897688" y="1698625"/>
          <p14:tracePt t="36934" x="6889750" y="1698625"/>
          <p14:tracePt t="36940" x="6881813" y="1698625"/>
          <p14:tracePt t="36944" x="6873875" y="1698625"/>
          <p14:tracePt t="36950" x="6865938" y="1698625"/>
          <p14:tracePt t="36958" x="6858000" y="1698625"/>
          <p14:tracePt t="36966" x="6850063" y="1698625"/>
          <p14:tracePt t="36970" x="6842125" y="1698625"/>
          <p14:tracePt t="36978" x="6834188" y="1698625"/>
          <p14:tracePt t="36986" x="6826250" y="1698625"/>
          <p14:tracePt t="36996" x="6818313" y="1698625"/>
          <p14:tracePt t="37000" x="6810375" y="1698625"/>
          <p14:tracePt t="37010" x="6802438" y="1698625"/>
          <p14:tracePt t="37022" x="6794500" y="1698625"/>
          <p14:tracePt t="37034" x="6784975" y="1698625"/>
          <p14:tracePt t="37040" x="6777038" y="1698625"/>
          <p14:tracePt t="37052" x="6769100" y="1698625"/>
          <p14:tracePt t="37066" x="6761163" y="1698625"/>
          <p14:tracePt t="37082" x="6753225" y="1698625"/>
          <p14:tracePt t="37102" x="6745288" y="1698625"/>
          <p14:tracePt t="37242" x="6753225" y="1698625"/>
          <p14:tracePt t="37248" x="6761163" y="1698625"/>
          <p14:tracePt t="37255" x="6769100" y="1698625"/>
          <p14:tracePt t="37258" x="6777038" y="1698625"/>
          <p14:tracePt t="37260" x="6784975" y="1698625"/>
          <p14:tracePt t="37264" x="6794500" y="1698625"/>
          <p14:tracePt t="37268" x="6802438" y="1698625"/>
          <p14:tracePt t="37270" x="6810375" y="1698625"/>
          <p14:tracePt t="37272" x="6818313" y="1706563"/>
          <p14:tracePt t="37274" x="6826250" y="1706563"/>
          <p14:tracePt t="37276" x="6834188" y="1706563"/>
          <p14:tracePt t="37278" x="6842125" y="1714500"/>
          <p14:tracePt t="37280" x="6850063" y="1714500"/>
          <p14:tracePt t="37282" x="6858000" y="1714500"/>
          <p14:tracePt t="37284" x="6865938" y="1714500"/>
          <p14:tracePt t="37286" x="6881813" y="1714500"/>
          <p14:tracePt t="37288" x="6889750" y="1714500"/>
          <p14:tracePt t="37290" x="6897688" y="1722438"/>
          <p14:tracePt t="37292" x="6913563" y="1722438"/>
          <p14:tracePt t="37294" x="6921500" y="1722438"/>
          <p14:tracePt t="37296" x="6937375" y="1730375"/>
          <p14:tracePt t="37298" x="6945313" y="1730375"/>
          <p14:tracePt t="37300" x="6969125" y="1730375"/>
          <p14:tracePt t="37302" x="6977063" y="1730375"/>
          <p14:tracePt t="37305" x="6992938" y="1730375"/>
          <p14:tracePt t="37306" x="7000875" y="1730375"/>
          <p14:tracePt t="37308" x="7024688" y="1730375"/>
          <p14:tracePt t="37310" x="7040563" y="1738313"/>
          <p14:tracePt t="37312" x="7056438" y="1738313"/>
          <p14:tracePt t="37314" x="7064375" y="1738313"/>
          <p14:tracePt t="37316" x="7080250" y="1746250"/>
          <p14:tracePt t="37318" x="7096125" y="1746250"/>
          <p14:tracePt t="37320" x="7119938" y="1746250"/>
          <p14:tracePt t="37322" x="7135813" y="1746250"/>
          <p14:tracePt t="37324" x="7153275" y="1754188"/>
          <p14:tracePt t="37326" x="7161213" y="1754188"/>
          <p14:tracePt t="37328" x="7177088" y="1754188"/>
          <p14:tracePt t="37330" x="7200900" y="1754188"/>
          <p14:tracePt t="37332" x="7216775" y="1754188"/>
          <p14:tracePt t="37334" x="7224713" y="1754188"/>
          <p14:tracePt t="37336" x="7240588" y="1754188"/>
          <p14:tracePt t="37338" x="7248525" y="1762125"/>
          <p14:tracePt t="37340" x="7272338" y="1762125"/>
          <p14:tracePt t="37342" x="7280275" y="1762125"/>
          <p14:tracePt t="37344" x="7296150" y="1770063"/>
          <p14:tracePt t="37346" x="7304088" y="1770063"/>
          <p14:tracePt t="37348" x="7327900" y="1770063"/>
          <p14:tracePt t="37350" x="7343775" y="1770063"/>
          <p14:tracePt t="37352" x="7351713" y="1770063"/>
          <p14:tracePt t="37355" x="7359650" y="1770063"/>
          <p14:tracePt t="37356" x="7375525" y="1778000"/>
          <p14:tracePt t="37358" x="7391400" y="1778000"/>
          <p14:tracePt t="37360" x="7407275" y="1785938"/>
          <p14:tracePt t="37362" x="7415213" y="1785938"/>
          <p14:tracePt t="37364" x="7431088" y="1785938"/>
          <p14:tracePt t="37366" x="7446963" y="1785938"/>
          <p14:tracePt t="37368" x="7462838" y="1793875"/>
          <p14:tracePt t="37370" x="7470775" y="1793875"/>
          <p14:tracePt t="37373" x="7486650" y="1793875"/>
          <p14:tracePt t="37374" x="7504113" y="1793875"/>
          <p14:tracePt t="37376" x="7519988" y="1793875"/>
          <p14:tracePt t="37378" x="7527925" y="1801813"/>
          <p14:tracePt t="37380" x="7543800" y="1801813"/>
          <p14:tracePt t="37382" x="7559675" y="1801813"/>
          <p14:tracePt t="37384" x="7575550" y="1801813"/>
          <p14:tracePt t="37386" x="7591425" y="1809750"/>
          <p14:tracePt t="37388" x="7607300" y="1809750"/>
          <p14:tracePt t="37390" x="7623175" y="1809750"/>
          <p14:tracePt t="37392" x="7631113" y="1809750"/>
          <p14:tracePt t="37394" x="7646988" y="1809750"/>
          <p14:tracePt t="37396" x="7654925" y="1809750"/>
          <p14:tracePt t="37398" x="7670800" y="1809750"/>
          <p14:tracePt t="37400" x="7678738" y="1809750"/>
          <p14:tracePt t="37402" x="7702550" y="1809750"/>
          <p14:tracePt t="37405" x="7718425" y="1809750"/>
          <p14:tracePt t="37406" x="7734300" y="1809750"/>
          <p14:tracePt t="37408" x="7750175" y="1809750"/>
          <p14:tracePt t="37410" x="7766050" y="1809750"/>
          <p14:tracePt t="37412" x="7781925" y="1809750"/>
          <p14:tracePt t="37414" x="7797800" y="1809750"/>
          <p14:tracePt t="37416" x="7813675" y="1809750"/>
          <p14:tracePt t="37418" x="7839075" y="1809750"/>
          <p14:tracePt t="37420" x="7854950" y="1809750"/>
          <p14:tracePt t="37422" x="7870825" y="1809750"/>
          <p14:tracePt t="37424" x="7886700" y="1809750"/>
          <p14:tracePt t="37426" x="7902575" y="1809750"/>
          <p14:tracePt t="37428" x="7918450" y="1809750"/>
          <p14:tracePt t="37430" x="7934325" y="1809750"/>
          <p14:tracePt t="37432" x="7958138" y="1809750"/>
          <p14:tracePt t="37434" x="7974013" y="1809750"/>
          <p14:tracePt t="37436" x="7989888" y="1809750"/>
          <p14:tracePt t="37438" x="8005763" y="1809750"/>
          <p14:tracePt t="37440" x="8021638" y="1809750"/>
          <p14:tracePt t="37442" x="8037513" y="1809750"/>
          <p14:tracePt t="37444" x="8053388" y="1809750"/>
          <p14:tracePt t="37446" x="8069263" y="1809750"/>
          <p14:tracePt t="37448" x="8077200" y="1809750"/>
          <p14:tracePt t="37450" x="8093075" y="1809750"/>
          <p14:tracePt t="37452" x="8101013" y="1809750"/>
          <p14:tracePt t="37455" x="8116888" y="1809750"/>
          <p14:tracePt t="37456" x="8132763" y="1809750"/>
          <p14:tracePt t="37458" x="8148638" y="1809750"/>
          <p14:tracePt t="37460" x="8156575" y="1809750"/>
          <p14:tracePt t="37462" x="8164513" y="1809750"/>
          <p14:tracePt t="37464" x="8180388" y="1809750"/>
          <p14:tracePt t="37466" x="8189913" y="1809750"/>
          <p14:tracePt t="37468" x="8197850" y="1809750"/>
          <p14:tracePt t="37470" x="8213725" y="1809750"/>
          <p14:tracePt t="37472" x="8221663" y="1809750"/>
          <p14:tracePt t="37474" x="8229600" y="1809750"/>
          <p14:tracePt t="37476" x="8237538" y="1809750"/>
          <p14:tracePt t="37478" x="8253413" y="1809750"/>
          <p14:tracePt t="37480" x="8261350" y="1809750"/>
          <p14:tracePt t="37482" x="8269288" y="1809750"/>
          <p14:tracePt t="37484" x="8277225" y="1809750"/>
          <p14:tracePt t="37486" x="8285163" y="1809750"/>
          <p14:tracePt t="37488" x="8293100" y="1809750"/>
          <p14:tracePt t="37490" x="8308975" y="1809750"/>
          <p14:tracePt t="37494" x="8316913" y="1809750"/>
          <p14:tracePt t="37496" x="8332788" y="1809750"/>
          <p14:tracePt t="37500" x="8340725" y="1809750"/>
          <p14:tracePt t="37502" x="8348663" y="1809750"/>
          <p14:tracePt t="37505" x="8356600" y="1801813"/>
          <p14:tracePt t="37506" x="8364538" y="1801813"/>
          <p14:tracePt t="37508" x="8372475" y="1801813"/>
          <p14:tracePt t="37510" x="8380413" y="1793875"/>
          <p14:tracePt t="37512" x="8388350" y="1793875"/>
          <p14:tracePt t="37516" x="8404225" y="1793875"/>
          <p14:tracePt t="37520" x="8412163" y="1793875"/>
          <p14:tracePt t="37522" x="8420100" y="1793875"/>
          <p14:tracePt t="37524" x="8428038" y="1785938"/>
          <p14:tracePt t="37526" x="8435975" y="1785938"/>
          <p14:tracePt t="37530" x="8443913" y="1785938"/>
          <p14:tracePt t="37532" x="8451850" y="1785938"/>
          <p14:tracePt t="37534" x="8459788" y="1785938"/>
          <p14:tracePt t="37536" x="8467725" y="1785938"/>
          <p14:tracePt t="37538" x="8475663" y="1785938"/>
          <p14:tracePt t="37540" x="8475663" y="1778000"/>
          <p14:tracePt t="37542" x="8483600" y="1778000"/>
          <p14:tracePt t="37544" x="8491538" y="1778000"/>
          <p14:tracePt t="37546" x="8499475" y="1770063"/>
          <p14:tracePt t="37548" x="8507413" y="1770063"/>
          <p14:tracePt t="37550" x="8515350" y="1770063"/>
          <p14:tracePt t="37552" x="8523288" y="1770063"/>
          <p14:tracePt t="37555" x="8531225" y="1770063"/>
          <p14:tracePt t="37556" x="8540750" y="1770063"/>
          <p14:tracePt t="37558" x="8548688" y="1770063"/>
          <p14:tracePt t="37560" x="8556625" y="1770063"/>
          <p14:tracePt t="37562" x="8564563" y="1770063"/>
          <p14:tracePt t="37564" x="8572500" y="1762125"/>
          <p14:tracePt t="37566" x="8580438" y="1762125"/>
          <p14:tracePt t="37568" x="8588375" y="1762125"/>
          <p14:tracePt t="37570" x="8596313" y="1762125"/>
          <p14:tracePt t="37572" x="8612188" y="1754188"/>
          <p14:tracePt t="37574" x="8620125" y="1754188"/>
          <p14:tracePt t="37576" x="8628063" y="1754188"/>
          <p14:tracePt t="37578" x="8636000" y="1754188"/>
          <p14:tracePt t="37580" x="8643938" y="1754188"/>
          <p14:tracePt t="37582" x="8651875" y="1754188"/>
          <p14:tracePt t="37584" x="8667750" y="1754188"/>
          <p14:tracePt t="37588" x="8683625" y="1754188"/>
          <p14:tracePt t="37590" x="8691563" y="1754188"/>
          <p14:tracePt t="37592" x="8699500" y="1754188"/>
          <p14:tracePt t="37594" x="8707438" y="1746250"/>
          <p14:tracePt t="37596" x="8715375" y="1746250"/>
          <p14:tracePt t="37598" x="8723313" y="1746250"/>
          <p14:tracePt t="37600" x="8739188" y="1746250"/>
          <p14:tracePt t="37602" x="8747125" y="1746250"/>
          <p14:tracePt t="37606" x="8763000" y="1746250"/>
          <p14:tracePt t="37610" x="8770938" y="1746250"/>
          <p14:tracePt t="37612" x="8778875" y="1746250"/>
          <p14:tracePt t="37614" x="8786813" y="1746250"/>
          <p14:tracePt t="37616" x="8794750" y="1746250"/>
          <p14:tracePt t="37620" x="8802688" y="1746250"/>
          <p14:tracePt t="37624" x="8810625" y="1746250"/>
          <p14:tracePt t="37626" x="8818563" y="1746250"/>
          <p14:tracePt t="37630" x="8826500" y="1746250"/>
          <p14:tracePt t="37634" x="8834438" y="1746250"/>
          <p14:tracePt t="37640" x="8842375" y="1746250"/>
          <p14:tracePt t="37646" x="8850313" y="1746250"/>
          <p14:tracePt t="37658" x="8850313" y="1738313"/>
          <p14:tracePt t="37660" x="8858250" y="1738313"/>
          <p14:tracePt t="37722" x="8866188" y="1738313"/>
          <p14:tracePt t="37742" x="8874125" y="1738313"/>
          <p14:tracePt t="37752" x="8883650" y="1738313"/>
          <p14:tracePt t="37982" x="8891588" y="1738313"/>
          <p14:tracePt t="38000" x="8899525" y="1738313"/>
          <p14:tracePt t="38005" x="8899525" y="1730375"/>
          <p14:tracePt t="38012" x="8907463" y="1730375"/>
          <p14:tracePt t="38018" x="8915400" y="1730375"/>
          <p14:tracePt t="38028" x="8923338" y="1730375"/>
          <p14:tracePt t="38036" x="8931275" y="1730375"/>
          <p14:tracePt t="38044" x="8939213" y="1730375"/>
          <p14:tracePt t="38048" x="8947150" y="1730375"/>
          <p14:tracePt t="38056" x="8955088" y="1722438"/>
          <p14:tracePt t="38062" x="8963025" y="1722438"/>
          <p14:tracePt t="38068" x="8970963" y="1722438"/>
          <p14:tracePt t="38070" x="8978900" y="1722438"/>
          <p14:tracePt t="38076" x="8986838" y="1722438"/>
          <p14:tracePt t="38080" x="8994775" y="1714500"/>
          <p14:tracePt t="38086" x="9002713" y="1714500"/>
          <p14:tracePt t="38088" x="9010650" y="1714500"/>
          <p14:tracePt t="38092" x="9018588" y="1714500"/>
          <p14:tracePt t="38096" x="9026525" y="1706563"/>
          <p14:tracePt t="38100" x="9034463" y="1706563"/>
          <p14:tracePt t="38106" x="9042400" y="1698625"/>
          <p14:tracePt t="38108" x="9050338" y="1698625"/>
          <p14:tracePt t="38112" x="9058275" y="1698625"/>
          <p14:tracePt t="38116" x="9066213" y="1698625"/>
          <p14:tracePt t="38122" x="9074150" y="1690688"/>
          <p14:tracePt t="38124" x="9082088" y="1690688"/>
          <p14:tracePt t="38128" x="9090025" y="1690688"/>
          <p14:tracePt t="38134" x="9097963" y="1690688"/>
          <p14:tracePt t="38138" x="9105900" y="1690688"/>
          <p14:tracePt t="38140" x="9113838" y="1690688"/>
          <p14:tracePt t="38144" x="9113838" y="1682750"/>
          <p14:tracePt t="38146" x="9121775" y="1682750"/>
          <p14:tracePt t="38152" x="9129713" y="1682750"/>
          <p14:tracePt t="38160" x="9137650" y="1682750"/>
          <p14:tracePt t="38164" x="9145588" y="1682750"/>
          <p14:tracePt t="38170" x="9145588" y="1674813"/>
          <p14:tracePt t="38172" x="9153525" y="1674813"/>
          <p14:tracePt t="38180" x="9161463" y="1674813"/>
          <p14:tracePt t="38192" x="9169400" y="1674813"/>
          <p14:tracePt t="38200" x="9177338" y="1674813"/>
          <p14:tracePt t="38212" x="9185275" y="1674813"/>
          <p14:tracePt t="38222" x="9193213" y="1674813"/>
          <p14:tracePt t="38230" x="9201150" y="1674813"/>
          <p14:tracePt t="38236" x="9209088" y="1674813"/>
          <p14:tracePt t="38248" x="9217025" y="1674813"/>
          <p14:tracePt t="38268" x="9224963" y="1674813"/>
          <p14:tracePt t="38314" x="9234488" y="1674813"/>
          <p14:tracePt t="38324" x="9242425" y="1674813"/>
          <p14:tracePt t="38336" x="9250363" y="1674813"/>
          <p14:tracePt t="38346" x="9258300" y="1674813"/>
          <p14:tracePt t="38356" x="9266238" y="1674813"/>
          <p14:tracePt t="38364" x="9274175" y="1674813"/>
          <p14:tracePt t="38368" x="9282113" y="1674813"/>
          <p14:tracePt t="38380" x="9290050" y="1674813"/>
          <p14:tracePt t="38398" x="9297988" y="1674813"/>
          <p14:tracePt t="38418" x="9305925" y="1674813"/>
          <p14:tracePt t="38426" x="9313863" y="1674813"/>
          <p14:tracePt t="38440" x="9321800" y="1674813"/>
          <p14:tracePt t="38450" x="9329738" y="1674813"/>
          <p14:tracePt t="38456" x="9337675" y="1674813"/>
          <p14:tracePt t="38458" x="9337675" y="1666875"/>
          <p14:tracePt t="38460" x="9345613" y="1666875"/>
          <p14:tracePt t="38464" x="9353550" y="1666875"/>
          <p14:tracePt t="38470" x="9361488" y="1666875"/>
          <p14:tracePt t="38474" x="9369425" y="1666875"/>
          <p14:tracePt t="38476" x="9377363" y="1666875"/>
          <p14:tracePt t="38480" x="9385300" y="1666875"/>
          <p14:tracePt t="38484" x="9393238" y="1666875"/>
          <p14:tracePt t="38488" x="9401175" y="1658938"/>
          <p14:tracePt t="38492" x="9409113" y="1658938"/>
          <p14:tracePt t="38496" x="9417050" y="1658938"/>
          <p14:tracePt t="38500" x="9424988" y="1658938"/>
          <p14:tracePt t="38502" x="9432925" y="1658938"/>
          <p14:tracePt t="38506" x="9440863" y="1658938"/>
          <p14:tracePt t="38512" x="9448800" y="1658938"/>
          <p14:tracePt t="38518" x="9456738" y="1658938"/>
          <p14:tracePt t="38526" x="9456738" y="1666875"/>
          <p14:tracePt t="38532" x="9456738" y="1674813"/>
          <p14:tracePt t="38534" x="9456738" y="1682750"/>
          <p14:tracePt t="38538" x="9464675" y="1690688"/>
          <p14:tracePt t="38542" x="9464675" y="1706563"/>
          <p14:tracePt t="38546" x="9472613" y="1714500"/>
          <p14:tracePt t="38548" x="9472613" y="1730375"/>
          <p14:tracePt t="38550" x="9472613" y="1738313"/>
          <p14:tracePt t="38552" x="9488488" y="1746250"/>
          <p14:tracePt t="38555" x="9488488" y="1762125"/>
          <p14:tracePt t="38556" x="9496425" y="1778000"/>
          <p14:tracePt t="38558" x="9512300" y="1785938"/>
          <p14:tracePt t="38562" x="9512300" y="1793875"/>
          <p14:tracePt t="38564" x="9512300" y="1801813"/>
          <p14:tracePt t="38568" x="9520238" y="1809750"/>
          <p14:tracePt t="38932" x="9520238" y="1801813"/>
          <p14:tracePt t="38938" x="9520238" y="1793875"/>
          <p14:tracePt t="38942" x="9520238" y="1785938"/>
          <p14:tracePt t="38944" x="9520238" y="1778000"/>
          <p14:tracePt t="38946" x="9520238" y="1770063"/>
          <p14:tracePt t="38948" x="9520238" y="1762125"/>
          <p14:tracePt t="38952" x="9520238" y="1746250"/>
          <p14:tracePt t="38956" x="9520238" y="1738313"/>
          <p14:tracePt t="38960" x="9520238" y="1730375"/>
          <p14:tracePt t="38966" x="9520238" y="1722438"/>
          <p14:tracePt t="38972" x="9520238" y="1714500"/>
          <p14:tracePt t="38986" x="9520238" y="1706563"/>
          <p14:tracePt t="39068" x="9528175" y="1706563"/>
          <p14:tracePt t="39072" x="9536113" y="1706563"/>
          <p14:tracePt t="39078" x="9544050" y="1706563"/>
          <p14:tracePt t="39082" x="9551988" y="1698625"/>
          <p14:tracePt t="39086" x="9567863" y="1698625"/>
          <p14:tracePt t="39090" x="9575800" y="1698625"/>
          <p14:tracePt t="39092" x="9585325" y="1698625"/>
          <p14:tracePt t="39094" x="9593263" y="1690688"/>
          <p14:tracePt t="39096" x="9601200" y="1690688"/>
          <p14:tracePt t="39098" x="9617075" y="1690688"/>
          <p14:tracePt t="39100" x="9625013" y="1682750"/>
          <p14:tracePt t="39102" x="9632950" y="1682750"/>
          <p14:tracePt t="39105" x="9648825" y="1682750"/>
          <p14:tracePt t="39106" x="9656763" y="1682750"/>
          <p14:tracePt t="39108" x="9664700" y="1682750"/>
          <p14:tracePt t="39110" x="9680575" y="1674813"/>
          <p14:tracePt t="39112" x="9688513" y="1674813"/>
          <p14:tracePt t="39114" x="9696450" y="1674813"/>
          <p14:tracePt t="39116" x="9712325" y="1666875"/>
          <p14:tracePt t="39118" x="9728200" y="1666875"/>
          <p14:tracePt t="39120" x="9736138" y="1666875"/>
          <p14:tracePt t="39122" x="9752013" y="1666875"/>
          <p14:tracePt t="39124" x="9759950" y="1666875"/>
          <p14:tracePt t="39126" x="9783763" y="1666875"/>
          <p14:tracePt t="39128" x="9791700" y="1666875"/>
          <p14:tracePt t="39130" x="9807575" y="1666875"/>
          <p14:tracePt t="39132" x="9823450" y="1658938"/>
          <p14:tracePt t="39134" x="9839325" y="1658938"/>
          <p14:tracePt t="39136" x="9855200" y="1658938"/>
          <p14:tracePt t="39138" x="9871075" y="1658938"/>
          <p14:tracePt t="39140" x="9886950" y="1658938"/>
          <p14:tracePt t="39142" x="9902825" y="1658938"/>
          <p14:tracePt t="39144" x="9918700" y="1651000"/>
          <p14:tracePt t="39146" x="9936163" y="1651000"/>
          <p14:tracePt t="39148" x="9952038" y="1651000"/>
          <p14:tracePt t="39150" x="9967913" y="1651000"/>
          <p14:tracePt t="39152" x="9983788" y="1651000"/>
          <p14:tracePt t="39155" x="9999663" y="1651000"/>
          <p14:tracePt t="39156" x="10015538" y="1651000"/>
          <p14:tracePt t="39158" x="10031413" y="1651000"/>
          <p14:tracePt t="39160" x="10047288" y="1651000"/>
          <p14:tracePt t="39162" x="10071100" y="1651000"/>
          <p14:tracePt t="39164" x="10086975" y="1651000"/>
          <p14:tracePt t="39166" x="10102850" y="1651000"/>
          <p14:tracePt t="39168" x="10118725" y="1651000"/>
          <p14:tracePt t="39170" x="10134600" y="1651000"/>
          <p14:tracePt t="39172" x="10150475" y="1651000"/>
          <p14:tracePt t="39174" x="10166350" y="1651000"/>
          <p14:tracePt t="39176" x="10190163" y="1651000"/>
          <p14:tracePt t="39178" x="10206038" y="1651000"/>
          <p14:tracePt t="39180" x="10221913" y="1651000"/>
          <p14:tracePt t="39182" x="10237788" y="1651000"/>
          <p14:tracePt t="39184" x="10253663" y="1651000"/>
          <p14:tracePt t="39186" x="10269538" y="1651000"/>
          <p14:tracePt t="39188" x="10279063" y="1651000"/>
          <p14:tracePt t="39190" x="10287000" y="1651000"/>
          <p14:tracePt t="39192" x="10294938" y="1651000"/>
          <p14:tracePt t="39194" x="10310813" y="1651000"/>
          <p14:tracePt t="39196" x="10326688" y="1651000"/>
          <p14:tracePt t="39198" x="10342563" y="1651000"/>
          <p14:tracePt t="39200" x="10350500" y="1651000"/>
          <p14:tracePt t="39202" x="10358438" y="1651000"/>
          <p14:tracePt t="39205" x="10374313" y="1651000"/>
          <p14:tracePt t="39206" x="10382250" y="1651000"/>
          <p14:tracePt t="39208" x="10390188" y="1651000"/>
          <p14:tracePt t="39210" x="10406063" y="1651000"/>
          <p14:tracePt t="39212" x="10414000" y="1651000"/>
          <p14:tracePt t="39214" x="10421938" y="1651000"/>
          <p14:tracePt t="39216" x="10429875" y="1651000"/>
          <p14:tracePt t="39218" x="10437813" y="1651000"/>
          <p14:tracePt t="39220" x="10445750" y="1651000"/>
          <p14:tracePt t="39222" x="10453688" y="1651000"/>
          <p14:tracePt t="39226" x="10469563" y="1651000"/>
          <p14:tracePt t="39230" x="10477500" y="1651000"/>
          <p14:tracePt t="39234" x="10485438" y="1651000"/>
          <p14:tracePt t="39240" x="10493375" y="1651000"/>
          <p14:tracePt t="39242" x="10501313" y="1651000"/>
          <p14:tracePt t="39250" x="10509250" y="1651000"/>
          <p14:tracePt t="39258" x="10517188" y="1651000"/>
          <p14:tracePt t="39270" x="10525125" y="1651000"/>
          <p14:tracePt t="39278" x="10533063" y="1651000"/>
          <p14:tracePt t="39376" x="10541000" y="1651000"/>
          <p14:tracePt t="39390" x="10541000" y="1658938"/>
          <p14:tracePt t="39396" x="10548938" y="1658938"/>
          <p14:tracePt t="39412" x="10556875" y="1658938"/>
          <p14:tracePt t="39426" x="10564813" y="1658938"/>
          <p14:tracePt t="39454" x="10572750" y="1658938"/>
          <p14:tracePt t="39474" x="10580688" y="1658938"/>
          <p14:tracePt t="39490" x="10588625" y="1658938"/>
          <p14:tracePt t="39498" x="10596563" y="1658938"/>
          <p14:tracePt t="39514" x="10604500" y="1658938"/>
          <p14:tracePt t="39530" x="10612438" y="1658938"/>
          <p14:tracePt t="39548" x="10620375" y="1658938"/>
          <p14:tracePt t="39560" x="10629900" y="1658938"/>
          <p14:tracePt t="39564" x="10637838" y="1658938"/>
          <p14:tracePt t="39570" x="10645775" y="1658938"/>
          <p14:tracePt t="39576" x="10653713" y="1658938"/>
          <p14:tracePt t="39580" x="10661650" y="1658938"/>
          <p14:tracePt t="39582" x="10669588" y="1658938"/>
          <p14:tracePt t="39586" x="10677525" y="1658938"/>
          <p14:tracePt t="39590" x="10685463" y="1658938"/>
          <p14:tracePt t="39594" x="10701338" y="1658938"/>
          <p14:tracePt t="39598" x="10709275" y="1658938"/>
          <p14:tracePt t="39600" x="10717213" y="1658938"/>
          <p14:tracePt t="39602" x="10725150" y="1658938"/>
          <p14:tracePt t="39606" x="10733088" y="1658938"/>
          <p14:tracePt t="39608" x="10741025" y="1658938"/>
          <p14:tracePt t="39610" x="10748963" y="1658938"/>
          <p14:tracePt t="39612" x="10756900" y="1658938"/>
          <p14:tracePt t="39614" x="10764838" y="1658938"/>
          <p14:tracePt t="39616" x="10772775" y="1658938"/>
          <p14:tracePt t="39618" x="10780713" y="1658938"/>
          <p14:tracePt t="39620" x="10788650" y="1658938"/>
          <p14:tracePt t="39622" x="10796588" y="1658938"/>
          <p14:tracePt t="39624" x="10812463" y="1658938"/>
          <p14:tracePt t="39626" x="10820400" y="1658938"/>
          <p14:tracePt t="39628" x="10828338" y="1658938"/>
          <p14:tracePt t="39630" x="10836275" y="1658938"/>
          <p14:tracePt t="39632" x="10852150" y="1658938"/>
          <p14:tracePt t="39634" x="10860088" y="1658938"/>
          <p14:tracePt t="39636" x="10868025" y="1658938"/>
          <p14:tracePt t="39638" x="10875963" y="1658938"/>
          <p14:tracePt t="39640" x="10899775" y="1658938"/>
          <p14:tracePt t="39642" x="10907713" y="1658938"/>
          <p14:tracePt t="39644" x="10915650" y="1658938"/>
          <p14:tracePt t="39646" x="10931525" y="1658938"/>
          <p14:tracePt t="39648" x="10947400" y="1658938"/>
          <p14:tracePt t="39650" x="10963275" y="1658938"/>
          <p14:tracePt t="39652" x="10971213" y="1658938"/>
          <p14:tracePt t="39655" x="10980738" y="1651000"/>
          <p14:tracePt t="39656" x="11004550" y="1651000"/>
          <p14:tracePt t="39658" x="11020425" y="1651000"/>
          <p14:tracePt t="39660" x="11036300" y="1651000"/>
          <p14:tracePt t="39662" x="11044238" y="1651000"/>
          <p14:tracePt t="39664" x="11060113" y="1651000"/>
          <p14:tracePt t="39666" x="11068050" y="1651000"/>
          <p14:tracePt t="39668" x="11091863" y="1651000"/>
          <p14:tracePt t="39670" x="11107738" y="1651000"/>
          <p14:tracePt t="39672" x="11115675" y="1651000"/>
          <p14:tracePt t="39674" x="11131550" y="1651000"/>
          <p14:tracePt t="39676" x="11147425" y="1651000"/>
          <p14:tracePt t="39678" x="11163300" y="1651000"/>
          <p14:tracePt t="39680" x="11187113" y="1651000"/>
          <p14:tracePt t="39682" x="11202988" y="1651000"/>
          <p14:tracePt t="39684" x="11210925" y="1651000"/>
          <p14:tracePt t="39686" x="11226800" y="1651000"/>
          <p14:tracePt t="39688" x="11234738" y="1651000"/>
          <p14:tracePt t="39690" x="11258550" y="1651000"/>
          <p14:tracePt t="39692" x="11266488" y="1651000"/>
          <p14:tracePt t="39694" x="11274425" y="1651000"/>
          <p14:tracePt t="39696" x="11290300" y="1651000"/>
          <p14:tracePt t="39698" x="11306175" y="1651000"/>
          <p14:tracePt t="39700" x="11314113" y="1651000"/>
          <p14:tracePt t="39702" x="11323638" y="1651000"/>
          <p14:tracePt t="39705" x="11331575" y="1651000"/>
          <p14:tracePt t="39706" x="11339513" y="1651000"/>
          <p14:tracePt t="39708" x="11355388" y="1651000"/>
          <p14:tracePt t="39712" x="11363325" y="1651000"/>
          <p14:tracePt t="39714" x="11371263" y="1658938"/>
          <p14:tracePt t="39716" x="11379200" y="1658938"/>
          <p14:tracePt t="39718" x="11387138" y="1658938"/>
          <p14:tracePt t="39720" x="11395075" y="1658938"/>
          <p14:tracePt t="39724" x="11403013" y="1658938"/>
          <p14:tracePt t="39730" x="11410950" y="1658938"/>
          <p14:tracePt t="39734" x="11418888" y="1658938"/>
          <p14:tracePt t="40466" x="11410950" y="1658938"/>
          <p14:tracePt t="40476" x="11403013" y="1658938"/>
          <p14:tracePt t="40486" x="11395075" y="1658938"/>
          <p14:tracePt t="40492" x="11395075" y="1666875"/>
          <p14:tracePt t="40496" x="11387138" y="1666875"/>
          <p14:tracePt t="40500" x="11379200" y="1666875"/>
          <p14:tracePt t="40510" x="11371263" y="1666875"/>
          <p14:tracePt t="40520" x="11363325" y="1666875"/>
          <p14:tracePt t="40530" x="11355388" y="1666875"/>
          <p14:tracePt t="40534" x="11347450" y="1666875"/>
          <p14:tracePt t="40546" x="11339513" y="1666875"/>
          <p14:tracePt t="40558" x="11331575" y="1666875"/>
          <p14:tracePt t="40570" x="11323638" y="1666875"/>
          <p14:tracePt t="40574" x="11314113" y="1666875"/>
          <p14:tracePt t="40596" x="11306175" y="1666875"/>
          <p14:tracePt t="40629" x="11298238" y="1666875"/>
          <p14:tracePt t="40658" x="11290300" y="1666875"/>
          <p14:tracePt t="41807" x="11282363" y="1666875"/>
          <p14:tracePt t="41814" x="11274425" y="1666875"/>
          <p14:tracePt t="41818" x="11266488" y="1666875"/>
          <p14:tracePt t="41820" x="11266488" y="1674813"/>
          <p14:tracePt t="41824" x="11258550" y="1674813"/>
          <p14:tracePt t="41826" x="11250613" y="1682750"/>
          <p14:tracePt t="41828" x="11242675" y="1682750"/>
          <p14:tracePt t="41830" x="11242675" y="1690688"/>
          <p14:tracePt t="41832" x="11234738" y="1690688"/>
          <p14:tracePt t="41834" x="11234738" y="1698625"/>
          <p14:tracePt t="41836" x="11218863" y="1698625"/>
          <p14:tracePt t="41838" x="11218863" y="1706563"/>
          <p14:tracePt t="41840" x="11210925" y="1714500"/>
          <p14:tracePt t="41842" x="11202988" y="1722438"/>
          <p14:tracePt t="41844" x="11195050" y="1730375"/>
          <p14:tracePt t="41846" x="11187113" y="1746250"/>
          <p14:tracePt t="41848" x="11179175" y="1754188"/>
          <p14:tracePt t="41850" x="11163300" y="1762125"/>
          <p14:tracePt t="41852" x="11155363" y="1778000"/>
          <p14:tracePt t="41855" x="11147425" y="1785938"/>
          <p14:tracePt t="41857" x="11131550" y="1801813"/>
          <p14:tracePt t="41858" x="11131550" y="1809750"/>
          <p14:tracePt t="41860" x="11107738" y="1825625"/>
          <p14:tracePt t="41862" x="11099800" y="1825625"/>
          <p14:tracePt t="41864" x="11083925" y="1841500"/>
          <p14:tracePt t="41872" x="11075988" y="1841500"/>
          <p14:tracePt t="42100" x="11068050" y="1841500"/>
          <p14:tracePt t="42108" x="11060113" y="1841500"/>
          <p14:tracePt t="42112" x="11044238" y="1841500"/>
          <p14:tracePt t="42114" x="11028363" y="1841500"/>
          <p14:tracePt t="42116" x="11020425" y="1841500"/>
          <p14:tracePt t="42118" x="11012488" y="1849438"/>
          <p14:tracePt t="42120" x="10996613" y="1857375"/>
          <p14:tracePt t="42122" x="10988675" y="1857375"/>
          <p14:tracePt t="42124" x="10980738" y="1865313"/>
          <p14:tracePt t="42126" x="10963275" y="1865313"/>
          <p14:tracePt t="42128" x="10963275" y="1873250"/>
          <p14:tracePt t="42130" x="10955338" y="1873250"/>
          <p14:tracePt t="42132" x="10947400" y="1873250"/>
          <p14:tracePt t="42134" x="10939463" y="1873250"/>
          <p14:tracePt t="42136" x="10931525" y="1873250"/>
          <p14:tracePt t="42146" x="10923588" y="1873250"/>
          <p14:tracePt t="42148" x="10923588" y="1881188"/>
          <p14:tracePt t="42150" x="10915650" y="1881188"/>
          <p14:tracePt t="42156" x="10907713" y="1881188"/>
          <p14:tracePt t="42158" x="10907713" y="1890713"/>
          <p14:tracePt t="42162" x="10899775" y="1890713"/>
          <p14:tracePt t="42164" x="10899775" y="1898650"/>
          <p14:tracePt t="42168" x="10891838" y="1906588"/>
          <p14:tracePt t="42170" x="10883900" y="1906588"/>
          <p14:tracePt t="42176" x="10875963" y="1914525"/>
          <p14:tracePt t="42182" x="10868025" y="1914525"/>
          <p14:tracePt t="42184" x="10868025" y="1922463"/>
          <p14:tracePt t="42186" x="10860088" y="1922463"/>
          <p14:tracePt t="42188" x="10852150" y="1922463"/>
          <p14:tracePt t="42194" x="10844213" y="1922463"/>
          <p14:tracePt t="42200" x="10836275" y="1930400"/>
          <p14:tracePt t="42205" x="10828338" y="1930400"/>
          <p14:tracePt t="42210" x="10820400" y="1930400"/>
          <p14:tracePt t="42212" x="10812463" y="1930400"/>
          <p14:tracePt t="42216" x="10804525" y="1930400"/>
          <p14:tracePt t="42220" x="10796588" y="1938338"/>
          <p14:tracePt t="42224" x="10788650" y="1938338"/>
          <p14:tracePt t="42226" x="10780713" y="1938338"/>
          <p14:tracePt t="42232" x="10772775" y="1946275"/>
          <p14:tracePt t="42236" x="10764838" y="1946275"/>
          <p14:tracePt t="42240" x="10756900" y="1946275"/>
          <p14:tracePt t="42242" x="10748963" y="1946275"/>
          <p14:tracePt t="42246" x="10741025" y="1946275"/>
          <p14:tracePt t="42250" x="10733088" y="1954213"/>
          <p14:tracePt t="42252" x="10725150" y="1954213"/>
          <p14:tracePt t="42255" x="10717213" y="1954213"/>
          <p14:tracePt t="42258" x="10709275" y="1954213"/>
          <p14:tracePt t="42262" x="10701338" y="1954213"/>
          <p14:tracePt t="42264" x="10693400" y="1954213"/>
          <p14:tracePt t="42266" x="10685463" y="1954213"/>
          <p14:tracePt t="42268" x="10685463" y="1962150"/>
          <p14:tracePt t="42270" x="10677525" y="1962150"/>
          <p14:tracePt t="42272" x="10669588" y="1962150"/>
          <p14:tracePt t="42274" x="10661650" y="1962150"/>
          <p14:tracePt t="42276" x="10653713" y="1970088"/>
          <p14:tracePt t="42280" x="10645775" y="1970088"/>
          <p14:tracePt t="42282" x="10637838" y="1970088"/>
          <p14:tracePt t="42284" x="10629900" y="1970088"/>
          <p14:tracePt t="42286" x="10620375" y="1970088"/>
          <p14:tracePt t="42288" x="10612438" y="1970088"/>
          <p14:tracePt t="42290" x="10604500" y="1978025"/>
          <p14:tracePt t="42294" x="10588625" y="1978025"/>
          <p14:tracePt t="42298" x="10580688" y="1978025"/>
          <p14:tracePt t="42300" x="10572750" y="1978025"/>
          <p14:tracePt t="42302" x="10564813" y="1985963"/>
          <p14:tracePt t="42305" x="10556875" y="1985963"/>
          <p14:tracePt t="42306" x="10548938" y="1985963"/>
          <p14:tracePt t="42308" x="10541000" y="1993900"/>
          <p14:tracePt t="42310" x="10533063" y="1993900"/>
          <p14:tracePt t="42312" x="10525125" y="1993900"/>
          <p14:tracePt t="42314" x="10517188" y="1993900"/>
          <p14:tracePt t="42316" x="10509250" y="1993900"/>
          <p14:tracePt t="42318" x="10501313" y="1993900"/>
          <p14:tracePt t="42320" x="10493375" y="2001838"/>
          <p14:tracePt t="42322" x="10485438" y="2001838"/>
          <p14:tracePt t="42324" x="10477500" y="2001838"/>
          <p14:tracePt t="42326" x="10461625" y="2001838"/>
          <p14:tracePt t="42328" x="10445750" y="2009775"/>
          <p14:tracePt t="42330" x="10437813" y="2009775"/>
          <p14:tracePt t="42332" x="10429875" y="2017713"/>
          <p14:tracePt t="42334" x="10406063" y="2025650"/>
          <p14:tracePt t="42336" x="10398125" y="2025650"/>
          <p14:tracePt t="42338" x="10382250" y="2025650"/>
          <p14:tracePt t="42340" x="10366375" y="2033588"/>
          <p14:tracePt t="42342" x="10342563" y="2041525"/>
          <p14:tracePt t="42344" x="10326688" y="2041525"/>
          <p14:tracePt t="42346" x="10310813" y="2049463"/>
          <p14:tracePt t="42348" x="10302875" y="2049463"/>
          <p14:tracePt t="42350" x="10287000" y="2057400"/>
          <p14:tracePt t="42352" x="10261600" y="2065338"/>
          <p14:tracePt t="42355" x="10237788" y="2081213"/>
          <p14:tracePt t="42356" x="10213975" y="2097088"/>
          <p14:tracePt t="42358" x="10174288" y="2112963"/>
          <p14:tracePt t="42360" x="10142538" y="2120900"/>
          <p14:tracePt t="42362" x="10102850" y="2144713"/>
          <p14:tracePt t="42364" x="10063163" y="2168525"/>
          <p14:tracePt t="42366" x="10023475" y="2192338"/>
          <p14:tracePt t="42368" x="9975850" y="2216150"/>
          <p14:tracePt t="42370" x="9918700" y="2241550"/>
          <p14:tracePt t="42372" x="9855200" y="2265363"/>
          <p14:tracePt t="42374" x="9799638" y="2297113"/>
          <p14:tracePt t="42376" x="9736138" y="2320925"/>
          <p14:tracePt t="42378" x="9664700" y="2352675"/>
          <p14:tracePt t="42380" x="9593263" y="2392363"/>
          <p14:tracePt t="42382" x="9512300" y="2424113"/>
          <p14:tracePt t="42384" x="9432925" y="2471738"/>
          <p14:tracePt t="42386" x="9345613" y="2503488"/>
          <p14:tracePt t="42388" x="9258300" y="2535238"/>
          <p14:tracePt t="42391" x="9169400" y="2584450"/>
          <p14:tracePt t="42392" x="9066213" y="2616200"/>
          <p14:tracePt t="42394" x="8970963" y="2655888"/>
          <p14:tracePt t="42396" x="8874125" y="2687638"/>
          <p14:tracePt t="42398" x="8778875" y="2727325"/>
          <p14:tracePt t="42400" x="8675688" y="2759075"/>
          <p14:tracePt t="42402" x="8580438" y="2798763"/>
          <p14:tracePt t="42405" x="8467725" y="2846388"/>
          <p14:tracePt t="42406" x="8356600" y="2878138"/>
          <p14:tracePt t="42408" x="8237538" y="2935288"/>
          <p14:tracePt t="42410" x="8124825" y="2967038"/>
          <p14:tracePt t="42412" x="8013700" y="3006725"/>
          <p14:tracePt t="42414" x="7894638" y="3054350"/>
          <p14:tracePt t="42416" x="7773988" y="3101975"/>
          <p14:tracePt t="42418" x="7662863" y="3141663"/>
          <p14:tracePt t="42420" x="7543800" y="3189288"/>
          <p14:tracePt t="42422" x="7446963" y="3236913"/>
          <p14:tracePt t="42424" x="7343775" y="3278188"/>
          <p14:tracePt t="42426" x="7248525" y="3325813"/>
          <p14:tracePt t="42428" x="7161213" y="3357563"/>
          <p14:tracePt t="42430" x="7072313" y="3405188"/>
          <p14:tracePt t="42432" x="6992938" y="3444875"/>
          <p14:tracePt t="42434" x="6913563" y="3484563"/>
          <p14:tracePt t="42436" x="6850063" y="3524250"/>
          <p14:tracePt t="42438" x="6777038" y="3571875"/>
          <p14:tracePt t="42441" x="6721475" y="3613150"/>
          <p14:tracePt t="42442" x="6673850" y="3652838"/>
          <p14:tracePt t="42444" x="6626225" y="3692525"/>
          <p14:tracePt t="42446" x="6586538" y="3724275"/>
          <p14:tracePt t="42448" x="6562725" y="3748088"/>
          <p14:tracePt t="42452" x="6554788" y="3763963"/>
          <p14:tracePt t="42455" x="6546850" y="3771900"/>
          <p14:tracePt t="42758" x="6546850" y="3763963"/>
          <p14:tracePt t="42768" x="6546850" y="3756025"/>
          <p14:tracePt t="42770" x="6546850" y="3748088"/>
          <p14:tracePt t="42772" x="6546850" y="3740150"/>
          <p14:tracePt t="42774" x="6546850" y="3732213"/>
          <p14:tracePt t="42776" x="6546850" y="3724275"/>
          <p14:tracePt t="42780" x="6554788" y="3716338"/>
          <p14:tracePt t="42782" x="6554788" y="3708400"/>
          <p14:tracePt t="42784" x="6554788" y="3700463"/>
          <p14:tracePt t="42786" x="6562725" y="3692525"/>
          <p14:tracePt t="42790" x="6562725" y="3676650"/>
          <p14:tracePt t="42794" x="6562725" y="3668713"/>
          <p14:tracePt t="42796" x="6562725" y="3660775"/>
          <p14:tracePt t="42798" x="6562725" y="3652838"/>
          <p14:tracePt t="42800" x="6562725" y="3644900"/>
          <p14:tracePt t="42802" x="6570663" y="3644900"/>
          <p14:tracePt t="42805" x="6570663" y="3629025"/>
          <p14:tracePt t="42808" x="6570663" y="3621088"/>
          <p14:tracePt t="42810" x="6570663" y="3613150"/>
          <p14:tracePt t="42812" x="6570663" y="3605213"/>
          <p14:tracePt t="42814" x="6570663" y="3595688"/>
          <p14:tracePt t="42818" x="6570663" y="3587750"/>
          <p14:tracePt t="42822" x="6570663" y="3579813"/>
          <p14:tracePt t="42824" x="6562725" y="3579813"/>
          <p14:tracePt t="42832" x="6562725" y="3571875"/>
          <p14:tracePt t="42846" x="6562725" y="3563938"/>
          <p14:tracePt t="42860" x="6554788" y="3563938"/>
          <p14:tracePt t="42876" x="6554788" y="3556000"/>
          <p14:tracePt t="42888" x="6546850" y="3556000"/>
          <p14:tracePt t="42900" x="6546850" y="3548063"/>
          <p14:tracePt t="42908" x="6546850" y="3540125"/>
          <p14:tracePt t="42922" x="6546850" y="3532188"/>
          <p14:tracePt t="42936" x="6546850" y="3524250"/>
          <p14:tracePt t="42946" x="6546850" y="3516313"/>
          <p14:tracePt t="42952" x="6546850" y="3508375"/>
          <p14:tracePt t="42964" x="6546850" y="3500438"/>
          <p14:tracePt t="42972" x="6546850" y="3492500"/>
          <p14:tracePt t="42982" x="6546850" y="3484563"/>
          <p14:tracePt t="42986" x="6546850" y="3476625"/>
          <p14:tracePt t="42992" x="6554788" y="3476625"/>
          <p14:tracePt t="42994" x="6554788" y="3468688"/>
          <p14:tracePt t="43002" x="6554788" y="3460750"/>
          <p14:tracePt t="43012" x="6554788" y="3452813"/>
          <p14:tracePt t="43016" x="6562725" y="3452813"/>
          <p14:tracePt t="43020" x="6562725" y="3444875"/>
          <p14:tracePt t="43026" x="6562725" y="3436938"/>
          <p14:tracePt t="43036" x="6562725" y="3429000"/>
          <p14:tracePt t="43110" x="6570663" y="3429000"/>
          <p14:tracePt t="43118" x="6578600" y="3429000"/>
          <p14:tracePt t="43120" x="6586538" y="3429000"/>
          <p14:tracePt t="43126" x="6594475" y="3429000"/>
          <p14:tracePt t="43130" x="6594475" y="3436938"/>
          <p14:tracePt t="43132" x="6602413" y="3436938"/>
          <p14:tracePt t="43136" x="6602413" y="3444875"/>
          <p14:tracePt t="43138" x="6610350" y="3444875"/>
          <p14:tracePt t="43140" x="6618288" y="3444875"/>
          <p14:tracePt t="43144" x="6618288" y="3452813"/>
          <p14:tracePt t="43146" x="6626225" y="3452813"/>
          <p14:tracePt t="43150" x="6634163" y="3452813"/>
          <p14:tracePt t="43152" x="6634163" y="3460750"/>
          <p14:tracePt t="43156" x="6642100" y="3468688"/>
          <p14:tracePt t="43160" x="6650038" y="3476625"/>
          <p14:tracePt t="43162" x="6650038" y="3484563"/>
          <p14:tracePt t="43164" x="6657975" y="3484563"/>
          <p14:tracePt t="43166" x="6657975" y="3492500"/>
          <p14:tracePt t="43168" x="6665913" y="3500438"/>
          <p14:tracePt t="43170" x="6673850" y="3508375"/>
          <p14:tracePt t="43173" x="6681788" y="3516313"/>
          <p14:tracePt t="43174" x="6689725" y="3524250"/>
          <p14:tracePt t="43176" x="6697663" y="3540125"/>
          <p14:tracePt t="43178" x="6705600" y="3548063"/>
          <p14:tracePt t="43180" x="6713538" y="3563938"/>
          <p14:tracePt t="43182" x="6729413" y="3571875"/>
          <p14:tracePt t="43184" x="6737350" y="3587750"/>
          <p14:tracePt t="43186" x="6745288" y="3605213"/>
          <p14:tracePt t="43188" x="6761163" y="3621088"/>
          <p14:tracePt t="43190" x="6769100" y="3629025"/>
          <p14:tracePt t="43192" x="6784975" y="3652838"/>
          <p14:tracePt t="43194" x="6794500" y="3660775"/>
          <p14:tracePt t="43196" x="6810375" y="3676650"/>
          <p14:tracePt t="43198" x="6818313" y="3700463"/>
          <p14:tracePt t="43200" x="6842125" y="3716338"/>
          <p14:tracePt t="43202" x="6842125" y="3724275"/>
          <p14:tracePt t="43205" x="6850063" y="3740150"/>
          <p14:tracePt t="43206" x="6858000" y="3756025"/>
          <p14:tracePt t="43208" x="6873875" y="3771900"/>
          <p14:tracePt t="43210" x="6889750" y="3787775"/>
          <p14:tracePt t="43212" x="6913563" y="3819525"/>
          <p14:tracePt t="43214" x="6929438" y="3835400"/>
          <p14:tracePt t="43216" x="6953250" y="3867150"/>
          <p14:tracePt t="43218" x="6961188" y="3883025"/>
          <p14:tracePt t="43220" x="6985000" y="3898900"/>
          <p14:tracePt t="43222" x="7000875" y="3930650"/>
          <p14:tracePt t="43224" x="7024688" y="3948113"/>
          <p14:tracePt t="43226" x="7040563" y="3963988"/>
          <p14:tracePt t="43228" x="7056438" y="3987800"/>
          <p14:tracePt t="43230" x="7072313" y="4003675"/>
          <p14:tracePt t="43232" x="7096125" y="4019550"/>
          <p14:tracePt t="43234" x="7112000" y="4043363"/>
          <p14:tracePt t="43236" x="7127875" y="4051300"/>
          <p14:tracePt t="43238" x="7145338" y="4059238"/>
          <p14:tracePt t="43241" x="7161213" y="4075113"/>
          <p14:tracePt t="43242" x="7177088" y="4083050"/>
          <p14:tracePt t="43244" x="7192963" y="4106863"/>
          <p14:tracePt t="43246" x="7208838" y="4114800"/>
          <p14:tracePt t="43248" x="7216775" y="4130675"/>
          <p14:tracePt t="43250" x="7240588" y="4138613"/>
          <p14:tracePt t="43252" x="7248525" y="4154488"/>
          <p14:tracePt t="43255" x="7264400" y="4162425"/>
          <p14:tracePt t="43256" x="7280275" y="4170363"/>
          <p14:tracePt t="43258" x="7288213" y="4186238"/>
          <p14:tracePt t="43260" x="7304088" y="4194175"/>
          <p14:tracePt t="43262" x="7312025" y="4202113"/>
          <p14:tracePt t="43264" x="7319963" y="4210050"/>
          <p14:tracePt t="43266" x="7335838" y="4217988"/>
          <p14:tracePt t="43268" x="7343775" y="4233863"/>
          <p14:tracePt t="43270" x="7359650" y="4241800"/>
          <p14:tracePt t="43272" x="7367588" y="4249738"/>
          <p14:tracePt t="43274" x="7375525" y="4257675"/>
          <p14:tracePt t="43276" x="7383463" y="4265613"/>
          <p14:tracePt t="43278" x="7391400" y="4273550"/>
          <p14:tracePt t="43280" x="7407275" y="4281488"/>
          <p14:tracePt t="43282" x="7415213" y="4291013"/>
          <p14:tracePt t="43284" x="7423150" y="4298950"/>
          <p14:tracePt t="43286" x="7439025" y="4306888"/>
          <p14:tracePt t="43288" x="7439025" y="4314825"/>
          <p14:tracePt t="43291" x="7454900" y="4322763"/>
          <p14:tracePt t="43292" x="7462838" y="4330700"/>
          <p14:tracePt t="43294" x="7470775" y="4330700"/>
          <p14:tracePt t="43296" x="7478713" y="4338638"/>
          <p14:tracePt t="43298" x="7486650" y="4346575"/>
          <p14:tracePt t="43300" x="7504113" y="4346575"/>
          <p14:tracePt t="43302" x="7512050" y="4346575"/>
          <p14:tracePt t="43305" x="7512050" y="4354513"/>
          <p14:tracePt t="43307" x="7527925" y="4354513"/>
          <p14:tracePt t="43308" x="7535863" y="4354513"/>
          <p14:tracePt t="43310" x="7543800" y="4354513"/>
          <p14:tracePt t="43312" x="7551738" y="4362450"/>
          <p14:tracePt t="43314" x="7559675" y="4362450"/>
          <p14:tracePt t="43316" x="7567613" y="4362450"/>
          <p14:tracePt t="43318" x="7583488" y="4362450"/>
          <p14:tracePt t="43320" x="7591425" y="4362450"/>
          <p14:tracePt t="43323" x="7599363" y="4362450"/>
          <p14:tracePt t="43324" x="7607300" y="4362450"/>
          <p14:tracePt t="43326" x="7631113" y="4362450"/>
          <p14:tracePt t="43328" x="7639050" y="4362450"/>
          <p14:tracePt t="43330" x="7646988" y="4362450"/>
          <p14:tracePt t="43332" x="7654925" y="4362450"/>
          <p14:tracePt t="43334" x="7670800" y="4362450"/>
          <p14:tracePt t="43336" x="7678738" y="4362450"/>
          <p14:tracePt t="43338" x="7686675" y="4362450"/>
          <p14:tracePt t="43340" x="7702550" y="4362450"/>
          <p14:tracePt t="43342" x="7710488" y="4362450"/>
          <p14:tracePt t="43344" x="7718425" y="4354513"/>
          <p14:tracePt t="43346" x="7726363" y="4354513"/>
          <p14:tracePt t="43348" x="7734300" y="4346575"/>
          <p14:tracePt t="43350" x="7742238" y="4346575"/>
          <p14:tracePt t="43352" x="7750175" y="4346575"/>
          <p14:tracePt t="43355" x="7758113" y="4346575"/>
          <p14:tracePt t="43356" x="7766050" y="4346575"/>
          <p14:tracePt t="43358" x="7773988" y="4338638"/>
          <p14:tracePt t="43360" x="7781925" y="4338638"/>
          <p14:tracePt t="43364" x="7789863" y="4338638"/>
          <p14:tracePt t="43366" x="7797800" y="4338638"/>
          <p14:tracePt t="43368" x="7805738" y="4338638"/>
          <p14:tracePt t="43370" x="7805738" y="4330700"/>
          <p14:tracePt t="43372" x="7813675" y="4330700"/>
          <p14:tracePt t="43374" x="7821613" y="4330700"/>
          <p14:tracePt t="43376" x="7821613" y="4322763"/>
          <p14:tracePt t="43378" x="7839075" y="4322763"/>
          <p14:tracePt t="43382" x="7847013" y="4322763"/>
          <p14:tracePt t="43384" x="7854950" y="4322763"/>
          <p14:tracePt t="43386" x="7862888" y="4322763"/>
          <p14:tracePt t="43388" x="7878763" y="4314825"/>
          <p14:tracePt t="43392" x="7886700" y="4314825"/>
          <p14:tracePt t="43394" x="7902575" y="4314825"/>
          <p14:tracePt t="43398" x="7910513" y="4314825"/>
          <p14:tracePt t="43400" x="7926388" y="4314825"/>
          <p14:tracePt t="43402" x="7934325" y="4306888"/>
          <p14:tracePt t="43405" x="7942263" y="4306888"/>
          <p14:tracePt t="43406" x="7950200" y="4306888"/>
          <p14:tracePt t="43408" x="7958138" y="4298950"/>
          <p14:tracePt t="43410" x="7966075" y="4298950"/>
          <p14:tracePt t="43412" x="7974013" y="4298950"/>
          <p14:tracePt t="43414" x="7981950" y="4298950"/>
          <p14:tracePt t="43416" x="7989888" y="4298950"/>
          <p14:tracePt t="43418" x="7997825" y="4298950"/>
          <p14:tracePt t="43420" x="8005763" y="4298950"/>
          <p14:tracePt t="43422" x="8005763" y="4291013"/>
          <p14:tracePt t="43424" x="8013700" y="4291013"/>
          <p14:tracePt t="43426" x="8021638" y="4291013"/>
          <p14:tracePt t="43428" x="8029575" y="4291013"/>
          <p14:tracePt t="43432" x="8037513" y="4291013"/>
          <p14:tracePt t="43434" x="8037513" y="4281488"/>
          <p14:tracePt t="43436" x="8045450" y="4281488"/>
          <p14:tracePt t="43440" x="8061325" y="4281488"/>
          <p14:tracePt t="43442" x="8061325" y="4273550"/>
          <p14:tracePt t="43444" x="8069263" y="4273550"/>
          <p14:tracePt t="43448" x="8077200" y="4273550"/>
          <p14:tracePt t="43452" x="8093075" y="4273550"/>
          <p14:tracePt t="43455" x="8093075" y="4265613"/>
          <p14:tracePt t="43456" x="8101013" y="4265613"/>
          <p14:tracePt t="43458" x="8108950" y="4265613"/>
          <p14:tracePt t="43460" x="8116888" y="4265613"/>
          <p14:tracePt t="43462" x="8124825" y="4265613"/>
          <p14:tracePt t="43464" x="8124825" y="4257675"/>
          <p14:tracePt t="43466" x="8140700" y="4257675"/>
          <p14:tracePt t="43468" x="8148638" y="4257675"/>
          <p14:tracePt t="43472" x="8164513" y="4257675"/>
          <p14:tracePt t="43474" x="8172450" y="4257675"/>
          <p14:tracePt t="43476" x="8180388" y="4249738"/>
          <p14:tracePt t="43478" x="8189913" y="4249738"/>
          <p14:tracePt t="43480" x="8197850" y="4249738"/>
          <p14:tracePt t="43482" x="8205788" y="4241800"/>
          <p14:tracePt t="43484" x="8221663" y="4241800"/>
          <p14:tracePt t="43486" x="8229600" y="4241800"/>
          <p14:tracePt t="43488" x="8237538" y="4241800"/>
          <p14:tracePt t="43490" x="8245475" y="4241800"/>
          <p14:tracePt t="43492" x="8253413" y="4241800"/>
          <p14:tracePt t="43494" x="8261350" y="4233863"/>
          <p14:tracePt t="43496" x="8277225" y="4233863"/>
          <p14:tracePt t="43500" x="8285163" y="4225925"/>
          <p14:tracePt t="43502" x="8301038" y="4225925"/>
          <p14:tracePt t="43505" x="8308975" y="4225925"/>
          <p14:tracePt t="43506" x="8316913" y="4225925"/>
          <p14:tracePt t="43508" x="8324850" y="4225925"/>
          <p14:tracePt t="43512" x="8340725" y="4217988"/>
          <p14:tracePt t="43514" x="8348663" y="4217988"/>
          <p14:tracePt t="43518" x="8364538" y="4217988"/>
          <p14:tracePt t="43520" x="8372475" y="4217988"/>
          <p14:tracePt t="43522" x="8380413" y="4217988"/>
          <p14:tracePt t="43524" x="8380413" y="4210050"/>
          <p14:tracePt t="43526" x="8388350" y="4210050"/>
          <p14:tracePt t="43528" x="8396288" y="4210050"/>
          <p14:tracePt t="43530" x="8404225" y="4202113"/>
          <p14:tracePt t="43532" x="8412163" y="4202113"/>
          <p14:tracePt t="43536" x="8420100" y="4202113"/>
          <p14:tracePt t="43540" x="8428038" y="4194175"/>
          <p14:tracePt t="43542" x="8435975" y="4194175"/>
          <p14:tracePt t="43548" x="8443913" y="4194175"/>
          <p14:tracePt t="43552" x="8443913" y="4186238"/>
          <p14:tracePt t="43556" x="8451850" y="4186238"/>
          <p14:tracePt t="43564" x="8451850" y="4178300"/>
          <p14:tracePt t="43572" x="8451850" y="4170363"/>
          <p14:tracePt t="43598" x="8451850" y="4162425"/>
          <p14:tracePt t="43628" x="8451850" y="4154488"/>
          <p14:tracePt t="43648" x="8443913" y="4154488"/>
          <p14:tracePt t="43652" x="8443913" y="4146550"/>
          <p14:tracePt t="43662" x="8443913" y="4138613"/>
          <p14:tracePt t="43676" x="8435975" y="4138613"/>
          <p14:tracePt t="43678" x="8435975" y="4130675"/>
          <p14:tracePt t="43686" x="8428038" y="4130675"/>
          <p14:tracePt t="43688" x="8428038" y="4122738"/>
          <p14:tracePt t="43700" x="8428038" y="4114800"/>
          <p14:tracePt t="43705" x="8420100" y="4114800"/>
          <p14:tracePt t="43706" x="8420100" y="4106863"/>
          <p14:tracePt t="43716" x="8420100" y="4098925"/>
          <p14:tracePt t="43722" x="8412163" y="4098925"/>
          <p14:tracePt t="43726" x="8412163" y="4090988"/>
          <p14:tracePt t="43734" x="8412163" y="4083050"/>
          <p14:tracePt t="43740" x="8412163" y="4075113"/>
          <p14:tracePt t="43744" x="8404225" y="4075113"/>
          <p14:tracePt t="43750" x="8404225" y="4067175"/>
          <p14:tracePt t="43756" x="8396288" y="4067175"/>
          <p14:tracePt t="43760" x="8396288" y="4059238"/>
          <p14:tracePt t="43770" x="8396288" y="4051300"/>
          <p14:tracePt t="43774" x="8396288" y="4043363"/>
          <p14:tracePt t="43776" x="8388350" y="4043363"/>
          <p14:tracePt t="43786" x="8388350" y="4035425"/>
          <p14:tracePt t="43798" x="8388350" y="4027488"/>
          <p14:tracePt t="43802" x="8380413" y="4027488"/>
          <p14:tracePt t="43814" x="8380413" y="4019550"/>
          <p14:tracePt t="43826" x="8380413" y="4011613"/>
          <p14:tracePt t="44018" x="8372475" y="4011613"/>
          <p14:tracePt t="44048" x="8364538" y="4011613"/>
          <p14:tracePt t="44070" x="8364538" y="4003675"/>
          <p14:tracePt t="44120" x="8356600" y="4003675"/>
          <p14:tracePt t="44198" x="8348663" y="4003675"/>
          <p14:tracePt t="44214" x="8348663" y="3995738"/>
          <p14:tracePt t="44244" x="8340725" y="3995738"/>
          <p14:tracePt t="44266" x="8332788" y="3995738"/>
          <p14:tracePt t="44282" x="8332788" y="3987800"/>
          <p14:tracePt t="44284" x="8324850" y="3987800"/>
          <p14:tracePt t="44296" x="8316913" y="3987800"/>
          <p14:tracePt t="44305" x="8316913" y="3979863"/>
          <p14:tracePt t="44306" x="8308975" y="3979863"/>
          <p14:tracePt t="44312" x="8308975" y="3971925"/>
          <p14:tracePt t="44316" x="8301038" y="3971925"/>
          <p14:tracePt t="44322" x="8293100" y="3971925"/>
          <p14:tracePt t="44592" x="8301038" y="3971925"/>
          <p14:tracePt t="44610" x="8308975" y="3971925"/>
          <p14:tracePt t="44624" x="8316913" y="3971925"/>
          <p14:tracePt t="44634" x="8316913" y="3979863"/>
          <p14:tracePt t="44636" x="8324850" y="3979863"/>
          <p14:tracePt t="44646" x="8332788" y="3979863"/>
          <p14:tracePt t="44652" x="8340725" y="3979863"/>
          <p14:tracePt t="44658" x="8340725" y="3987800"/>
          <p14:tracePt t="44664" x="8348663" y="3987800"/>
          <p14:tracePt t="44678" x="8356600" y="3987800"/>
          <p14:tracePt t="44686" x="8356600" y="3995738"/>
          <p14:tracePt t="44702" x="8364538" y="3995738"/>
          <p14:tracePt t="44914" x="8356600" y="3995738"/>
          <p14:tracePt t="44916" x="8356600" y="4003675"/>
          <p14:tracePt t="44930" x="8348663" y="4003675"/>
          <p14:tracePt t="44952" x="8340725" y="4003675"/>
          <p14:tracePt t="44955" x="8340725" y="4011613"/>
          <p14:tracePt t="44960" x="8332788" y="4011613"/>
          <p14:tracePt t="44964" x="8332788" y="4019550"/>
          <p14:tracePt t="44972" x="8324850" y="4019550"/>
          <p14:tracePt t="44976" x="8324850" y="4027488"/>
          <p14:tracePt t="44980" x="8316913" y="4027488"/>
          <p14:tracePt t="44984" x="8316913" y="4035425"/>
          <p14:tracePt t="44990" x="8308975" y="4035425"/>
          <p14:tracePt t="44992" x="8308975" y="4043363"/>
          <p14:tracePt t="44996" x="8308975" y="4051300"/>
          <p14:tracePt t="45000" x="8301038" y="4051300"/>
          <p14:tracePt t="45002" x="8301038" y="4059238"/>
          <p14:tracePt t="45005" x="8293100" y="4059238"/>
          <p14:tracePt t="45008" x="8293100" y="4067175"/>
          <p14:tracePt t="45014" x="8285163" y="4067175"/>
          <p14:tracePt t="45016" x="8285163" y="4075113"/>
          <p14:tracePt t="45018" x="8285163" y="4083050"/>
          <p14:tracePt t="45024" x="8277225" y="4083050"/>
          <p14:tracePt t="45026" x="8277225" y="4090988"/>
          <p14:tracePt t="45032" x="8277225" y="4098925"/>
          <p14:tracePt t="45034" x="8269288" y="4098925"/>
          <p14:tracePt t="45038" x="8269288" y="4106863"/>
          <p14:tracePt t="45040" x="8261350" y="4114800"/>
          <p14:tracePt t="45046" x="8261350" y="4122738"/>
          <p14:tracePt t="45052" x="8253413" y="4130675"/>
          <p14:tracePt t="45058" x="8253413" y="4138613"/>
          <p14:tracePt t="45060" x="8253413" y="4146550"/>
          <p14:tracePt t="45064" x="8245475" y="4154488"/>
          <p14:tracePt t="45070" x="8237538" y="4170363"/>
          <p14:tracePt t="45074" x="8237538" y="4178300"/>
          <p14:tracePt t="45078" x="8237538" y="4186238"/>
          <p14:tracePt t="45080" x="8229600" y="4186238"/>
          <p14:tracePt t="45082" x="8229600" y="4194175"/>
          <p14:tracePt t="45084" x="8229600" y="4202113"/>
          <p14:tracePt t="45086" x="8229600" y="4210050"/>
          <p14:tracePt t="45088" x="8221663" y="4210050"/>
          <p14:tracePt t="45090" x="8221663" y="4225925"/>
          <p14:tracePt t="45094" x="8221663" y="4233863"/>
          <p14:tracePt t="45096" x="8213725" y="4241800"/>
          <p14:tracePt t="45098" x="8213725" y="4249738"/>
          <p14:tracePt t="45100" x="8213725" y="4257675"/>
          <p14:tracePt t="45102" x="8205788" y="4265613"/>
          <p14:tracePt t="45105" x="8205788" y="4273550"/>
          <p14:tracePt t="45106" x="8205788" y="4281488"/>
          <p14:tracePt t="45108" x="8197850" y="4291013"/>
          <p14:tracePt t="45110" x="8197850" y="4298950"/>
          <p14:tracePt t="45112" x="8189913" y="4306888"/>
          <p14:tracePt t="45116" x="8189913" y="4322763"/>
          <p14:tracePt t="45118" x="8180388" y="4322763"/>
          <p14:tracePt t="45120" x="8180388" y="4338638"/>
          <p14:tracePt t="45124" x="8180388" y="4346575"/>
          <p14:tracePt t="45126" x="8172450" y="4354513"/>
          <p14:tracePt t="45130" x="8164513" y="4370388"/>
          <p14:tracePt t="45134" x="8164513" y="4378325"/>
          <p14:tracePt t="45136" x="8164513" y="4386263"/>
          <p14:tracePt t="45138" x="8156575" y="4394200"/>
          <p14:tracePt t="45140" x="8156575" y="4402138"/>
          <p14:tracePt t="45144" x="8156575" y="4410075"/>
          <p14:tracePt t="45146" x="8156575" y="4418013"/>
          <p14:tracePt t="45148" x="8148638" y="4425950"/>
          <p14:tracePt t="45150" x="8148638" y="4433888"/>
          <p14:tracePt t="45155" x="8148638" y="4441825"/>
          <p14:tracePt t="45156" x="8148638" y="4449763"/>
          <p14:tracePt t="45158" x="8148638" y="4457700"/>
          <p14:tracePt t="45162" x="8140700" y="4473575"/>
          <p14:tracePt t="45166" x="8140700" y="4481513"/>
          <p14:tracePt t="45170" x="8140700" y="4497388"/>
          <p14:tracePt t="45174" x="8140700" y="4505325"/>
          <p14:tracePt t="45178" x="8132763" y="4513263"/>
          <p14:tracePt t="45180" x="8132763" y="4521200"/>
          <p14:tracePt t="45182" x="8132763" y="4529138"/>
          <p14:tracePt t="45186" x="8132763" y="4537075"/>
          <p14:tracePt t="45190" x="8132763" y="4545013"/>
          <p14:tracePt t="45194" x="8132763" y="4552950"/>
          <p14:tracePt t="45196" x="8132763" y="4560888"/>
          <p14:tracePt t="45200" x="8132763" y="4568825"/>
          <p14:tracePt t="45205" x="8124825" y="4576763"/>
          <p14:tracePt t="45208" x="8124825" y="4584700"/>
          <p14:tracePt t="45210" x="8124825" y="4592638"/>
          <p14:tracePt t="45214" x="8124825" y="4600575"/>
          <p14:tracePt t="45218" x="8124825" y="4608513"/>
          <p14:tracePt t="45220" x="8124825" y="4616450"/>
          <p14:tracePt t="45224" x="8124825" y="4624388"/>
          <p14:tracePt t="45228" x="8124825" y="4633913"/>
          <p14:tracePt t="45230" x="8124825" y="4641850"/>
          <p14:tracePt t="45232" x="8124825" y="4649788"/>
          <p14:tracePt t="45234" x="8116888" y="4649788"/>
          <p14:tracePt t="45238" x="8116888" y="4657725"/>
          <p14:tracePt t="45242" x="8116888" y="4665663"/>
          <p14:tracePt t="45248" x="8116888" y="4673600"/>
          <p14:tracePt t="45250" x="8116888" y="4681538"/>
          <p14:tracePt t="45256" x="8116888" y="4689475"/>
          <p14:tracePt t="45260" x="8108950" y="4689475"/>
          <p14:tracePt t="45266" x="8108950" y="4697413"/>
          <p14:tracePt t="45274" x="8108950" y="4705350"/>
          <p14:tracePt t="45280" x="8108950" y="4713288"/>
          <p14:tracePt t="45284" x="8101013" y="4713288"/>
          <p14:tracePt t="45288" x="8101013" y="4721225"/>
          <p14:tracePt t="45296" x="8101013" y="4729163"/>
          <p14:tracePt t="45302" x="8101013" y="4737100"/>
          <p14:tracePt t="45305" x="8101013" y="4745038"/>
          <p14:tracePt t="45310" x="8101013" y="4752975"/>
          <p14:tracePt t="45316" x="8101013" y="4760913"/>
          <p14:tracePt t="45318" x="8093075" y="4760913"/>
          <p14:tracePt t="45320" x="8093075" y="4768850"/>
          <p14:tracePt t="45324" x="8093075" y="4776788"/>
          <p14:tracePt t="45326" x="8093075" y="4784725"/>
          <p14:tracePt t="45330" x="8093075" y="4792663"/>
          <p14:tracePt t="45334" x="8093075" y="4808538"/>
          <p14:tracePt t="45338" x="8093075" y="4816475"/>
          <p14:tracePt t="45340" x="8093075" y="4824413"/>
          <p14:tracePt t="45344" x="8093075" y="4832350"/>
          <p14:tracePt t="45346" x="8093075" y="4840288"/>
          <p14:tracePt t="45348" x="8093075" y="4848225"/>
          <p14:tracePt t="45350" x="8093075" y="4856163"/>
          <p14:tracePt t="45352" x="8093075" y="4864100"/>
          <p14:tracePt t="45355" x="8093075" y="4872038"/>
          <p14:tracePt t="45356" x="8093075" y="4879975"/>
          <p14:tracePt t="45358" x="8093075" y="4887913"/>
          <p14:tracePt t="45360" x="8093075" y="4895850"/>
          <p14:tracePt t="45364" x="8093075" y="4911725"/>
          <p14:tracePt t="45368" x="8093075" y="4919663"/>
          <p14:tracePt t="45371" x="8093075" y="4927600"/>
          <p14:tracePt t="45372" x="8093075" y="4935538"/>
          <p14:tracePt t="45374" x="8093075" y="4943475"/>
          <p14:tracePt t="45378" x="8085138" y="4959350"/>
          <p14:tracePt t="45382" x="8085138" y="4967288"/>
          <p14:tracePt t="45386" x="8085138" y="4984750"/>
          <p14:tracePt t="45390" x="8085138" y="4992688"/>
          <p14:tracePt t="45394" x="8085138" y="5000625"/>
          <p14:tracePt t="45398" x="8085138" y="5008563"/>
          <p14:tracePt t="45400" x="8077200" y="5016500"/>
          <p14:tracePt t="45405" x="8077200" y="5024438"/>
          <p14:tracePt t="45406" x="8077200" y="5032375"/>
          <p14:tracePt t="45412" x="8069263" y="5040313"/>
          <p14:tracePt t="45414" x="8069263" y="5048250"/>
          <p14:tracePt t="45418" x="8069263" y="5056188"/>
          <p14:tracePt t="45422" x="8069263" y="5064125"/>
          <p14:tracePt t="45428" x="8069263" y="5072063"/>
          <p14:tracePt t="45430" x="8069263" y="5080000"/>
          <p14:tracePt t="45436" x="8061325" y="5087938"/>
          <p14:tracePt t="45442" x="8061325" y="5095875"/>
          <p14:tracePt t="45450" x="8061325" y="5103813"/>
          <p14:tracePt t="45452" x="8061325" y="5111750"/>
          <p14:tracePt t="45458" x="8053388" y="5119688"/>
          <p14:tracePt t="45464" x="8053388" y="5127625"/>
          <p14:tracePt t="45470" x="8045450" y="5135563"/>
          <p14:tracePt t="45472" x="8045450" y="5143500"/>
          <p14:tracePt t="45474" x="8037513" y="5143500"/>
          <p14:tracePt t="45478" x="8037513" y="5151438"/>
          <p14:tracePt t="45482" x="8029575" y="5159375"/>
          <p14:tracePt t="45488" x="8021638" y="5167313"/>
          <p14:tracePt t="45492" x="8021638" y="5175250"/>
          <p14:tracePt t="45494" x="8013700" y="5183188"/>
          <p14:tracePt t="45496" x="8005763" y="5183188"/>
          <p14:tracePt t="45500" x="8005763" y="5191125"/>
          <p14:tracePt t="45502" x="7997825" y="5191125"/>
          <p14:tracePt t="45506" x="7989888" y="5199063"/>
          <p14:tracePt t="45512" x="7981950" y="5207000"/>
          <p14:tracePt t="45514" x="7974013" y="5207000"/>
          <p14:tracePt t="45516" x="7974013" y="5214938"/>
          <p14:tracePt t="45518" x="7966075" y="5214938"/>
          <p14:tracePt t="45524" x="7958138" y="5222875"/>
          <p14:tracePt t="45530" x="7950200" y="5222875"/>
          <p14:tracePt t="45534" x="7942263" y="5230813"/>
          <p14:tracePt t="45540" x="7934325" y="5230813"/>
          <p14:tracePt t="45548" x="7926388" y="5230813"/>
          <p14:tracePt t="45552" x="7926388" y="5238750"/>
          <p14:tracePt t="45555" x="7918450" y="5238750"/>
          <p14:tracePt t="45556" x="7910513" y="5238750"/>
          <p14:tracePt t="45562" x="7902575" y="5238750"/>
          <p14:tracePt t="45568" x="7894638" y="5238750"/>
          <p14:tracePt t="45572" x="7886700" y="5238750"/>
          <p14:tracePt t="45574" x="7878763" y="5238750"/>
          <p14:tracePt t="45578" x="7870825" y="5238750"/>
          <p14:tracePt t="45582" x="7862888" y="5238750"/>
          <p14:tracePt t="45586" x="7854950" y="5238750"/>
          <p14:tracePt t="45588" x="7847013" y="5238750"/>
          <p14:tracePt t="45592" x="7839075" y="5238750"/>
          <p14:tracePt t="45596" x="7829550" y="5230813"/>
          <p14:tracePt t="45600" x="7821613" y="5230813"/>
          <p14:tracePt t="45602" x="7813675" y="5222875"/>
          <p14:tracePt t="45605" x="7805738" y="5222875"/>
          <p14:tracePt t="45608" x="7797800" y="5214938"/>
          <p14:tracePt t="45610" x="7797800" y="5207000"/>
          <p14:tracePt t="45612" x="7789863" y="5207000"/>
          <p14:tracePt t="45614" x="7781925" y="5199063"/>
          <p14:tracePt t="45618" x="7773988" y="5191125"/>
          <p14:tracePt t="45620" x="7773988" y="5183188"/>
          <p14:tracePt t="45623" x="7773988" y="5175250"/>
          <p14:tracePt t="45624" x="7766050" y="5175250"/>
          <p14:tracePt t="45626" x="7758113" y="5167313"/>
          <p14:tracePt t="45628" x="7758113" y="5159375"/>
          <p14:tracePt t="45630" x="7750175" y="5151438"/>
          <p14:tracePt t="45632" x="7750175" y="5135563"/>
          <p14:tracePt t="45634" x="7742238" y="5127625"/>
          <p14:tracePt t="45636" x="7742238" y="5119688"/>
          <p14:tracePt t="45638" x="7734300" y="5103813"/>
          <p14:tracePt t="45640" x="7734300" y="5095875"/>
          <p14:tracePt t="45642" x="7726363" y="5087938"/>
          <p14:tracePt t="45644" x="7718425" y="5072063"/>
          <p14:tracePt t="45646" x="7710488" y="5056188"/>
          <p14:tracePt t="45648" x="7710488" y="5040313"/>
          <p14:tracePt t="45650" x="7702550" y="5032375"/>
          <p14:tracePt t="45652" x="7694613" y="5008563"/>
          <p14:tracePt t="45655" x="7694613" y="4992688"/>
          <p14:tracePt t="45656" x="7686675" y="4976813"/>
          <p14:tracePt t="45658" x="7686675" y="4967288"/>
          <p14:tracePt t="45660" x="7678738" y="4951413"/>
          <p14:tracePt t="45662" x="7670800" y="4935538"/>
          <p14:tracePt t="45664" x="7662863" y="4911725"/>
          <p14:tracePt t="45666" x="7654925" y="4887913"/>
          <p14:tracePt t="45668" x="7646988" y="4872038"/>
          <p14:tracePt t="45670" x="7639050" y="4848225"/>
          <p14:tracePt t="45672" x="7623175" y="4816475"/>
          <p14:tracePt t="45674" x="7615238" y="4792663"/>
          <p14:tracePt t="45676" x="7615238" y="4768850"/>
          <p14:tracePt t="45678" x="7599363" y="4737100"/>
          <p14:tracePt t="45680" x="7591425" y="4705350"/>
          <p14:tracePt t="45682" x="7583488" y="4681538"/>
          <p14:tracePt t="45684" x="7575550" y="4657725"/>
          <p14:tracePt t="45686" x="7575550" y="4624388"/>
          <p14:tracePt t="45688" x="7567613" y="4600575"/>
          <p14:tracePt t="45690" x="7559675" y="4576763"/>
          <p14:tracePt t="45692" x="7559675" y="4552950"/>
          <p14:tracePt t="45694" x="7551738" y="4521200"/>
          <p14:tracePt t="45696" x="7551738" y="4497388"/>
          <p14:tracePt t="45698" x="7543800" y="4465638"/>
          <p14:tracePt t="45700" x="7543800" y="4441825"/>
          <p14:tracePt t="45702" x="7543800" y="4418013"/>
          <p14:tracePt t="45705" x="7543800" y="4394200"/>
          <p14:tracePt t="45706" x="7543800" y="4362450"/>
          <p14:tracePt t="45708" x="7543800" y="4338638"/>
          <p14:tracePt t="45710" x="7543800" y="4306888"/>
          <p14:tracePt t="45712" x="7535863" y="4273550"/>
          <p14:tracePt t="45714" x="7535863" y="4249738"/>
          <p14:tracePt t="45716" x="7535863" y="4225925"/>
          <p14:tracePt t="45718" x="7535863" y="4202113"/>
          <p14:tracePt t="45720" x="7535863" y="4178300"/>
          <p14:tracePt t="45723" x="7535863" y="4154488"/>
          <p14:tracePt t="45724" x="7535863" y="4130675"/>
          <p14:tracePt t="45726" x="7535863" y="4106863"/>
          <p14:tracePt t="45728" x="7535863" y="4083050"/>
          <p14:tracePt t="45730" x="7535863" y="4051300"/>
          <p14:tracePt t="45732" x="7535863" y="4027488"/>
          <p14:tracePt t="45734" x="7535863" y="4003675"/>
          <p14:tracePt t="45736" x="7535863" y="3979863"/>
          <p14:tracePt t="45738" x="7535863" y="3956050"/>
          <p14:tracePt t="45740" x="7535863" y="3930650"/>
          <p14:tracePt t="45742" x="7535863" y="3906838"/>
          <p14:tracePt t="45744" x="7535863" y="3883025"/>
          <p14:tracePt t="45746" x="7535863" y="3851275"/>
          <p14:tracePt t="45748" x="7543800" y="3835400"/>
          <p14:tracePt t="45750" x="7551738" y="3811588"/>
          <p14:tracePt t="45752" x="7559675" y="3795713"/>
          <p14:tracePt t="45755" x="7559675" y="3771900"/>
          <p14:tracePt t="45756" x="7567613" y="3756025"/>
          <p14:tracePt t="45758" x="7575550" y="3732213"/>
          <p14:tracePt t="45760" x="7583488" y="3708400"/>
          <p14:tracePt t="45762" x="7583488" y="3692525"/>
          <p14:tracePt t="45764" x="7591425" y="3676650"/>
          <p14:tracePt t="45766" x="7599363" y="3660775"/>
          <p14:tracePt t="45768" x="7607300" y="3644900"/>
          <p14:tracePt t="45770" x="7615238" y="3621088"/>
          <p14:tracePt t="45772" x="7623175" y="3605213"/>
          <p14:tracePt t="45774" x="7631113" y="3587750"/>
          <p14:tracePt t="45776" x="7639050" y="3571875"/>
          <p14:tracePt t="45778" x="7654925" y="3556000"/>
          <p14:tracePt t="45780" x="7654925" y="3540125"/>
          <p14:tracePt t="45782" x="7670800" y="3524250"/>
          <p14:tracePt t="45784" x="7678738" y="3516313"/>
          <p14:tracePt t="45786" x="7694613" y="3492500"/>
          <p14:tracePt t="45788" x="7694613" y="3476625"/>
          <p14:tracePt t="45790" x="7710488" y="3468688"/>
          <p14:tracePt t="45792" x="7718425" y="3444875"/>
          <p14:tracePt t="45794" x="7734300" y="3436938"/>
          <p14:tracePt t="45796" x="7742238" y="3421063"/>
          <p14:tracePt t="45798" x="7750175" y="3405188"/>
          <p14:tracePt t="45800" x="7758113" y="3397250"/>
          <p14:tracePt t="45802" x="7773988" y="3389313"/>
          <p14:tracePt t="45805" x="7781925" y="3373438"/>
          <p14:tracePt t="45806" x="7797800" y="3365500"/>
          <p14:tracePt t="45808" x="7805738" y="3349625"/>
          <p14:tracePt t="45810" x="7813675" y="3341688"/>
          <p14:tracePt t="45812" x="7821613" y="3325813"/>
          <p14:tracePt t="45814" x="7839075" y="3317875"/>
          <p14:tracePt t="45816" x="7839075" y="3309938"/>
          <p14:tracePt t="45818" x="7847013" y="3302000"/>
          <p14:tracePt t="45820" x="7862888" y="3302000"/>
          <p14:tracePt t="45822" x="7870825" y="3286125"/>
          <p14:tracePt t="45824" x="7886700" y="3278188"/>
          <p14:tracePt t="45828" x="7894638" y="3270250"/>
          <p14:tracePt t="45830" x="7910513" y="3270250"/>
          <p14:tracePt t="45832" x="7918450" y="3262313"/>
          <p14:tracePt t="45834" x="7926388" y="3252788"/>
          <p14:tracePt t="45836" x="7934325" y="3252788"/>
          <p14:tracePt t="45838" x="7942263" y="3252788"/>
          <p14:tracePt t="45840" x="7958138" y="3252788"/>
          <p14:tracePt t="45844" x="7966075" y="3244850"/>
          <p14:tracePt t="45846" x="7974013" y="3244850"/>
          <p14:tracePt t="45848" x="7981950" y="3244850"/>
          <p14:tracePt t="45850" x="7989888" y="3244850"/>
          <p14:tracePt t="45852" x="7997825" y="3244850"/>
          <p14:tracePt t="45855" x="8005763" y="3244850"/>
          <p14:tracePt t="45856" x="8013700" y="3244850"/>
          <p14:tracePt t="45860" x="8029575" y="3244850"/>
          <p14:tracePt t="45864" x="8037513" y="3244850"/>
          <p14:tracePt t="45866" x="8045450" y="3244850"/>
          <p14:tracePt t="45868" x="8053388" y="3252788"/>
          <p14:tracePt t="45872" x="8061325" y="3252788"/>
          <p14:tracePt t="45874" x="8077200" y="3262313"/>
          <p14:tracePt t="45878" x="8085138" y="3270250"/>
          <p14:tracePt t="45880" x="8085138" y="3278188"/>
          <p14:tracePt t="45882" x="8101013" y="3286125"/>
          <p14:tracePt t="45884" x="8101013" y="3294063"/>
          <p14:tracePt t="45886" x="8108950" y="3294063"/>
          <p14:tracePt t="45888" x="8108950" y="3302000"/>
          <p14:tracePt t="45890" x="8124825" y="3317875"/>
          <p14:tracePt t="45894" x="8132763" y="3333750"/>
          <p14:tracePt t="45896" x="8140700" y="3341688"/>
          <p14:tracePt t="45898" x="8140700" y="3349625"/>
          <p14:tracePt t="45900" x="8148638" y="3357563"/>
          <p14:tracePt t="45902" x="8156575" y="3365500"/>
          <p14:tracePt t="45905" x="8164513" y="3381375"/>
          <p14:tracePt t="45906" x="8172450" y="3389313"/>
          <p14:tracePt t="45908" x="8172450" y="3397250"/>
          <p14:tracePt t="45910" x="8180388" y="3413125"/>
          <p14:tracePt t="45912" x="8189913" y="3421063"/>
          <p14:tracePt t="45914" x="8197850" y="3429000"/>
          <p14:tracePt t="45916" x="8205788" y="3444875"/>
          <p14:tracePt t="45918" x="8213725" y="3452813"/>
          <p14:tracePt t="45920" x="8213725" y="3468688"/>
          <p14:tracePt t="45922" x="8221663" y="3476625"/>
          <p14:tracePt t="45924" x="8229600" y="3484563"/>
          <p14:tracePt t="45926" x="8237538" y="3500438"/>
          <p14:tracePt t="45928" x="8245475" y="3508375"/>
          <p14:tracePt t="45930" x="8245475" y="3516313"/>
          <p14:tracePt t="45932" x="8253413" y="3532188"/>
          <p14:tracePt t="45934" x="8261350" y="3540125"/>
          <p14:tracePt t="45936" x="8269288" y="3556000"/>
          <p14:tracePt t="45938" x="8277225" y="3563938"/>
          <p14:tracePt t="45940" x="8285163" y="3571875"/>
          <p14:tracePt t="45942" x="8285163" y="3587750"/>
          <p14:tracePt t="45944" x="8293100" y="3595688"/>
          <p14:tracePt t="45946" x="8293100" y="3605213"/>
          <p14:tracePt t="45948" x="8301038" y="3613150"/>
          <p14:tracePt t="45950" x="8308975" y="3621088"/>
          <p14:tracePt t="45952" x="8308975" y="3629025"/>
          <p14:tracePt t="45955" x="8316913" y="3636963"/>
          <p14:tracePt t="45957" x="8316913" y="3644900"/>
          <p14:tracePt t="45958" x="8324850" y="3652838"/>
          <p14:tracePt t="45960" x="8324850" y="3660775"/>
          <p14:tracePt t="45962" x="8332788" y="3668713"/>
          <p14:tracePt t="45964" x="8332788" y="3676650"/>
          <p14:tracePt t="45966" x="8340725" y="3684588"/>
          <p14:tracePt t="45970" x="8348663" y="3692525"/>
          <p14:tracePt t="45972" x="8348663" y="3700463"/>
          <p14:tracePt t="45974" x="8356600" y="3708400"/>
          <p14:tracePt t="45978" x="8356600" y="3716338"/>
          <p14:tracePt t="45980" x="8364538" y="3716338"/>
          <p14:tracePt t="45982" x="8364538" y="3724275"/>
          <p14:tracePt t="45986" x="8372475" y="3732213"/>
          <p14:tracePt t="45988" x="8372475" y="3740150"/>
          <p14:tracePt t="45990" x="8380413" y="3740150"/>
          <p14:tracePt t="45992" x="8380413" y="3748088"/>
          <p14:tracePt t="45998" x="8388350" y="3756025"/>
          <p14:tracePt t="46005" x="8388350" y="3763963"/>
          <p14:tracePt t="46006" x="8388350" y="3771900"/>
          <p14:tracePt t="46014" x="8388350" y="3779838"/>
          <p14:tracePt t="46018" x="8396288" y="3779838"/>
          <p14:tracePt t="46024" x="8396288" y="3787775"/>
          <p14:tracePt t="46034" x="8396288" y="3795713"/>
          <p14:tracePt t="46040" x="8396288" y="3803650"/>
          <p14:tracePt t="46050" x="8396288" y="3811588"/>
          <p14:tracePt t="46062" x="8396288" y="3819525"/>
          <p14:tracePt t="46068" x="8396288" y="3827463"/>
          <p14:tracePt t="46076" x="8396288" y="3835400"/>
          <p14:tracePt t="46080" x="8396288" y="3843338"/>
          <p14:tracePt t="46084" x="8396288" y="3851275"/>
          <p14:tracePt t="46090" x="8396288" y="3859213"/>
          <p14:tracePt t="46096" x="8396288" y="3867150"/>
          <p14:tracePt t="46100" x="8396288" y="3875088"/>
          <p14:tracePt t="46105" x="8388350" y="3883025"/>
          <p14:tracePt t="46110" x="8388350" y="3890963"/>
          <p14:tracePt t="46116" x="8388350" y="3898900"/>
          <p14:tracePt t="46118" x="8388350" y="3906838"/>
          <p14:tracePt t="46124" x="8388350" y="3914775"/>
          <p14:tracePt t="46130" x="8388350" y="3922713"/>
          <p14:tracePt t="46136" x="8380413" y="3930650"/>
          <p14:tracePt t="46139" x="8380413" y="3938588"/>
          <p14:tracePt t="46144" x="8380413" y="3948113"/>
          <p14:tracePt t="46150" x="8380413" y="3956050"/>
          <p14:tracePt t="46156" x="8380413" y="3963988"/>
          <p14:tracePt t="46160" x="8380413" y="3971925"/>
          <p14:tracePt t="46168" x="8380413" y="3979863"/>
          <p14:tracePt t="46174" x="8380413" y="3987800"/>
          <p14:tracePt t="46180" x="8380413" y="3995738"/>
          <p14:tracePt t="46184" x="8380413" y="4003675"/>
          <p14:tracePt t="46188" x="8388350" y="4003675"/>
          <p14:tracePt t="46190" x="8388350" y="4011613"/>
          <p14:tracePt t="46198" x="8388350" y="4019550"/>
          <p14:tracePt t="46200" x="8396288" y="4019550"/>
          <p14:tracePt t="46205" x="8396288" y="4027488"/>
          <p14:tracePt t="46206" x="8396288" y="4035425"/>
          <p14:tracePt t="46214" x="8404225" y="4043363"/>
          <p14:tracePt t="46222" x="8404225" y="4051300"/>
          <p14:tracePt t="46224" x="8412163" y="4051300"/>
          <p14:tracePt t="46232" x="8412163" y="4059238"/>
          <p14:tracePt t="46242" x="8420100" y="4059238"/>
          <p14:tracePt t="46244" x="8420100" y="4067175"/>
          <p14:tracePt t="46250" x="8420100" y="4075113"/>
          <p14:tracePt t="46274" x="8420100" y="4083050"/>
          <p14:tracePt t="46300" x="8420100" y="4090988"/>
          <p14:tracePt t="46305" x="8428038" y="4090988"/>
          <p14:tracePt t="46310" x="8428038" y="4098925"/>
          <p14:tracePt t="46316" x="8428038" y="4106863"/>
          <p14:tracePt t="46324" x="8428038" y="4114800"/>
          <p14:tracePt t="46330" x="8428038" y="4122738"/>
          <p14:tracePt t="46334" x="8435975" y="4122738"/>
          <p14:tracePt t="46338" x="8435975" y="4130675"/>
          <p14:tracePt t="46342" x="8435975" y="4138613"/>
          <p14:tracePt t="46346" x="8443913" y="4138613"/>
          <p14:tracePt t="46350" x="8443913" y="4146550"/>
          <p14:tracePt t="46358" x="8443913" y="4154488"/>
          <p14:tracePt t="46364" x="8443913" y="4162425"/>
          <p14:tracePt t="46366" x="8443913" y="4170363"/>
          <p14:tracePt t="46372" x="8443913" y="4178300"/>
          <p14:tracePt t="46378" x="8451850" y="4186238"/>
          <p14:tracePt t="46382" x="8451850" y="4194175"/>
          <p14:tracePt t="46384" x="8451850" y="4202113"/>
          <p14:tracePt t="46388" x="8451850" y="4210050"/>
          <p14:tracePt t="46392" x="8451850" y="4217988"/>
          <p14:tracePt t="46396" x="8451850" y="4225925"/>
          <p14:tracePt t="46398" x="8459788" y="4233863"/>
          <p14:tracePt t="46402" x="8459788" y="4241800"/>
          <p14:tracePt t="46405" x="8459788" y="4249738"/>
          <p14:tracePt t="46408" x="8459788" y="4257675"/>
          <p14:tracePt t="46410" x="8459788" y="4265613"/>
          <p14:tracePt t="46412" x="8467725" y="4273550"/>
          <p14:tracePt t="46416" x="8467725" y="4291013"/>
          <p14:tracePt t="46418" x="8475663" y="4291013"/>
          <p14:tracePt t="46420" x="8475663" y="4298950"/>
          <p14:tracePt t="46422" x="8475663" y="4306888"/>
          <p14:tracePt t="46424" x="8475663" y="4314825"/>
          <p14:tracePt t="46428" x="8475663" y="4322763"/>
          <p14:tracePt t="46430" x="8475663" y="4330700"/>
          <p14:tracePt t="46432" x="8483600" y="4330700"/>
          <p14:tracePt t="46434" x="8483600" y="4346575"/>
          <p14:tracePt t="46438" x="8483600" y="4354513"/>
          <p14:tracePt t="46440" x="8483600" y="4362450"/>
          <p14:tracePt t="46442" x="8483600" y="4370388"/>
          <p14:tracePt t="46444" x="8483600" y="4378325"/>
          <p14:tracePt t="46446" x="8491538" y="4378325"/>
          <p14:tracePt t="46448" x="8491538" y="4394200"/>
          <p14:tracePt t="46452" x="8491538" y="4402138"/>
          <p14:tracePt t="46455" x="8491538" y="4410075"/>
          <p14:tracePt t="46456" x="8491538" y="4418013"/>
          <p14:tracePt t="46458" x="8491538" y="4425950"/>
          <p14:tracePt t="46462" x="8499475" y="4441825"/>
          <p14:tracePt t="46466" x="8499475" y="4449763"/>
          <p14:tracePt t="46468" x="8499475" y="4457700"/>
          <p14:tracePt t="46470" x="8507413" y="4465638"/>
          <p14:tracePt t="46472" x="8507413" y="4473575"/>
          <p14:tracePt t="46474" x="8507413" y="4481513"/>
          <p14:tracePt t="46476" x="8507413" y="4489450"/>
          <p14:tracePt t="46478" x="8507413" y="4497388"/>
          <p14:tracePt t="46480" x="8507413" y="4505325"/>
          <p14:tracePt t="46482" x="8507413" y="4513263"/>
          <p14:tracePt t="46484" x="8515350" y="4521200"/>
          <p14:tracePt t="46488" x="8515350" y="4537075"/>
          <p14:tracePt t="46492" x="8523288" y="4545013"/>
          <p14:tracePt t="46494" x="8523288" y="4560888"/>
          <p14:tracePt t="46496" x="8523288" y="4568825"/>
          <p14:tracePt t="46498" x="8523288" y="4576763"/>
          <p14:tracePt t="46500" x="8523288" y="4584700"/>
          <p14:tracePt t="46502" x="8523288" y="4592638"/>
          <p14:tracePt t="46505" x="8531225" y="4600575"/>
          <p14:tracePt t="46506" x="8531225" y="4616450"/>
          <p14:tracePt t="46508" x="8531225" y="4624388"/>
          <p14:tracePt t="46510" x="8540750" y="4641850"/>
          <p14:tracePt t="46512" x="8540750" y="4657725"/>
          <p14:tracePt t="46514" x="8548688" y="4665663"/>
          <p14:tracePt t="46516" x="8556625" y="4681538"/>
          <p14:tracePt t="46518" x="8556625" y="4689475"/>
          <p14:tracePt t="46520" x="8564563" y="4713288"/>
          <p14:tracePt t="46523" x="8572500" y="4729163"/>
          <p14:tracePt t="46524" x="8572500" y="4745038"/>
          <p14:tracePt t="46526" x="8580438" y="4760913"/>
          <p14:tracePt t="46528" x="8588375" y="4776788"/>
          <p14:tracePt t="46530" x="8588375" y="4792663"/>
          <p14:tracePt t="46532" x="8596313" y="4800600"/>
          <p14:tracePt t="46534" x="8596313" y="4816475"/>
          <p14:tracePt t="46536" x="8604250" y="4832350"/>
          <p14:tracePt t="46538" x="8612188" y="4856163"/>
          <p14:tracePt t="46540" x="8620125" y="4872038"/>
          <p14:tracePt t="46542" x="8620125" y="4895850"/>
          <p14:tracePt t="46544" x="8628063" y="4911725"/>
          <p14:tracePt t="46546" x="8636000" y="4927600"/>
          <p14:tracePt t="46548" x="8643938" y="4951413"/>
          <p14:tracePt t="46550" x="8643938" y="4967288"/>
          <p14:tracePt t="46552" x="8651875" y="4984750"/>
          <p14:tracePt t="46555" x="8659813" y="5000625"/>
          <p14:tracePt t="46556" x="8659813" y="5016500"/>
          <p14:tracePt t="46558" x="8667750" y="5040313"/>
          <p14:tracePt t="46560" x="8667750" y="5048250"/>
          <p14:tracePt t="46562" x="8675688" y="5064125"/>
          <p14:tracePt t="46564" x="8675688" y="5072063"/>
          <p14:tracePt t="46566" x="8675688" y="5087938"/>
          <p14:tracePt t="46568" x="8683625" y="5095875"/>
          <p14:tracePt t="46570" x="8683625" y="5111750"/>
          <p14:tracePt t="46572" x="8683625" y="5119688"/>
          <p14:tracePt t="46574" x="8683625" y="5135563"/>
          <p14:tracePt t="46576" x="8683625" y="5143500"/>
          <p14:tracePt t="46578" x="8683625" y="5159375"/>
          <p14:tracePt t="46580" x="8683625" y="5167313"/>
          <p14:tracePt t="46582" x="8683625" y="5183188"/>
          <p14:tracePt t="46584" x="8683625" y="5191125"/>
          <p14:tracePt t="46586" x="8683625" y="5199063"/>
          <p14:tracePt t="46588" x="8683625" y="5207000"/>
          <p14:tracePt t="46590" x="8683625" y="5222875"/>
          <p14:tracePt t="46592" x="8683625" y="5230813"/>
          <p14:tracePt t="46594" x="8683625" y="5238750"/>
          <p14:tracePt t="46596" x="8683625" y="5254625"/>
          <p14:tracePt t="46598" x="8683625" y="5262563"/>
          <p14:tracePt t="46600" x="8683625" y="5270500"/>
          <p14:tracePt t="46602" x="8683625" y="5278438"/>
          <p14:tracePt t="46605" x="8683625" y="5294313"/>
          <p14:tracePt t="46608" x="8683625" y="5302250"/>
          <p14:tracePt t="46610" x="8683625" y="5319713"/>
          <p14:tracePt t="46614" x="8675688" y="5335588"/>
          <p14:tracePt t="46616" x="8675688" y="5343525"/>
          <p14:tracePt t="46618" x="8675688" y="5351463"/>
          <p14:tracePt t="46620" x="8675688" y="5359400"/>
          <p14:tracePt t="46622" x="8675688" y="5367338"/>
          <p14:tracePt t="46624" x="8667750" y="5375275"/>
          <p14:tracePt t="46626" x="8667750" y="5383213"/>
          <p14:tracePt t="46630" x="8667750" y="5399088"/>
          <p14:tracePt t="46632" x="8667750" y="5407025"/>
          <p14:tracePt t="46634" x="8659813" y="5407025"/>
          <p14:tracePt t="46636" x="8659813" y="5422900"/>
          <p14:tracePt t="46640" x="8651875" y="5430838"/>
          <p14:tracePt t="46642" x="8651875" y="5438775"/>
          <p14:tracePt t="46644" x="8651875" y="5446713"/>
          <p14:tracePt t="46646" x="8651875" y="5454650"/>
          <p14:tracePt t="46650" x="8651875" y="5462588"/>
          <p14:tracePt t="46652" x="8651875" y="5470525"/>
          <p14:tracePt t="46655" x="8651875" y="5478463"/>
          <p14:tracePt t="46658" x="8651875" y="5494338"/>
          <p14:tracePt t="46662" x="8651875" y="5502275"/>
          <p14:tracePt t="46666" x="8651875" y="5510213"/>
          <p14:tracePt t="46670" x="8651875" y="5518150"/>
          <p14:tracePt t="46674" x="8651875" y="5526088"/>
          <p14:tracePt t="46676" x="8651875" y="5534025"/>
          <p14:tracePt t="46680" x="8651875" y="5541963"/>
          <p14:tracePt t="46684" x="8651875" y="5549900"/>
          <p14:tracePt t="46690" x="8651875" y="5557838"/>
          <p14:tracePt t="46694" x="8651875" y="5565775"/>
          <p14:tracePt t="46700" x="8651875" y="5573713"/>
          <p14:tracePt t="46710" x="8651875" y="5581650"/>
          <p14:tracePt t="46722" x="8651875" y="5589588"/>
          <p14:tracePt t="46732" x="8651875" y="5597525"/>
          <p14:tracePt t="46904" x="8651875" y="5589588"/>
          <p14:tracePt t="46936" x="8651875" y="5581650"/>
          <p14:tracePt t="46946" x="8651875" y="5573713"/>
          <p14:tracePt t="46952" x="8651875" y="5565775"/>
          <p14:tracePt t="46956" x="8651875" y="5557838"/>
          <p14:tracePt t="46960" x="8659813" y="5549900"/>
          <p14:tracePt t="46964" x="8659813" y="5541963"/>
          <p14:tracePt t="46968" x="8667750" y="5534025"/>
          <p14:tracePt t="46970" x="8667750" y="5526088"/>
          <p14:tracePt t="46972" x="8667750" y="5518150"/>
          <p14:tracePt t="46974" x="8675688" y="5518150"/>
          <p14:tracePt t="46976" x="8675688" y="5510213"/>
          <p14:tracePt t="46978" x="8683625" y="5502275"/>
          <p14:tracePt t="46980" x="8683625" y="5494338"/>
          <p14:tracePt t="46982" x="8691563" y="5486400"/>
          <p14:tracePt t="46984" x="8691563" y="5478463"/>
          <p14:tracePt t="46986" x="8691563" y="5470525"/>
          <p14:tracePt t="46988" x="8699500" y="5470525"/>
          <p14:tracePt t="46990" x="8699500" y="5454650"/>
          <p14:tracePt t="46992" x="8699500" y="5446713"/>
          <p14:tracePt t="46994" x="8707438" y="5446713"/>
          <p14:tracePt t="46996" x="8715375" y="5430838"/>
          <p14:tracePt t="46998" x="8715375" y="5422900"/>
          <p14:tracePt t="47000" x="8715375" y="5414963"/>
          <p14:tracePt t="47002" x="8715375" y="5399088"/>
          <p14:tracePt t="47005" x="8715375" y="5391150"/>
          <p14:tracePt t="47006" x="8723313" y="5383213"/>
          <p14:tracePt t="47008" x="8723313" y="5367338"/>
          <p14:tracePt t="47010" x="8731250" y="5359400"/>
          <p14:tracePt t="47012" x="8731250" y="5351463"/>
          <p14:tracePt t="47014" x="8731250" y="5343525"/>
          <p14:tracePt t="47016" x="8731250" y="5327650"/>
          <p14:tracePt t="47018" x="8731250" y="5319713"/>
          <p14:tracePt t="47020" x="8731250" y="5310188"/>
          <p14:tracePt t="47022" x="8731250" y="5294313"/>
          <p14:tracePt t="47024" x="8731250" y="5278438"/>
          <p14:tracePt t="47026" x="8731250" y="5270500"/>
          <p14:tracePt t="47028" x="8731250" y="5262563"/>
          <p14:tracePt t="47030" x="8731250" y="5246688"/>
          <p14:tracePt t="47032" x="8731250" y="5230813"/>
          <p14:tracePt t="47034" x="8731250" y="5222875"/>
          <p14:tracePt t="47036" x="8723313" y="5207000"/>
          <p14:tracePt t="47038" x="8723313" y="5183188"/>
          <p14:tracePt t="47040" x="8707438" y="5167313"/>
          <p14:tracePt t="47042" x="8699500" y="5151438"/>
          <p14:tracePt t="47044" x="8691563" y="5135563"/>
          <p14:tracePt t="47046" x="8675688" y="5111750"/>
          <p14:tracePt t="47048" x="8675688" y="5095875"/>
          <p14:tracePt t="47050" x="8659813" y="5080000"/>
          <p14:tracePt t="47052" x="8651875" y="5064125"/>
          <p14:tracePt t="47055" x="8636000" y="5048250"/>
          <p14:tracePt t="47056" x="8628063" y="5032375"/>
          <p14:tracePt t="47058" x="8628063" y="5024438"/>
          <p14:tracePt t="47060" x="8612188" y="5008563"/>
          <p14:tracePt t="47062" x="8612188" y="4992688"/>
          <p14:tracePt t="47064" x="8596313" y="4976813"/>
          <p14:tracePt t="47066" x="8588375" y="4959350"/>
          <p14:tracePt t="47068" x="8572500" y="4943475"/>
          <p14:tracePt t="47070" x="8564563" y="4927600"/>
          <p14:tracePt t="47072" x="8556625" y="4919663"/>
          <p14:tracePt t="47074" x="8540750" y="4895850"/>
          <p14:tracePt t="47076" x="8540750" y="4887913"/>
          <p14:tracePt t="47078" x="8523288" y="4872038"/>
          <p14:tracePt t="47080" x="8515350" y="4856163"/>
          <p14:tracePt t="47082" x="8507413" y="4848225"/>
          <p14:tracePt t="47084" x="8499475" y="4832350"/>
          <p14:tracePt t="47086" x="8483600" y="4816475"/>
          <p14:tracePt t="47088" x="8475663" y="4800600"/>
          <p14:tracePt t="47090" x="8467725" y="4784725"/>
          <p14:tracePt t="47092" x="8459788" y="4768850"/>
          <p14:tracePt t="47094" x="8443913" y="4752975"/>
          <p14:tracePt t="47096" x="8435975" y="4737100"/>
          <p14:tracePt t="47098" x="8428038" y="4721225"/>
          <p14:tracePt t="47100" x="8412163" y="4705350"/>
          <p14:tracePt t="47102" x="8404225" y="4689475"/>
          <p14:tracePt t="47105" x="8388350" y="4673600"/>
          <p14:tracePt t="47106" x="8388350" y="4665663"/>
          <p14:tracePt t="47108" x="8372475" y="4641850"/>
          <p14:tracePt t="47110" x="8372475" y="4624388"/>
          <p14:tracePt t="47112" x="8356600" y="4608513"/>
          <p14:tracePt t="47114" x="8348663" y="4592638"/>
          <p14:tracePt t="47116" x="8340725" y="4568825"/>
          <p14:tracePt t="47118" x="8324850" y="4560888"/>
          <p14:tracePt t="47120" x="8324850" y="4545013"/>
          <p14:tracePt t="47122" x="8308975" y="4529138"/>
          <p14:tracePt t="47124" x="8301038" y="4505325"/>
          <p14:tracePt t="47126" x="8293100" y="4497388"/>
          <p14:tracePt t="47128" x="8285163" y="4481513"/>
          <p14:tracePt t="47130" x="8285163" y="4465638"/>
          <p14:tracePt t="47132" x="8269288" y="4449763"/>
          <p14:tracePt t="47134" x="8261350" y="4441825"/>
          <p14:tracePt t="47136" x="8261350" y="4425950"/>
          <p14:tracePt t="47138" x="8253413" y="4410075"/>
          <p14:tracePt t="47140" x="8245475" y="4402138"/>
          <p14:tracePt t="47142" x="8237538" y="4386263"/>
          <p14:tracePt t="47144" x="8229600" y="4378325"/>
          <p14:tracePt t="47146" x="8229600" y="4370388"/>
          <p14:tracePt t="47148" x="8221663" y="4362450"/>
          <p14:tracePt t="47150" x="8213725" y="4362450"/>
          <p14:tracePt t="47152" x="8213725" y="4346575"/>
          <p14:tracePt t="47157" x="8205788" y="4338638"/>
          <p14:tracePt t="47158" x="8205788" y="4330700"/>
          <p14:tracePt t="47160" x="8205788" y="4322763"/>
          <p14:tracePt t="47162" x="8197850" y="4322763"/>
          <p14:tracePt t="47164" x="8197850" y="4314825"/>
          <p14:tracePt t="47168" x="8197850" y="4306888"/>
          <p14:tracePt t="47170" x="8189913" y="4306888"/>
          <p14:tracePt t="47172" x="8189913" y="4298950"/>
          <p14:tracePt t="47174" x="8189913" y="4291013"/>
          <p14:tracePt t="47176" x="8180388" y="4291013"/>
          <p14:tracePt t="47178" x="8180388" y="4281488"/>
          <p14:tracePt t="47184" x="8180388" y="4273550"/>
          <p14:tracePt t="47190" x="8172450" y="4265613"/>
          <p14:tracePt t="47192" x="8172450" y="4257675"/>
          <p14:tracePt t="47198" x="8172450" y="4249738"/>
          <p14:tracePt t="47206" x="8172450" y="4241800"/>
          <p14:tracePt t="47212" x="8172450" y="4233863"/>
          <p14:tracePt t="47216" x="8172450" y="4225925"/>
          <p14:tracePt t="47222" x="8172450" y="4217988"/>
          <p14:tracePt t="47228" x="8172450" y="4210050"/>
          <p14:tracePt t="47234" x="8172450" y="4202113"/>
          <p14:tracePt t="47236" x="8172450" y="4194175"/>
          <p14:tracePt t="47242" x="8172450" y="4186238"/>
          <p14:tracePt t="47248" x="8172450" y="4178300"/>
          <p14:tracePt t="47255" x="8180388" y="4170363"/>
          <p14:tracePt t="47258" x="8189913" y="4162425"/>
          <p14:tracePt t="47262" x="8189913" y="4154488"/>
          <p14:tracePt t="47266" x="8197850" y="4146550"/>
          <p14:tracePt t="47270" x="8197850" y="4138613"/>
          <p14:tracePt t="47274" x="8205788" y="4138613"/>
          <p14:tracePt t="47276" x="8205788" y="4130675"/>
          <p14:tracePt t="47278" x="8205788" y="4122738"/>
          <p14:tracePt t="47280" x="8213725" y="4122738"/>
          <p14:tracePt t="47282" x="8221663" y="4114800"/>
          <p14:tracePt t="47286" x="8229600" y="4106863"/>
          <p14:tracePt t="47290" x="8229600" y="4098925"/>
          <p14:tracePt t="47292" x="8237538" y="4090988"/>
          <p14:tracePt t="47296" x="8245475" y="4083050"/>
          <p14:tracePt t="47300" x="8245475" y="4075113"/>
          <p14:tracePt t="47302" x="8253413" y="4075113"/>
          <p14:tracePt t="47305" x="8261350" y="4067175"/>
          <p14:tracePt t="47306" x="8261350" y="4059238"/>
          <p14:tracePt t="47308" x="8269288" y="4059238"/>
          <p14:tracePt t="47312" x="8269288" y="4051300"/>
          <p14:tracePt t="47314" x="8277225" y="4051300"/>
          <p14:tracePt t="47316" x="8285163" y="4043363"/>
          <p14:tracePt t="47320" x="8285163" y="4035425"/>
          <p14:tracePt t="47322" x="8293100" y="4035425"/>
          <p14:tracePt t="47324" x="8293100" y="4027488"/>
          <p14:tracePt t="47328" x="8301038" y="4027488"/>
          <p14:tracePt t="47330" x="8301038" y="4019550"/>
          <p14:tracePt t="47334" x="8308975" y="4019550"/>
          <p14:tracePt t="47336" x="8308975" y="4011613"/>
          <p14:tracePt t="47340" x="8316913" y="4003675"/>
          <p14:tracePt t="47350" x="8316913" y="3995738"/>
          <p14:tracePt t="47355" x="8324850" y="3995738"/>
          <p14:tracePt t="47360" x="8324850" y="3987800"/>
          <p14:tracePt t="47424" x="8332788" y="3987800"/>
          <p14:tracePt t="47430" x="8332788" y="3995738"/>
          <p14:tracePt t="47434" x="8332788" y="4003675"/>
          <p14:tracePt t="47436" x="8332788" y="4011613"/>
          <p14:tracePt t="47440" x="8332788" y="4019550"/>
          <p14:tracePt t="47442" x="8340725" y="4027488"/>
          <p14:tracePt t="47444" x="8340725" y="4035425"/>
          <p14:tracePt t="47446" x="8340725" y="4043363"/>
          <p14:tracePt t="47448" x="8348663" y="4043363"/>
          <p14:tracePt t="47450" x="8348663" y="4059238"/>
          <p14:tracePt t="47452" x="8348663" y="4067175"/>
          <p14:tracePt t="47455" x="8348663" y="4075113"/>
          <p14:tracePt t="47456" x="8348663" y="4083050"/>
          <p14:tracePt t="47458" x="8348663" y="4098925"/>
          <p14:tracePt t="47460" x="8356600" y="4106863"/>
          <p14:tracePt t="47462" x="8356600" y="4114800"/>
          <p14:tracePt t="47464" x="8356600" y="4122738"/>
          <p14:tracePt t="47466" x="8364538" y="4138613"/>
          <p14:tracePt t="47468" x="8364538" y="4146550"/>
          <p14:tracePt t="47470" x="8364538" y="4162425"/>
          <p14:tracePt t="47472" x="8364538" y="4170363"/>
          <p14:tracePt t="47474" x="8372475" y="4186238"/>
          <p14:tracePt t="47476" x="8372475" y="4194175"/>
          <p14:tracePt t="47478" x="8380413" y="4217988"/>
          <p14:tracePt t="47480" x="8380413" y="4225925"/>
          <p14:tracePt t="47482" x="8380413" y="4241800"/>
          <p14:tracePt t="47484" x="8388350" y="4257675"/>
          <p14:tracePt t="47486" x="8396288" y="4273550"/>
          <p14:tracePt t="47488" x="8404225" y="4291013"/>
          <p14:tracePt t="47490" x="8404225" y="4306888"/>
          <p14:tracePt t="47492" x="8404225" y="4322763"/>
          <p14:tracePt t="47494" x="8412163" y="4338638"/>
          <p14:tracePt t="47496" x="8428038" y="4362450"/>
          <p14:tracePt t="47498" x="8428038" y="4378325"/>
          <p14:tracePt t="47500" x="8435975" y="4394200"/>
          <p14:tracePt t="47502" x="8435975" y="4402138"/>
          <p14:tracePt t="47505" x="8443913" y="4418013"/>
          <p14:tracePt t="47506" x="8443913" y="4433888"/>
          <p14:tracePt t="47508" x="8451850" y="4449763"/>
          <p14:tracePt t="47510" x="8459788" y="4473575"/>
          <p14:tracePt t="47512" x="8467725" y="4489450"/>
          <p14:tracePt t="47514" x="8475663" y="4513263"/>
          <p14:tracePt t="47516" x="8483600" y="4537075"/>
          <p14:tracePt t="47518" x="8499475" y="4560888"/>
          <p14:tracePt t="47520" x="8499475" y="4576763"/>
          <p14:tracePt t="47522" x="8507413" y="4600575"/>
          <p14:tracePt t="47524" x="8523288" y="4616450"/>
          <p14:tracePt t="47526" x="8523288" y="4641850"/>
          <p14:tracePt t="47528" x="8531225" y="4665663"/>
          <p14:tracePt t="47530" x="8540750" y="4681538"/>
          <p14:tracePt t="47532" x="8548688" y="4705350"/>
          <p14:tracePt t="47534" x="8548688" y="4721225"/>
          <p14:tracePt t="47536" x="8556625" y="4737100"/>
          <p14:tracePt t="47538" x="8564563" y="4752975"/>
          <p14:tracePt t="47540" x="8564563" y="4776788"/>
          <p14:tracePt t="47542" x="8572500" y="4792663"/>
          <p14:tracePt t="47544" x="8580438" y="4808538"/>
          <p14:tracePt t="47546" x="8588375" y="4824413"/>
          <p14:tracePt t="47548" x="8588375" y="4840288"/>
          <p14:tracePt t="47550" x="8588375" y="4856163"/>
          <p14:tracePt t="47552" x="8588375" y="4879975"/>
          <p14:tracePt t="47555" x="8596313" y="4895850"/>
          <p14:tracePt t="47556" x="8596313" y="4911725"/>
          <p14:tracePt t="47558" x="8596313" y="4927600"/>
          <p14:tracePt t="47560" x="8596313" y="4943475"/>
          <p14:tracePt t="47562" x="8596313" y="4959350"/>
          <p14:tracePt t="47564" x="8596313" y="4976813"/>
          <p14:tracePt t="47566" x="8596313" y="5000625"/>
          <p14:tracePt t="47568" x="8596313" y="5016500"/>
          <p14:tracePt t="47570" x="8596313" y="5032375"/>
          <p14:tracePt t="47572" x="8596313" y="5048250"/>
          <p14:tracePt t="47574" x="8596313" y="5064125"/>
          <p14:tracePt t="47576" x="8596313" y="5080000"/>
          <p14:tracePt t="47578" x="8596313" y="5095875"/>
          <p14:tracePt t="47580" x="8596313" y="5119688"/>
          <p14:tracePt t="47582" x="8596313" y="5135563"/>
          <p14:tracePt t="47584" x="8596313" y="5151438"/>
          <p14:tracePt t="47586" x="8596313" y="5167313"/>
          <p14:tracePt t="47588" x="8596313" y="5183188"/>
          <p14:tracePt t="47590" x="8596313" y="5199063"/>
          <p14:tracePt t="47592" x="8588375" y="5222875"/>
          <p14:tracePt t="47594" x="8580438" y="5238750"/>
          <p14:tracePt t="47596" x="8572500" y="5254625"/>
          <p14:tracePt t="47598" x="8572500" y="5270500"/>
          <p14:tracePt t="47600" x="8572500" y="5278438"/>
          <p14:tracePt t="47602" x="8564563" y="5302250"/>
          <p14:tracePt t="47605" x="8556625" y="5319713"/>
          <p14:tracePt t="47606" x="8556625" y="5327650"/>
          <p14:tracePt t="47608" x="8556625" y="5343525"/>
          <p14:tracePt t="47610" x="8548688" y="5359400"/>
          <p14:tracePt t="47612" x="8540750" y="5367338"/>
          <p14:tracePt t="47614" x="8540750" y="5375275"/>
          <p14:tracePt t="47616" x="8540750" y="5399088"/>
          <p14:tracePt t="47618" x="8531225" y="5399088"/>
          <p14:tracePt t="47620" x="8523288" y="5414963"/>
          <p14:tracePt t="47622" x="8523288" y="5422900"/>
          <p14:tracePt t="47624" x="8523288" y="5438775"/>
          <p14:tracePt t="47626" x="8515350" y="5446713"/>
          <p14:tracePt t="47628" x="8507413" y="5454650"/>
          <p14:tracePt t="47630" x="8507413" y="5470525"/>
          <p14:tracePt t="47632" x="8507413" y="5478463"/>
          <p14:tracePt t="47634" x="8499475" y="5486400"/>
          <p14:tracePt t="47636" x="8491538" y="5502275"/>
          <p14:tracePt t="47640" x="8491538" y="5518150"/>
          <p14:tracePt t="47642" x="8483600" y="5526088"/>
          <p14:tracePt t="47644" x="8475663" y="5534025"/>
          <p14:tracePt t="47646" x="8475663" y="5549900"/>
          <p14:tracePt t="47648" x="8467725" y="5549900"/>
          <p14:tracePt t="47650" x="8459788" y="5565775"/>
          <p14:tracePt t="47652" x="8459788" y="5573713"/>
          <p14:tracePt t="47655" x="8459788" y="5581650"/>
          <p14:tracePt t="47656" x="8443913" y="5597525"/>
          <p14:tracePt t="47658" x="8443913" y="5605463"/>
          <p14:tracePt t="47660" x="8435975" y="5613400"/>
          <p14:tracePt t="47662" x="8428038" y="5621338"/>
          <p14:tracePt t="47664" x="8420100" y="5629275"/>
          <p14:tracePt t="47666" x="8420100" y="5645150"/>
          <p14:tracePt t="47668" x="8412163" y="5645150"/>
          <p14:tracePt t="47670" x="8412163" y="5662613"/>
          <p14:tracePt t="47673" x="8396288" y="5670550"/>
          <p14:tracePt t="47674" x="8396288" y="5678488"/>
          <p14:tracePt t="47676" x="8388350" y="5686425"/>
          <p14:tracePt t="47678" x="8380413" y="5686425"/>
          <p14:tracePt t="47680" x="8372475" y="5702300"/>
          <p14:tracePt t="47682" x="8364538" y="5702300"/>
          <p14:tracePt t="47684" x="8364538" y="5718175"/>
          <p14:tracePt t="47686" x="8348663" y="5718175"/>
          <p14:tracePt t="47688" x="8348663" y="5734050"/>
          <p14:tracePt t="47690" x="8340725" y="5734050"/>
          <p14:tracePt t="47692" x="8332788" y="5741988"/>
          <p14:tracePt t="47694" x="8324850" y="5741988"/>
          <p14:tracePt t="47696" x="8324850" y="5749925"/>
          <p14:tracePt t="47698" x="8308975" y="5757863"/>
          <p14:tracePt t="47702" x="8301038" y="5765800"/>
          <p14:tracePt t="47705" x="8301038" y="5773738"/>
          <p14:tracePt t="47706" x="8285163" y="5781675"/>
          <p14:tracePt t="47710" x="8277225" y="5789613"/>
          <p14:tracePt t="47712" x="8269288" y="5789613"/>
          <p14:tracePt t="47714" x="8261350" y="5797550"/>
          <p14:tracePt t="47718" x="8253413" y="5805488"/>
          <p14:tracePt t="47720" x="8245475" y="5813425"/>
          <p14:tracePt t="47722" x="8237538" y="5821363"/>
          <p14:tracePt t="47724" x="8229600" y="5821363"/>
          <p14:tracePt t="47726" x="8221663" y="5829300"/>
          <p14:tracePt t="47728" x="8213725" y="5829300"/>
          <p14:tracePt t="47732" x="8205788" y="5837238"/>
          <p14:tracePt t="47734" x="8197850" y="5845175"/>
          <p14:tracePt t="47736" x="8189913" y="5845175"/>
          <p14:tracePt t="47738" x="8180388" y="5853113"/>
          <p14:tracePt t="47742" x="8164513" y="5861050"/>
          <p14:tracePt t="47744" x="8164513" y="5868988"/>
          <p14:tracePt t="47746" x="8156575" y="5868988"/>
          <p14:tracePt t="47748" x="8148638" y="5868988"/>
          <p14:tracePt t="47750" x="8140700" y="5876925"/>
          <p14:tracePt t="47752" x="8132763" y="5876925"/>
          <p14:tracePt t="47755" x="8132763" y="5884863"/>
          <p14:tracePt t="47756" x="8124825" y="5892800"/>
          <p14:tracePt t="47758" x="8116888" y="5892800"/>
          <p14:tracePt t="47760" x="8108950" y="5892800"/>
          <p14:tracePt t="47762" x="8108950" y="5900738"/>
          <p14:tracePt t="47764" x="8093075" y="5900738"/>
          <p14:tracePt t="47768" x="8085138" y="5908675"/>
          <p14:tracePt t="47770" x="8077200" y="5908675"/>
          <p14:tracePt t="47774" x="8069263" y="5916613"/>
          <p14:tracePt t="47776" x="8061325" y="5916613"/>
          <p14:tracePt t="47778" x="8053388" y="5924550"/>
          <p14:tracePt t="47782" x="8045450" y="5924550"/>
          <p14:tracePt t="47784" x="8037513" y="5924550"/>
          <p14:tracePt t="47786" x="8029575" y="5932488"/>
          <p14:tracePt t="47790" x="8021638" y="5932488"/>
          <p14:tracePt t="47792" x="8013700" y="5932488"/>
          <p14:tracePt t="47794" x="8005763" y="5932488"/>
          <p14:tracePt t="47796" x="8005763" y="5940425"/>
          <p14:tracePt t="47798" x="7997825" y="5940425"/>
          <p14:tracePt t="47800" x="7989888" y="5948363"/>
          <p14:tracePt t="47802" x="7981950" y="5948363"/>
          <p14:tracePt t="47806" x="7974013" y="5948363"/>
          <p14:tracePt t="47808" x="7966075" y="5956300"/>
          <p14:tracePt t="47810" x="7958138" y="5956300"/>
          <p14:tracePt t="47812" x="7950200" y="5956300"/>
          <p14:tracePt t="47816" x="7934325" y="5956300"/>
          <p14:tracePt t="47820" x="7926388" y="5964238"/>
          <p14:tracePt t="47822" x="7918450" y="5964238"/>
          <p14:tracePt t="47824" x="7910513" y="5964238"/>
          <p14:tracePt t="47826" x="7902575" y="5972175"/>
          <p14:tracePt t="47830" x="7886700" y="5972175"/>
          <p14:tracePt t="47834" x="7878763" y="5972175"/>
          <p14:tracePt t="47836" x="7870825" y="5972175"/>
          <p14:tracePt t="47838" x="7862888" y="5980113"/>
          <p14:tracePt t="47840" x="7854950" y="5980113"/>
          <p14:tracePt t="47842" x="7847013" y="5980113"/>
          <p14:tracePt t="47844" x="7839075" y="5980113"/>
          <p14:tracePt t="47846" x="7829550" y="5980113"/>
          <p14:tracePt t="47850" x="7821613" y="5980113"/>
          <p14:tracePt t="47852" x="7813675" y="5980113"/>
          <p14:tracePt t="47855" x="7805738" y="5980113"/>
          <p14:tracePt t="47856" x="7797800" y="5988050"/>
          <p14:tracePt t="47858" x="7789863" y="5988050"/>
          <p14:tracePt t="47862" x="7781925" y="5988050"/>
          <p14:tracePt t="47864" x="7773988" y="5988050"/>
          <p14:tracePt t="47868" x="7758113" y="5988050"/>
          <p14:tracePt t="47872" x="7750175" y="5988050"/>
          <p14:tracePt t="47874" x="7742238" y="5988050"/>
          <p14:tracePt t="47888" x="7686675" y="5988050"/>
          <p14:tracePt t="47890" x="7678738" y="5988050"/>
          <p14:tracePt t="47892" x="7670800" y="5988050"/>
          <p14:tracePt t="47894" x="7654925" y="5988050"/>
          <p14:tracePt t="47896" x="7646988" y="5988050"/>
          <p14:tracePt t="47898" x="7639050" y="5988050"/>
          <p14:tracePt t="47900" x="7631113" y="5988050"/>
          <p14:tracePt t="47902" x="7607300" y="5988050"/>
          <p14:tracePt t="47905" x="7599363" y="5980113"/>
          <p14:tracePt t="47906" x="7591425" y="5980113"/>
          <p14:tracePt t="47908" x="7575550" y="5972175"/>
          <p14:tracePt t="47910" x="7559675" y="5972175"/>
          <p14:tracePt t="47912" x="7543800" y="5964238"/>
          <p14:tracePt t="47914" x="7535863" y="5964238"/>
          <p14:tracePt t="47916" x="7519988" y="5964238"/>
          <p14:tracePt t="47918" x="7504113" y="5956300"/>
          <p14:tracePt t="47920" x="7486650" y="5948363"/>
          <p14:tracePt t="47922" x="7478713" y="5948363"/>
          <p14:tracePt t="47924" x="7462838" y="5948363"/>
          <p14:tracePt t="47926" x="7446963" y="5940425"/>
          <p14:tracePt t="47928" x="7431088" y="5940425"/>
          <p14:tracePt t="47930" x="7423150" y="5932488"/>
          <p14:tracePt t="47932" x="7399338" y="5932488"/>
          <p14:tracePt t="47934" x="7391400" y="5932488"/>
          <p14:tracePt t="47936" x="7383463" y="5924550"/>
          <p14:tracePt t="47938" x="7367588" y="5916613"/>
          <p14:tracePt t="47940" x="7351713" y="5908675"/>
          <p14:tracePt t="47942" x="7343775" y="5908675"/>
          <p14:tracePt t="47944" x="7335838" y="5908675"/>
          <p14:tracePt t="47946" x="7319963" y="5900738"/>
          <p14:tracePt t="47948" x="7312025" y="5892800"/>
          <p14:tracePt t="47950" x="7304088" y="5892800"/>
          <p14:tracePt t="47952" x="7288213" y="5884863"/>
          <p14:tracePt t="47955" x="7280275" y="5876925"/>
          <p14:tracePt t="47956" x="7272338" y="5876925"/>
          <p14:tracePt t="47958" x="7264400" y="5868988"/>
          <p14:tracePt t="47960" x="7256463" y="5868988"/>
          <p14:tracePt t="47962" x="7248525" y="5861050"/>
          <p14:tracePt t="47964" x="7240588" y="5861050"/>
          <p14:tracePt t="47966" x="7232650" y="5853113"/>
          <p14:tracePt t="47968" x="7224713" y="5853113"/>
          <p14:tracePt t="47970" x="7216775" y="5845175"/>
          <p14:tracePt t="47974" x="7208838" y="5837238"/>
          <p14:tracePt t="47976" x="7208838" y="5829300"/>
          <p14:tracePt t="47978" x="7200900" y="5829300"/>
          <p14:tracePt t="47980" x="7200900" y="5821363"/>
          <p14:tracePt t="47982" x="7192963" y="5821363"/>
          <p14:tracePt t="47984" x="7185025" y="5813425"/>
          <p14:tracePt t="47988" x="7177088" y="5805488"/>
          <p14:tracePt t="47990" x="7177088" y="5797550"/>
          <p14:tracePt t="47994" x="7169150" y="5789613"/>
          <p14:tracePt t="47998" x="7169150" y="5773738"/>
          <p14:tracePt t="48002" x="7161213" y="5765800"/>
          <p14:tracePt t="48005" x="7161213" y="5757863"/>
          <p14:tracePt t="48006" x="7153275" y="5757863"/>
          <p14:tracePt t="48008" x="7153275" y="5741988"/>
          <p14:tracePt t="48010" x="7153275" y="5734050"/>
          <p14:tracePt t="48012" x="7153275" y="5726113"/>
          <p14:tracePt t="48014" x="7153275" y="5718175"/>
          <p14:tracePt t="48016" x="7153275" y="5710238"/>
          <p14:tracePt t="48018" x="7145338" y="5702300"/>
          <p14:tracePt t="48020" x="7145338" y="5686425"/>
          <p14:tracePt t="48022" x="7145338" y="5678488"/>
          <p14:tracePt t="48024" x="7145338" y="5670550"/>
          <p14:tracePt t="48026" x="7145338" y="5653088"/>
          <p14:tracePt t="48028" x="7145338" y="5637213"/>
          <p14:tracePt t="48030" x="7145338" y="5629275"/>
          <p14:tracePt t="48032" x="7145338" y="5613400"/>
          <p14:tracePt t="48034" x="7145338" y="5605463"/>
          <p14:tracePt t="48036" x="7145338" y="5581650"/>
          <p14:tracePt t="48038" x="7145338" y="5565775"/>
          <p14:tracePt t="48040" x="7145338" y="5557838"/>
          <p14:tracePt t="48042" x="7145338" y="5541963"/>
          <p14:tracePt t="48044" x="7145338" y="5526088"/>
          <p14:tracePt t="48046" x="7145338" y="5510213"/>
          <p14:tracePt t="48048" x="7145338" y="5502275"/>
          <p14:tracePt t="48050" x="7145338" y="5494338"/>
          <p14:tracePt t="48052" x="7145338" y="5478463"/>
          <p14:tracePt t="48055" x="7145338" y="5462588"/>
          <p14:tracePt t="48056" x="7145338" y="5446713"/>
          <p14:tracePt t="48058" x="7145338" y="5422900"/>
          <p14:tracePt t="48060" x="7145338" y="5407025"/>
          <p14:tracePt t="48062" x="7145338" y="5391150"/>
          <p14:tracePt t="48064" x="7145338" y="5375275"/>
          <p14:tracePt t="48066" x="7145338" y="5359400"/>
          <p14:tracePt t="48068" x="7145338" y="5343525"/>
          <p14:tracePt t="48070" x="7145338" y="5327650"/>
          <p14:tracePt t="48072" x="7145338" y="5319713"/>
          <p14:tracePt t="48074" x="7145338" y="5310188"/>
          <p14:tracePt t="48076" x="7145338" y="5294313"/>
          <p14:tracePt t="48078" x="7145338" y="5278438"/>
          <p14:tracePt t="48080" x="7145338" y="5270500"/>
          <p14:tracePt t="48082" x="7145338" y="5262563"/>
          <p14:tracePt t="48084" x="7145338" y="5254625"/>
          <p14:tracePt t="48086" x="7145338" y="5246688"/>
          <p14:tracePt t="48088" x="7145338" y="5238750"/>
          <p14:tracePt t="48090" x="7145338" y="5230813"/>
          <p14:tracePt t="48092" x="7145338" y="5222875"/>
          <p14:tracePt t="48094" x="7145338" y="5214938"/>
          <p14:tracePt t="48096" x="7153275" y="5207000"/>
          <p14:tracePt t="48098" x="7153275" y="5199063"/>
          <p14:tracePt t="48100" x="7153275" y="5191125"/>
          <p14:tracePt t="48102" x="7153275" y="5183188"/>
          <p14:tracePt t="48105" x="7161213" y="5175250"/>
          <p14:tracePt t="48106" x="7161213" y="5167313"/>
          <p14:tracePt t="48108" x="7169150" y="5159375"/>
          <p14:tracePt t="48110" x="7169150" y="5151438"/>
          <p14:tracePt t="48112" x="7169150" y="5135563"/>
          <p14:tracePt t="48116" x="7177088" y="5127625"/>
          <p14:tracePt t="48118" x="7177088" y="5111750"/>
          <p14:tracePt t="48120" x="7177088" y="5095875"/>
          <p14:tracePt t="48123" x="7185025" y="5087938"/>
          <p14:tracePt t="48124" x="7185025" y="5072063"/>
          <p14:tracePt t="48126" x="7185025" y="5064125"/>
          <p14:tracePt t="48128" x="7185025" y="5048250"/>
          <p14:tracePt t="48130" x="7192963" y="5040313"/>
          <p14:tracePt t="48132" x="7200900" y="5024438"/>
          <p14:tracePt t="48134" x="7200900" y="5016500"/>
          <p14:tracePt t="48136" x="7200900" y="5008563"/>
          <p14:tracePt t="48138" x="7208838" y="4992688"/>
          <p14:tracePt t="48140" x="7216775" y="4976813"/>
          <p14:tracePt t="48142" x="7216775" y="4967288"/>
          <p14:tracePt t="48144" x="7224713" y="4959350"/>
          <p14:tracePt t="48146" x="7232650" y="4951413"/>
          <p14:tracePt t="48148" x="7240588" y="4935538"/>
          <p14:tracePt t="48150" x="7248525" y="4935538"/>
          <p14:tracePt t="48152" x="7256463" y="4927600"/>
          <p14:tracePt t="48155" x="7264400" y="4919663"/>
          <p14:tracePt t="48156" x="7272338" y="4911725"/>
          <p14:tracePt t="48158" x="7280275" y="4895850"/>
          <p14:tracePt t="48160" x="7288213" y="4895850"/>
          <p14:tracePt t="48162" x="7288213" y="4887913"/>
          <p14:tracePt t="48164" x="7304088" y="4879975"/>
          <p14:tracePt t="48166" x="7312025" y="4872038"/>
          <p14:tracePt t="48168" x="7319963" y="4872038"/>
          <p14:tracePt t="48170" x="7327900" y="4864100"/>
          <p14:tracePt t="48172" x="7335838" y="4856163"/>
          <p14:tracePt t="48174" x="7343775" y="4856163"/>
          <p14:tracePt t="48176" x="7351713" y="4848225"/>
          <p14:tracePt t="48178" x="7359650" y="4840288"/>
          <p14:tracePt t="48180" x="7367588" y="4840288"/>
          <p14:tracePt t="48182" x="7375525" y="4832350"/>
          <p14:tracePt t="48184" x="7383463" y="4824413"/>
          <p14:tracePt t="48188" x="7399338" y="4824413"/>
          <p14:tracePt t="48190" x="7399338" y="4816475"/>
          <p14:tracePt t="48192" x="7415213" y="4816475"/>
          <p14:tracePt t="48196" x="7423150" y="4816475"/>
          <p14:tracePt t="48200" x="7431088" y="4816475"/>
          <p14:tracePt t="48202" x="7431088" y="4808538"/>
          <p14:tracePt t="48205" x="7439025" y="4808538"/>
          <p14:tracePt t="48206" x="7446963" y="4808538"/>
          <p14:tracePt t="48212" x="7454900" y="4808538"/>
          <p14:tracePt t="48216" x="7462838" y="4808538"/>
          <p14:tracePt t="48222" x="7470775" y="4800600"/>
          <p14:tracePt t="48228" x="7478713" y="4800600"/>
          <p14:tracePt t="48230" x="7486650" y="4800600"/>
          <p14:tracePt t="48234" x="7496175" y="4800600"/>
          <p14:tracePt t="48236" x="7496175" y="4792663"/>
          <p14:tracePt t="48238" x="7504113" y="4792663"/>
          <p14:tracePt t="48244" x="7512050" y="4792663"/>
          <p14:tracePt t="48246" x="7519988" y="4792663"/>
          <p14:tracePt t="48250" x="7535863" y="4792663"/>
          <p14:tracePt t="48252" x="7535863" y="4784725"/>
          <p14:tracePt t="48255" x="7543800" y="4784725"/>
          <p14:tracePt t="48258" x="7551738" y="4784725"/>
          <p14:tracePt t="48260" x="7559675" y="4784725"/>
          <p14:tracePt t="48262" x="7567613" y="4776788"/>
          <p14:tracePt t="48266" x="7575550" y="4768850"/>
          <p14:tracePt t="48268" x="7583488" y="4768850"/>
          <p14:tracePt t="48270" x="7591425" y="4760913"/>
          <p14:tracePt t="48274" x="7599363" y="4760913"/>
          <p14:tracePt t="48276" x="7607300" y="4752975"/>
          <p14:tracePt t="48278" x="7615238" y="4752975"/>
          <p14:tracePt t="48280" x="7623175" y="4745038"/>
          <p14:tracePt t="48282" x="7623175" y="4737100"/>
          <p14:tracePt t="48284" x="7631113" y="4737100"/>
          <p14:tracePt t="48286" x="7639050" y="4729163"/>
          <p14:tracePt t="48288" x="7646988" y="4721225"/>
          <p14:tracePt t="48290" x="7654925" y="4721225"/>
          <p14:tracePt t="48292" x="7662863" y="4713288"/>
          <p14:tracePt t="48296" x="7670800" y="4705350"/>
          <p14:tracePt t="48298" x="7678738" y="4697413"/>
          <p14:tracePt t="48300" x="7686675" y="4689475"/>
          <p14:tracePt t="48302" x="7694613" y="4681538"/>
          <p14:tracePt t="48305" x="7702550" y="4681538"/>
          <p14:tracePt t="48306" x="7710488" y="4673600"/>
          <p14:tracePt t="48308" x="7710488" y="4665663"/>
          <p14:tracePt t="48310" x="7718425" y="4657725"/>
          <p14:tracePt t="48312" x="7726363" y="4649788"/>
          <p14:tracePt t="48314" x="7734300" y="4649788"/>
          <p14:tracePt t="48316" x="7742238" y="4641850"/>
          <p14:tracePt t="48318" x="7750175" y="4633913"/>
          <p14:tracePt t="48320" x="7758113" y="4624388"/>
          <p14:tracePt t="48322" x="7766050" y="4608513"/>
          <p14:tracePt t="48324" x="7773988" y="4600575"/>
          <p14:tracePt t="48326" x="7781925" y="4592638"/>
          <p14:tracePt t="48328" x="7789863" y="4584700"/>
          <p14:tracePt t="48330" x="7805738" y="4576763"/>
          <p14:tracePt t="48332" x="7805738" y="4568825"/>
          <p14:tracePt t="48334" x="7813675" y="4560888"/>
          <p14:tracePt t="48336" x="7829550" y="4552950"/>
          <p14:tracePt t="48338" x="7839075" y="4537075"/>
          <p14:tracePt t="48340" x="7854950" y="4529138"/>
          <p14:tracePt t="48342" x="7854950" y="4513263"/>
          <p14:tracePt t="48344" x="7870825" y="4505325"/>
          <p14:tracePt t="48346" x="7878763" y="4489450"/>
          <p14:tracePt t="48348" x="7894638" y="4473575"/>
          <p14:tracePt t="48350" x="7902575" y="4465638"/>
          <p14:tracePt t="48352" x="7918450" y="4441825"/>
          <p14:tracePt t="48355" x="7934325" y="4433888"/>
          <p14:tracePt t="48357" x="7942263" y="4418013"/>
          <p14:tracePt t="48358" x="7958138" y="4402138"/>
          <p14:tracePt t="48360" x="7974013" y="4386263"/>
          <p14:tracePt t="48362" x="7989888" y="4370388"/>
          <p14:tracePt t="48364" x="8005763" y="4354513"/>
          <p14:tracePt t="48366" x="8013700" y="4330700"/>
          <p14:tracePt t="48368" x="8037513" y="4322763"/>
          <p14:tracePt t="48370" x="8045450" y="4306888"/>
          <p14:tracePt t="48372" x="8061325" y="4281488"/>
          <p14:tracePt t="48374" x="8077200" y="4265613"/>
          <p14:tracePt t="48376" x="8093075" y="4257675"/>
          <p14:tracePt t="48378" x="8108950" y="4233863"/>
          <p14:tracePt t="48380" x="8124825" y="4217988"/>
          <p14:tracePt t="48382" x="8140700" y="4202113"/>
          <p14:tracePt t="48384" x="8156575" y="4178300"/>
          <p14:tracePt t="48386" x="8172450" y="4162425"/>
          <p14:tracePt t="48388" x="8189913" y="4146550"/>
          <p14:tracePt t="48391" x="8205788" y="4130675"/>
          <p14:tracePt t="48392" x="8221663" y="4114800"/>
          <p14:tracePt t="48394" x="8237538" y="4098925"/>
          <p14:tracePt t="48396" x="8253413" y="4083050"/>
          <p14:tracePt t="48398" x="8261350" y="4059238"/>
          <p14:tracePt t="48400" x="8285163" y="4051300"/>
          <p14:tracePt t="48402" x="8293100" y="4035425"/>
          <p14:tracePt t="48405" x="8308975" y="4019550"/>
          <p14:tracePt t="48406" x="8324850" y="4011613"/>
          <p14:tracePt t="48408" x="8332788" y="3987800"/>
          <p14:tracePt t="48410" x="8348663" y="3979863"/>
          <p14:tracePt t="48412" x="8356600" y="3971925"/>
          <p14:tracePt t="48414" x="8372475" y="3956050"/>
          <p14:tracePt t="48416" x="8380413" y="3948113"/>
          <p14:tracePt t="48418" x="8388350" y="3930650"/>
          <p14:tracePt t="48420" x="8404225" y="3922713"/>
          <p14:tracePt t="48422" x="8404225" y="3906838"/>
          <p14:tracePt t="48424" x="8420100" y="3906838"/>
          <p14:tracePt t="48426" x="8428038" y="3890963"/>
          <p14:tracePt t="48428" x="8435975" y="3890963"/>
          <p14:tracePt t="48430" x="8443913" y="3883025"/>
          <p14:tracePt t="48432" x="8451850" y="3875088"/>
          <p14:tracePt t="48434" x="8459788" y="3867150"/>
          <p14:tracePt t="48436" x="8467725" y="3859213"/>
          <p14:tracePt t="48438" x="8475663" y="3851275"/>
          <p14:tracePt t="48440" x="8483600" y="3851275"/>
          <p14:tracePt t="48442" x="8491538" y="3843338"/>
          <p14:tracePt t="48446" x="8499475" y="3835400"/>
          <p14:tracePt t="48448" x="8507413" y="3835400"/>
          <p14:tracePt t="48450" x="8515350" y="3827463"/>
          <p14:tracePt t="48455" x="8531225" y="3819525"/>
          <p14:tracePt t="48458" x="8540750" y="3819525"/>
          <p14:tracePt t="48460" x="8548688" y="3811588"/>
          <p14:tracePt t="48462" x="8556625" y="3811588"/>
          <p14:tracePt t="48464" x="8564563" y="3803650"/>
          <p14:tracePt t="48466" x="8572500" y="3803650"/>
          <p14:tracePt t="48470" x="8588375" y="3803650"/>
          <p14:tracePt t="48473" x="8588375" y="3795713"/>
          <p14:tracePt t="48474" x="8596313" y="3795713"/>
          <p14:tracePt t="48476" x="8612188" y="3795713"/>
          <p14:tracePt t="48478" x="8620125" y="3795713"/>
          <p14:tracePt t="48480" x="8628063" y="3795713"/>
          <p14:tracePt t="48482" x="8643938" y="3787775"/>
          <p14:tracePt t="48484" x="8651875" y="3787775"/>
          <p14:tracePt t="48486" x="8659813" y="3787775"/>
          <p14:tracePt t="48488" x="8675688" y="3779838"/>
          <p14:tracePt t="48490" x="8683625" y="3779838"/>
          <p14:tracePt t="48492" x="8699500" y="3779838"/>
          <p14:tracePt t="48494" x="8707438" y="3779838"/>
          <p14:tracePt t="48496" x="8723313" y="3779838"/>
          <p14:tracePt t="48498" x="8739188" y="3771900"/>
          <p14:tracePt t="48500" x="8747125" y="3771900"/>
          <p14:tracePt t="48502" x="8763000" y="3771900"/>
          <p14:tracePt t="48505" x="8786813" y="3763963"/>
          <p14:tracePt t="48506" x="8794750" y="3763963"/>
          <p14:tracePt t="48508" x="8810625" y="3763963"/>
          <p14:tracePt t="48510" x="8826500" y="3756025"/>
          <p14:tracePt t="48512" x="8842375" y="3756025"/>
          <p14:tracePt t="48514" x="8858250" y="3756025"/>
          <p14:tracePt t="48516" x="8883650" y="3756025"/>
          <p14:tracePt t="48518" x="8899525" y="3756025"/>
          <p14:tracePt t="48520" x="8915400" y="3756025"/>
          <p14:tracePt t="48522" x="8931275" y="3756025"/>
          <p14:tracePt t="48524" x="8947150" y="3748088"/>
          <p14:tracePt t="48526" x="8963025" y="3748088"/>
          <p14:tracePt t="48528" x="8978900" y="3748088"/>
          <p14:tracePt t="48530" x="8986838" y="3748088"/>
          <p14:tracePt t="48532" x="9002713" y="3748088"/>
          <p14:tracePt t="48534" x="9018588" y="3748088"/>
          <p14:tracePt t="48536" x="9034463" y="3748088"/>
          <p14:tracePt t="48539" x="9058275" y="3740150"/>
          <p14:tracePt t="48540" x="9074150" y="3740150"/>
          <p14:tracePt t="48542" x="9097963" y="3740150"/>
          <p14:tracePt t="48544" x="9113838" y="3740150"/>
          <p14:tracePt t="48546" x="9129713" y="3732213"/>
          <p14:tracePt t="48548" x="9145588" y="3732213"/>
          <p14:tracePt t="48550" x="9169400" y="3732213"/>
          <p14:tracePt t="48552" x="9185275" y="3732213"/>
          <p14:tracePt t="48555" x="9201150" y="3732213"/>
          <p14:tracePt t="48556" x="9224963" y="3732213"/>
          <p14:tracePt t="48558" x="9242425" y="3732213"/>
          <p14:tracePt t="48560" x="9258300" y="3732213"/>
          <p14:tracePt t="48562" x="9282113" y="3732213"/>
          <p14:tracePt t="48564" x="9297988" y="3732213"/>
          <p14:tracePt t="48566" x="9313863" y="3732213"/>
          <p14:tracePt t="48568" x="9329738" y="3732213"/>
          <p14:tracePt t="48570" x="9345613" y="3732213"/>
          <p14:tracePt t="48572" x="9369425" y="3732213"/>
          <p14:tracePt t="48574" x="9385300" y="3732213"/>
          <p14:tracePt t="48576" x="9401175" y="3732213"/>
          <p14:tracePt t="48578" x="9417050" y="3724275"/>
          <p14:tracePt t="48580" x="9432925" y="3724275"/>
          <p14:tracePt t="48582" x="9448800" y="3724275"/>
          <p14:tracePt t="48584" x="9464675" y="3724275"/>
          <p14:tracePt t="48586" x="9488488" y="3724275"/>
          <p14:tracePt t="48588" x="9504363" y="3724275"/>
          <p14:tracePt t="48590" x="9520238" y="3724275"/>
          <p14:tracePt t="48592" x="9536113" y="3724275"/>
          <p14:tracePt t="48594" x="9551988" y="3724275"/>
          <p14:tracePt t="48596" x="9567863" y="3724275"/>
          <p14:tracePt t="48598" x="9585325" y="3724275"/>
          <p14:tracePt t="48600" x="9601200" y="3724275"/>
          <p14:tracePt t="48602" x="9617075" y="3724275"/>
          <p14:tracePt t="48605" x="9632950" y="3724275"/>
          <p14:tracePt t="48606" x="9640888" y="3724275"/>
          <p14:tracePt t="48608" x="9656763" y="3724275"/>
          <p14:tracePt t="48610" x="9672638" y="3724275"/>
          <p14:tracePt t="48612" x="9680575" y="3724275"/>
          <p14:tracePt t="48614" x="9688513" y="3724275"/>
          <p14:tracePt t="48616" x="9704388" y="3716338"/>
          <p14:tracePt t="48618" x="9720263" y="3716338"/>
          <p14:tracePt t="48620" x="9728200" y="3716338"/>
          <p14:tracePt t="48622" x="9736138" y="3716338"/>
          <p14:tracePt t="48624" x="9744075" y="3716338"/>
          <p14:tracePt t="48626" x="9759950" y="3716338"/>
          <p14:tracePt t="48628" x="9767888" y="3716338"/>
          <p14:tracePt t="48630" x="9775825" y="3716338"/>
          <p14:tracePt t="48632" x="9791700" y="3716338"/>
          <p14:tracePt t="48634" x="9799638" y="3716338"/>
          <p14:tracePt t="48636" x="9807575" y="3716338"/>
          <p14:tracePt t="48638" x="9815513" y="3716338"/>
          <p14:tracePt t="48640" x="9823450" y="3716338"/>
          <p14:tracePt t="48642" x="9831388" y="3716338"/>
          <p14:tracePt t="48644" x="9847263" y="3716338"/>
          <p14:tracePt t="48648" x="9855200" y="3716338"/>
          <p14:tracePt t="48650" x="9871075" y="3724275"/>
          <p14:tracePt t="48652" x="9879013" y="3724275"/>
          <p14:tracePt t="48655" x="9886950" y="3724275"/>
          <p14:tracePt t="48656" x="9894888" y="3724275"/>
          <p14:tracePt t="48660" x="9910763" y="3732213"/>
          <p14:tracePt t="48662" x="9918700" y="3732213"/>
          <p14:tracePt t="48664" x="9926638" y="3732213"/>
          <p14:tracePt t="48666" x="9936163" y="3732213"/>
          <p14:tracePt t="48668" x="9944100" y="3740150"/>
          <p14:tracePt t="48670" x="9952038" y="3740150"/>
          <p14:tracePt t="48672" x="9959975" y="3748088"/>
          <p14:tracePt t="48674" x="9967913" y="3748088"/>
          <p14:tracePt t="48676" x="9975850" y="3756025"/>
          <p14:tracePt t="48678" x="9983788" y="3763963"/>
          <p14:tracePt t="48680" x="9991725" y="3763963"/>
          <p14:tracePt t="48682" x="9999663" y="3771900"/>
          <p14:tracePt t="48684" x="10007600" y="3771900"/>
          <p14:tracePt t="48686" x="10015538" y="3779838"/>
          <p14:tracePt t="48688" x="10023475" y="3787775"/>
          <p14:tracePt t="48690" x="10031413" y="3787775"/>
          <p14:tracePt t="48692" x="10039350" y="3803650"/>
          <p14:tracePt t="48694" x="10047288" y="3803650"/>
          <p14:tracePt t="48696" x="10055225" y="3811588"/>
          <p14:tracePt t="48698" x="10055225" y="3819525"/>
          <p14:tracePt t="48700" x="10063163" y="3827463"/>
          <p14:tracePt t="48702" x="10071100" y="3843338"/>
          <p14:tracePt t="48705" x="10079038" y="3851275"/>
          <p14:tracePt t="48706" x="10094913" y="3859213"/>
          <p14:tracePt t="48708" x="10094913" y="3875088"/>
          <p14:tracePt t="48710" x="10102850" y="3883025"/>
          <p14:tracePt t="48712" x="10110788" y="3898900"/>
          <p14:tracePt t="48714" x="10110788" y="3906838"/>
          <p14:tracePt t="48716" x="10126663" y="3914775"/>
          <p14:tracePt t="48718" x="10126663" y="3930650"/>
          <p14:tracePt t="48720" x="10134600" y="3948113"/>
          <p14:tracePt t="48722" x="10142538" y="3956050"/>
          <p14:tracePt t="48724" x="10150475" y="3971925"/>
          <p14:tracePt t="48726" x="10150475" y="3987800"/>
          <p14:tracePt t="48728" x="10158413" y="3995738"/>
          <p14:tracePt t="48730" x="10158413" y="4011613"/>
          <p14:tracePt t="48732" x="10166350" y="4027488"/>
          <p14:tracePt t="48734" x="10166350" y="4043363"/>
          <p14:tracePt t="48736" x="10174288" y="4059238"/>
          <p14:tracePt t="48738" x="10182225" y="4075113"/>
          <p14:tracePt t="48740" x="10182225" y="4090988"/>
          <p14:tracePt t="48742" x="10182225" y="4106863"/>
          <p14:tracePt t="48744" x="10190163" y="4114800"/>
          <p14:tracePt t="48746" x="10198100" y="4130675"/>
          <p14:tracePt t="48748" x="10198100" y="4146550"/>
          <p14:tracePt t="48750" x="10206038" y="4170363"/>
          <p14:tracePt t="48752" x="10206038" y="4186238"/>
          <p14:tracePt t="48755" x="10206038" y="4202113"/>
          <p14:tracePt t="48756" x="10213975" y="4210050"/>
          <p14:tracePt t="48758" x="10213975" y="4225925"/>
          <p14:tracePt t="48760" x="10213975" y="4233863"/>
          <p14:tracePt t="48762" x="10221913" y="4249738"/>
          <p14:tracePt t="48764" x="10221913" y="4257675"/>
          <p14:tracePt t="48766" x="10221913" y="4281488"/>
          <p14:tracePt t="48768" x="10229850" y="4298950"/>
          <p14:tracePt t="48770" x="10229850" y="4314825"/>
          <p14:tracePt t="48773" x="10237788" y="4330700"/>
          <p14:tracePt t="48774" x="10237788" y="4354513"/>
          <p14:tracePt t="48776" x="10245725" y="4370388"/>
          <p14:tracePt t="48778" x="10245725" y="4394200"/>
          <p14:tracePt t="48780" x="10245725" y="4410075"/>
          <p14:tracePt t="48782" x="10245725" y="4433888"/>
          <p14:tracePt t="48784" x="10253663" y="4457700"/>
          <p14:tracePt t="48786" x="10253663" y="4473575"/>
          <p14:tracePt t="48788" x="10253663" y="4489450"/>
          <p14:tracePt t="48790" x="10261600" y="4513263"/>
          <p14:tracePt t="48792" x="10261600" y="4529138"/>
          <p14:tracePt t="48794" x="10261600" y="4552950"/>
          <p14:tracePt t="48796" x="10261600" y="4568825"/>
          <p14:tracePt t="48798" x="10261600" y="4584700"/>
          <p14:tracePt t="48800" x="10261600" y="4608513"/>
          <p14:tracePt t="48802" x="10261600" y="4624388"/>
          <p14:tracePt t="48805" x="10261600" y="4641850"/>
          <p14:tracePt t="48806" x="10261600" y="4665663"/>
          <p14:tracePt t="48808" x="10261600" y="4681538"/>
          <p14:tracePt t="48810" x="10261600" y="4697413"/>
          <p14:tracePt t="48812" x="10261600" y="4713288"/>
          <p14:tracePt t="48814" x="10261600" y="4729163"/>
          <p14:tracePt t="48816" x="10261600" y="4752975"/>
          <p14:tracePt t="48818" x="10253663" y="4768850"/>
          <p14:tracePt t="48820" x="10253663" y="4784725"/>
          <p14:tracePt t="48822" x="10245725" y="4800600"/>
          <p14:tracePt t="48824" x="10237788" y="4816475"/>
          <p14:tracePt t="48826" x="10237788" y="4840288"/>
          <p14:tracePt t="48828" x="10229850" y="4856163"/>
          <p14:tracePt t="48830" x="10221913" y="4872038"/>
          <p14:tracePt t="48832" x="10213975" y="4887913"/>
          <p14:tracePt t="48834" x="10206038" y="4903788"/>
          <p14:tracePt t="48836" x="10190163" y="4927600"/>
          <p14:tracePt t="48838" x="10182225" y="4943475"/>
          <p14:tracePt t="48840" x="10174288" y="4967288"/>
          <p14:tracePt t="48842" x="10166350" y="4984750"/>
          <p14:tracePt t="48844" x="10150475" y="5000625"/>
          <p14:tracePt t="48846" x="10142538" y="5024438"/>
          <p14:tracePt t="48848" x="10126663" y="5040313"/>
          <p14:tracePt t="48850" x="10118725" y="5056188"/>
          <p14:tracePt t="48852" x="10110788" y="5072063"/>
          <p14:tracePt t="48855" x="10094913" y="5095875"/>
          <p14:tracePt t="48856" x="10086975" y="5111750"/>
          <p14:tracePt t="48858" x="10071100" y="5127625"/>
          <p14:tracePt t="48860" x="10063163" y="5143500"/>
          <p14:tracePt t="48862" x="10047288" y="5167313"/>
          <p14:tracePt t="48864" x="10039350" y="5183188"/>
          <p14:tracePt t="48866" x="10023475" y="5199063"/>
          <p14:tracePt t="48868" x="10015538" y="5207000"/>
          <p14:tracePt t="48870" x="9999663" y="5230813"/>
          <p14:tracePt t="48872" x="9991725" y="5238750"/>
          <p14:tracePt t="48874" x="9983788" y="5254625"/>
          <p14:tracePt t="48889" x="9902825" y="5335588"/>
          <p14:tracePt t="48890" x="9886950" y="5351463"/>
          <p14:tracePt t="48892" x="9879013" y="5359400"/>
          <p14:tracePt t="48894" x="9863138" y="5375275"/>
          <p14:tracePt t="48896" x="9847263" y="5383213"/>
          <p14:tracePt t="48898" x="9839325" y="5391150"/>
          <p14:tracePt t="48900" x="9823450" y="5399088"/>
          <p14:tracePt t="48902" x="9807575" y="5414963"/>
          <p14:tracePt t="48905" x="9799638" y="5422900"/>
          <p14:tracePt t="48906" x="9783763" y="5430838"/>
          <p14:tracePt t="48908" x="9767888" y="5438775"/>
          <p14:tracePt t="48910" x="9759950" y="5454650"/>
          <p14:tracePt t="48912" x="9744075" y="5454650"/>
          <p14:tracePt t="48914" x="9728200" y="5470525"/>
          <p14:tracePt t="48916" x="9720263" y="5478463"/>
          <p14:tracePt t="48918" x="9704388" y="5486400"/>
          <p14:tracePt t="48920" x="9688513" y="5494338"/>
          <p14:tracePt t="48922" x="9680575" y="5502275"/>
          <p14:tracePt t="48924" x="9664700" y="5510213"/>
          <p14:tracePt t="48926" x="9656763" y="5518150"/>
          <p14:tracePt t="48928" x="9640888" y="5526088"/>
          <p14:tracePt t="48930" x="9632950" y="5534025"/>
          <p14:tracePt t="48932" x="9625013" y="5534025"/>
          <p14:tracePt t="48934" x="9609138" y="5541963"/>
          <p14:tracePt t="48936" x="9601200" y="5549900"/>
          <p14:tracePt t="48938" x="9585325" y="5557838"/>
          <p14:tracePt t="48940" x="9575800" y="5565775"/>
          <p14:tracePt t="48942" x="9567863" y="5573713"/>
          <p14:tracePt t="48944" x="9559925" y="5573713"/>
          <p14:tracePt t="48946" x="9551988" y="5581650"/>
          <p14:tracePt t="48948" x="9544050" y="5581650"/>
          <p14:tracePt t="48950" x="9528175" y="5589588"/>
          <p14:tracePt t="48952" x="9528175" y="5597525"/>
          <p14:tracePt t="48955" x="9512300" y="5605463"/>
          <p14:tracePt t="48958" x="9504363" y="5613400"/>
          <p14:tracePt t="48960" x="9496425" y="5621338"/>
          <p14:tracePt t="48962" x="9488488" y="5621338"/>
          <p14:tracePt t="48964" x="9480550" y="5629275"/>
          <p14:tracePt t="48966" x="9472613" y="5637213"/>
          <p14:tracePt t="48968" x="9464675" y="5637213"/>
          <p14:tracePt t="48970" x="9464675" y="5645150"/>
          <p14:tracePt t="48972" x="9448800" y="5645150"/>
          <p14:tracePt t="48974" x="9448800" y="5653088"/>
          <p14:tracePt t="48976" x="9440863" y="5653088"/>
          <p14:tracePt t="48978" x="9432925" y="5662613"/>
          <p14:tracePt t="48982" x="9417050" y="5670550"/>
          <p14:tracePt t="48986" x="9409113" y="5678488"/>
          <p14:tracePt t="48990" x="9393238" y="5686425"/>
          <p14:tracePt t="48994" x="9385300" y="5686425"/>
          <p14:tracePt t="48996" x="9385300" y="5694363"/>
          <p14:tracePt t="48998" x="9369425" y="5694363"/>
          <p14:tracePt t="49002" x="9361488" y="5694363"/>
          <p14:tracePt t="49005" x="9353550" y="5702300"/>
          <p14:tracePt t="49006" x="9345613" y="5702300"/>
          <p14:tracePt t="49010" x="9337675" y="5702300"/>
          <p14:tracePt t="49012" x="9329738" y="5702300"/>
          <p14:tracePt t="49014" x="9321800" y="5702300"/>
          <p14:tracePt t="49016" x="9313863" y="5702300"/>
          <p14:tracePt t="49020" x="9297988" y="5710238"/>
          <p14:tracePt t="49024" x="9290050" y="5710238"/>
          <p14:tracePt t="49026" x="9282113" y="5710238"/>
          <p14:tracePt t="49028" x="9274175" y="5710238"/>
          <p14:tracePt t="49030" x="9266238" y="5710238"/>
          <p14:tracePt t="49032" x="9250363" y="5710238"/>
          <p14:tracePt t="49034" x="9242425" y="5710238"/>
          <p14:tracePt t="49038" x="9224963" y="5710238"/>
          <p14:tracePt t="49040" x="9209088" y="5710238"/>
          <p14:tracePt t="49042" x="9201150" y="5710238"/>
          <p14:tracePt t="49044" x="9193213" y="5710238"/>
          <p14:tracePt t="49046" x="9177338" y="5710238"/>
          <p14:tracePt t="49048" x="9161463" y="5710238"/>
          <p14:tracePt t="49050" x="9153525" y="5710238"/>
          <p14:tracePt t="49052" x="9137650" y="5702300"/>
          <p14:tracePt t="49055" x="9121775" y="5694363"/>
          <p14:tracePt t="49056" x="9097963" y="5686425"/>
          <p14:tracePt t="49058" x="9090025" y="5686425"/>
          <p14:tracePt t="49060" x="9074150" y="5686425"/>
          <p14:tracePt t="49062" x="9058275" y="5678488"/>
          <p14:tracePt t="49064" x="9034463" y="5662613"/>
          <p14:tracePt t="49066" x="9018588" y="5662613"/>
          <p14:tracePt t="49068" x="9010650" y="5662613"/>
          <p14:tracePt t="49070" x="9002713" y="5653088"/>
          <p14:tracePt t="49073" x="8978900" y="5645150"/>
          <p14:tracePt t="49074" x="8963025" y="5645150"/>
          <p14:tracePt t="49076" x="8947150" y="5637213"/>
          <p14:tracePt t="49078" x="8931275" y="5621338"/>
          <p14:tracePt t="49080" x="8915400" y="5621338"/>
          <p14:tracePt t="49082" x="8891588" y="5605463"/>
          <p14:tracePt t="49084" x="8874125" y="5597525"/>
          <p14:tracePt t="49086" x="8858250" y="5589588"/>
          <p14:tracePt t="49088" x="8842375" y="5573713"/>
          <p14:tracePt t="49090" x="8818563" y="5573713"/>
          <p14:tracePt t="49092" x="8802688" y="5557838"/>
          <p14:tracePt t="49094" x="8794750" y="5549900"/>
          <p14:tracePt t="49096" x="8770938" y="5534025"/>
          <p14:tracePt t="49098" x="8763000" y="5526088"/>
          <p14:tracePt t="49100" x="8755063" y="5518150"/>
          <p14:tracePt t="49102" x="8739188" y="5510213"/>
          <p14:tracePt t="49105" x="8723313" y="5494338"/>
          <p14:tracePt t="49106" x="8715375" y="5494338"/>
          <p14:tracePt t="49108" x="8707438" y="5478463"/>
          <p14:tracePt t="49110" x="8699500" y="5462588"/>
          <p14:tracePt t="49112" x="8691563" y="5454650"/>
          <p14:tracePt t="49114" x="8683625" y="5438775"/>
          <p14:tracePt t="49116" x="8675688" y="5430838"/>
          <p14:tracePt t="49118" x="8667750" y="5422900"/>
          <p14:tracePt t="49120" x="8659813" y="5399088"/>
          <p14:tracePt t="49122" x="8659813" y="5391150"/>
          <p14:tracePt t="49124" x="8659813" y="5375275"/>
          <p14:tracePt t="49126" x="8651875" y="5367338"/>
          <p14:tracePt t="49128" x="8651875" y="5343525"/>
          <p14:tracePt t="49130" x="8651875" y="5327650"/>
          <p14:tracePt t="49132" x="8643938" y="5310188"/>
          <p14:tracePt t="49134" x="8643938" y="5302250"/>
          <p14:tracePt t="49136" x="8643938" y="5294313"/>
          <p14:tracePt t="49138" x="8643938" y="5278438"/>
          <p14:tracePt t="49140" x="8643938" y="5262563"/>
          <p14:tracePt t="49142" x="8643938" y="5246688"/>
          <p14:tracePt t="49144" x="8643938" y="5230813"/>
          <p14:tracePt t="49146" x="8643938" y="5214938"/>
          <p14:tracePt t="49148" x="8643938" y="5199063"/>
          <p14:tracePt t="49150" x="8643938" y="5175250"/>
          <p14:tracePt t="49152" x="8643938" y="5159375"/>
          <p14:tracePt t="49155" x="8651875" y="5143500"/>
          <p14:tracePt t="49156" x="8659813" y="5127625"/>
          <p14:tracePt t="49158" x="8659813" y="5103813"/>
          <p14:tracePt t="49160" x="8659813" y="5087938"/>
          <p14:tracePt t="49162" x="8667750" y="5064125"/>
          <p14:tracePt t="49164" x="8675688" y="5040313"/>
          <p14:tracePt t="49166" x="8683625" y="5024438"/>
          <p14:tracePt t="49168" x="8683625" y="5000625"/>
          <p14:tracePt t="49170" x="8691563" y="4984750"/>
          <p14:tracePt t="49173" x="8699500" y="4959350"/>
          <p14:tracePt t="49174" x="8707438" y="4935538"/>
          <p14:tracePt t="49176" x="8707438" y="4919663"/>
          <p14:tracePt t="49178" x="8715375" y="4895850"/>
          <p14:tracePt t="49180" x="8723313" y="4872038"/>
          <p14:tracePt t="49182" x="8731250" y="4848225"/>
          <p14:tracePt t="49184" x="8731250" y="4832350"/>
          <p14:tracePt t="49186" x="8739188" y="4808538"/>
          <p14:tracePt t="49188" x="8747125" y="4784725"/>
          <p14:tracePt t="49190" x="8755063" y="4768850"/>
          <p14:tracePt t="49192" x="8755063" y="4745038"/>
          <p14:tracePt t="49194" x="8770938" y="4713288"/>
          <p14:tracePt t="49196" x="8778875" y="4689475"/>
          <p14:tracePt t="49198" x="8786813" y="4665663"/>
          <p14:tracePt t="49200" x="8786813" y="4641850"/>
          <p14:tracePt t="49202" x="8794750" y="4616450"/>
          <p14:tracePt t="49205" x="8802688" y="4592638"/>
          <p14:tracePt t="49207" x="8810625" y="4568825"/>
          <p14:tracePt t="49208" x="8810625" y="4545013"/>
          <p14:tracePt t="49210" x="8818563" y="4521200"/>
          <p14:tracePt t="49212" x="8826500" y="4497388"/>
          <p14:tracePt t="49214" x="8834438" y="4465638"/>
          <p14:tracePt t="49216" x="8842375" y="4441825"/>
          <p14:tracePt t="49218" x="8842375" y="4418013"/>
          <p14:tracePt t="49220" x="8850313" y="4402138"/>
          <p14:tracePt t="49222" x="8858250" y="4378325"/>
          <p14:tracePt t="49224" x="8866188" y="4362450"/>
          <p14:tracePt t="49226" x="8866188" y="4346575"/>
          <p14:tracePt t="49228" x="8874125" y="4322763"/>
          <p14:tracePt t="49230" x="8883650" y="4306888"/>
          <p14:tracePt t="49232" x="8883650" y="4291013"/>
          <p14:tracePt t="49234" x="8891588" y="4273550"/>
          <p14:tracePt t="49236" x="8899525" y="4257675"/>
          <p14:tracePt t="49238" x="8907463" y="4241800"/>
          <p14:tracePt t="49240" x="8907463" y="4233863"/>
          <p14:tracePt t="49242" x="8907463" y="4225925"/>
          <p14:tracePt t="49244" x="8915400" y="4210050"/>
          <p14:tracePt t="49246" x="8923338" y="4202113"/>
          <p14:tracePt t="49248" x="8923338" y="4194175"/>
          <p14:tracePt t="49250" x="8931275" y="4186238"/>
          <p14:tracePt t="49252" x="8931275" y="4178300"/>
          <p14:tracePt t="49255" x="8939213" y="4170363"/>
          <p14:tracePt t="49258" x="8947150" y="4162425"/>
          <p14:tracePt t="49262" x="8955088" y="4154488"/>
          <p14:tracePt t="49264" x="8955088" y="4146550"/>
          <p14:tracePt t="49268" x="8963025" y="4138613"/>
          <p14:tracePt t="49273" x="8970963" y="4130675"/>
          <p14:tracePt t="49274" x="8978900" y="4130675"/>
          <p14:tracePt t="49278" x="8978900" y="4122738"/>
          <p14:tracePt t="49280" x="8986838" y="4122738"/>
          <p14:tracePt t="49282" x="8986838" y="4114800"/>
          <p14:tracePt t="49284" x="8994775" y="4114800"/>
          <p14:tracePt t="49290" x="9002713" y="4114800"/>
          <p14:tracePt t="49292" x="9010650" y="4106863"/>
          <p14:tracePt t="49298" x="9018588" y="4106863"/>
          <p14:tracePt t="49302" x="9026525" y="4106863"/>
          <p14:tracePt t="49308" x="9034463" y="4106863"/>
          <p14:tracePt t="49310" x="9042400" y="4106863"/>
          <p14:tracePt t="49314" x="9050338" y="4098925"/>
          <p14:tracePt t="49318" x="9058275" y="4098925"/>
          <p14:tracePt t="49324" x="9066213" y="4098925"/>
          <p14:tracePt t="49326" x="9074150" y="4098925"/>
          <p14:tracePt t="49332" x="9082088" y="4098925"/>
          <p14:tracePt t="49336" x="9090025" y="4098925"/>
          <p14:tracePt t="49342" x="9097963" y="4090988"/>
          <p14:tracePt t="49346" x="9105900" y="4090988"/>
          <p14:tracePt t="49352" x="9113838" y="4090988"/>
          <p14:tracePt t="49355" x="9113838" y="4083050"/>
          <p14:tracePt t="49364" x="9121775" y="4083050"/>
          <p14:tracePt t="49696" x="9121775" y="4075113"/>
          <p14:tracePt t="49702" x="9121775" y="4067175"/>
          <p14:tracePt t="49710" x="9121775" y="4059238"/>
          <p14:tracePt t="49720" x="9113838" y="4059238"/>
          <p14:tracePt t="49724" x="9105900" y="4059238"/>
          <p14:tracePt t="49726" x="9097963" y="4059238"/>
          <p14:tracePt t="49728" x="9090025" y="4067175"/>
          <p14:tracePt t="49730" x="9082088" y="4075113"/>
          <p14:tracePt t="49734" x="9066213" y="4083050"/>
          <p14:tracePt t="49736" x="9058275" y="4090988"/>
          <p14:tracePt t="49738" x="9050338" y="4098925"/>
          <p14:tracePt t="49740" x="9042400" y="4098925"/>
          <p14:tracePt t="49742" x="9042400" y="4106863"/>
          <p14:tracePt t="49748" x="9042400" y="4114800"/>
          <p14:tracePt t="49750" x="9034463" y="4114800"/>
          <p14:tracePt t="49906" x="9034463" y="4106863"/>
          <p14:tracePt t="49914" x="9042400" y="4106863"/>
          <p14:tracePt t="49916" x="9050338" y="4098925"/>
          <p14:tracePt t="49918" x="9058275" y="4090988"/>
          <p14:tracePt t="49920" x="9066213" y="4083050"/>
          <p14:tracePt t="49922" x="9074150" y="4083050"/>
          <p14:tracePt t="49924" x="9082088" y="4067175"/>
          <p14:tracePt t="49928" x="9082088" y="4059238"/>
          <p14:tracePt t="49930" x="9090025" y="4059238"/>
          <p14:tracePt t="49932" x="9090025" y="4043363"/>
          <p14:tracePt t="49934" x="9097963" y="4043363"/>
          <p14:tracePt t="49936" x="9097963" y="4035425"/>
          <p14:tracePt t="49940" x="9097963" y="4027488"/>
          <p14:tracePt t="49942" x="9097963" y="4019550"/>
          <p14:tracePt t="49946" x="9097963" y="4011613"/>
          <p14:tracePt t="49950" x="9097963" y="4003675"/>
          <p14:tracePt t="49956" x="9097963" y="3995738"/>
          <p14:tracePt t="49958" x="9097963" y="3987800"/>
          <p14:tracePt t="49962" x="9097963" y="3979863"/>
          <p14:tracePt t="49968" x="9097963" y="3971925"/>
          <p14:tracePt t="49972" x="9090025" y="3963988"/>
          <p14:tracePt t="49978" x="9090025" y="3956050"/>
          <p14:tracePt t="49980" x="9090025" y="3948113"/>
          <p14:tracePt t="49984" x="9090025" y="3938588"/>
          <p14:tracePt t="49988" x="9090025" y="3930650"/>
          <p14:tracePt t="49992" x="9082088" y="3930650"/>
          <p14:tracePt t="49994" x="9082088" y="3922713"/>
          <p14:tracePt t="49998" x="9082088" y="3914775"/>
          <p14:tracePt t="50008" x="9074150" y="3906838"/>
          <p14:tracePt t="50024" x="9074150" y="3898900"/>
          <p14:tracePt t="50034" x="9066213" y="3898900"/>
          <p14:tracePt t="50038" x="9066213" y="3890963"/>
          <p14:tracePt t="50042" x="9066213" y="3883025"/>
          <p14:tracePt t="50050" x="9066213" y="3875088"/>
          <p14:tracePt t="50055" x="9058275" y="3875088"/>
          <p14:tracePt t="50056" x="9058275" y="3867150"/>
          <p14:tracePt t="50060" x="9050338" y="3867150"/>
          <p14:tracePt t="50062" x="9050338" y="3859213"/>
          <p14:tracePt t="50064" x="9050338" y="3851275"/>
          <p14:tracePt t="50068" x="9042400" y="3843338"/>
          <p14:tracePt t="50072" x="9042400" y="3835400"/>
          <p14:tracePt t="50074" x="9034463" y="3835400"/>
          <p14:tracePt t="50078" x="9034463" y="3827463"/>
          <p14:tracePt t="50080" x="9026525" y="3819525"/>
          <p14:tracePt t="50082" x="9018588" y="3819525"/>
          <p14:tracePt t="50084" x="9018588" y="3811588"/>
          <p14:tracePt t="50088" x="9018588" y="3803650"/>
          <p14:tracePt t="50090" x="9010650" y="3803650"/>
          <p14:tracePt t="50094" x="9010650" y="3795713"/>
          <p14:tracePt t="50098" x="9002713" y="3787775"/>
          <p14:tracePt t="50108" x="9002713" y="3779838"/>
          <p14:tracePt t="50110" x="8994775" y="3779838"/>
          <p14:tracePt t="50120" x="8986838" y="3779838"/>
          <p14:tracePt t="50122" x="8986838" y="3771900"/>
          <p14:tracePt t="50202" x="8986838" y="3763963"/>
          <p14:tracePt t="50206" x="8978900" y="3756025"/>
          <p14:tracePt t="50214" x="8978900" y="3748088"/>
          <p14:tracePt t="50218" x="8978900" y="3740150"/>
          <p14:tracePt t="50222" x="8978900" y="3732213"/>
          <p14:tracePt t="50224" x="8978900" y="3724275"/>
          <p14:tracePt t="50226" x="8978900" y="3716338"/>
          <p14:tracePt t="50230" x="8970963" y="3700463"/>
          <p14:tracePt t="50232" x="8970963" y="3692525"/>
          <p14:tracePt t="50236" x="8970963" y="3676650"/>
          <p14:tracePt t="50238" x="8970963" y="3668713"/>
          <p14:tracePt t="50242" x="8963025" y="3652838"/>
          <p14:tracePt t="50244" x="8963025" y="3644900"/>
          <p14:tracePt t="50246" x="8963025" y="3636963"/>
          <p14:tracePt t="50248" x="8963025" y="3629025"/>
          <p14:tracePt t="50250" x="8963025" y="3621088"/>
          <p14:tracePt t="50252" x="8963025" y="3613150"/>
          <p14:tracePt t="50255" x="8963025" y="3605213"/>
          <p14:tracePt t="50256" x="8963025" y="3595688"/>
          <p14:tracePt t="50258" x="8963025" y="3587750"/>
          <p14:tracePt t="50260" x="8955088" y="3579813"/>
          <p14:tracePt t="50264" x="8955088" y="3563938"/>
          <p14:tracePt t="50268" x="8955088" y="3556000"/>
          <p14:tracePt t="50270" x="8955088" y="3548063"/>
          <p14:tracePt t="50272" x="8955088" y="3540125"/>
          <p14:tracePt t="50276" x="8947150" y="3532188"/>
          <p14:tracePt t="50278" x="8947150" y="3524250"/>
          <p14:tracePt t="50280" x="8947150" y="3516313"/>
          <p14:tracePt t="50284" x="8939213" y="3508375"/>
          <p14:tracePt t="50288" x="8939213" y="3500438"/>
          <p14:tracePt t="50290" x="8939213" y="3492500"/>
          <p14:tracePt t="50292" x="8939213" y="3484563"/>
          <p14:tracePt t="50296" x="8939213" y="3476625"/>
          <p14:tracePt t="50298" x="8939213" y="3468688"/>
          <p14:tracePt t="50300" x="8939213" y="3460750"/>
          <p14:tracePt t="50302" x="8931275" y="3460750"/>
          <p14:tracePt t="50305" x="8931275" y="3452813"/>
          <p14:tracePt t="50306" x="8931275" y="3444875"/>
          <p14:tracePt t="50308" x="8931275" y="3436938"/>
          <p14:tracePt t="50310" x="8931275" y="3429000"/>
          <p14:tracePt t="50312" x="8923338" y="3413125"/>
          <p14:tracePt t="50314" x="8923338" y="3405188"/>
          <p14:tracePt t="50316" x="8915400" y="3397250"/>
          <p14:tracePt t="50318" x="8915400" y="3381375"/>
          <p14:tracePt t="50320" x="8915400" y="3373438"/>
          <p14:tracePt t="50322" x="8915400" y="3357563"/>
          <p14:tracePt t="50324" x="8907463" y="3341688"/>
          <p14:tracePt t="50326" x="8907463" y="3325813"/>
          <p14:tracePt t="50328" x="8899525" y="3309938"/>
          <p14:tracePt t="50330" x="8899525" y="3302000"/>
          <p14:tracePt t="50332" x="8891588" y="3286125"/>
          <p14:tracePt t="50334" x="8891588" y="3262313"/>
          <p14:tracePt t="50336" x="8891588" y="3252788"/>
          <p14:tracePt t="50338" x="8883650" y="3244850"/>
          <p14:tracePt t="50340" x="8874125" y="3228975"/>
          <p14:tracePt t="50342" x="8874125" y="3213100"/>
          <p14:tracePt t="50344" x="8874125" y="3197225"/>
          <p14:tracePt t="50346" x="8866188" y="3181350"/>
          <p14:tracePt t="50348" x="8858250" y="3165475"/>
          <p14:tracePt t="50350" x="8858250" y="3141663"/>
          <p14:tracePt t="50352" x="8850313" y="3125788"/>
          <p14:tracePt t="50355" x="8842375" y="3109913"/>
          <p14:tracePt t="50356" x="8842375" y="3094038"/>
          <p14:tracePt t="50358" x="8834438" y="3078163"/>
          <p14:tracePt t="50360" x="8834438" y="3062288"/>
          <p14:tracePt t="50362" x="8826500" y="3038475"/>
          <p14:tracePt t="50364" x="8818563" y="3022600"/>
          <p14:tracePt t="50366" x="8810625" y="3006725"/>
          <p14:tracePt t="50368" x="8810625" y="2990850"/>
          <p14:tracePt t="50370" x="8810625" y="2974975"/>
          <p14:tracePt t="50372" x="8802688" y="2951163"/>
          <p14:tracePt t="50374" x="8794750" y="2935288"/>
          <p14:tracePt t="50376" x="8794750" y="2919413"/>
          <p14:tracePt t="50378" x="8786813" y="2909888"/>
          <p14:tracePt t="50380" x="8786813" y="2894013"/>
          <p14:tracePt t="50382" x="8778875" y="2870200"/>
          <p14:tracePt t="50384" x="8770938" y="2862263"/>
          <p14:tracePt t="50386" x="8770938" y="2846388"/>
          <p14:tracePt t="50388" x="8770938" y="2830513"/>
          <p14:tracePt t="50390" x="8763000" y="2814638"/>
          <p14:tracePt t="50392" x="8755063" y="2798763"/>
          <p14:tracePt t="50394" x="8755063" y="2782888"/>
          <p14:tracePt t="50396" x="8755063" y="2774950"/>
          <p14:tracePt t="50398" x="8755063" y="2751138"/>
          <p14:tracePt t="50400" x="8747125" y="2735263"/>
          <p14:tracePt t="50402" x="8739188" y="2719388"/>
          <p14:tracePt t="50405" x="8739188" y="2711450"/>
          <p14:tracePt t="50406" x="8731250" y="2695575"/>
          <p14:tracePt t="50408" x="8731250" y="2671763"/>
          <p14:tracePt t="50410" x="8731250" y="2655888"/>
          <p14:tracePt t="50412" x="8723313" y="2640013"/>
          <p14:tracePt t="50414" x="8723313" y="2624138"/>
          <p14:tracePt t="50416" x="8715375" y="2608263"/>
          <p14:tracePt t="50418" x="8707438" y="2592388"/>
          <p14:tracePt t="50420" x="8707438" y="2566988"/>
          <p14:tracePt t="50423" x="8707438" y="2551113"/>
          <p14:tracePt t="50424" x="8699500" y="2535238"/>
          <p14:tracePt t="50426" x="8691563" y="2519363"/>
          <p14:tracePt t="50428" x="8683625" y="2503488"/>
          <p14:tracePt t="50430" x="8683625" y="2479675"/>
          <p14:tracePt t="50432" x="8675688" y="2463800"/>
          <p14:tracePt t="50434" x="8675688" y="2455863"/>
          <p14:tracePt t="50436" x="8667750" y="2439988"/>
          <p14:tracePt t="50438" x="8667750" y="2424113"/>
          <p14:tracePt t="50440" x="8659813" y="2408238"/>
          <p14:tracePt t="50442" x="8651875" y="2392363"/>
          <p14:tracePt t="50444" x="8643938" y="2376488"/>
          <p14:tracePt t="50446" x="8643938" y="2360613"/>
          <p14:tracePt t="50448" x="8636000" y="2344738"/>
          <p14:tracePt t="50450" x="8628063" y="2336800"/>
          <p14:tracePt t="50452" x="8628063" y="2320925"/>
          <p14:tracePt t="50455" x="8620125" y="2305050"/>
          <p14:tracePt t="50456" x="8612188" y="2297113"/>
          <p14:tracePt t="50458" x="8612188" y="2289175"/>
          <p14:tracePt t="50460" x="8604250" y="2265363"/>
          <p14:tracePt t="50462" x="8596313" y="2257425"/>
          <p14:tracePt t="50464" x="8588375" y="2249488"/>
          <p14:tracePt t="50466" x="8588375" y="2233613"/>
          <p14:tracePt t="50468" x="8580438" y="2233613"/>
          <p14:tracePt t="50470" x="8580438" y="2216150"/>
          <p14:tracePt t="50472" x="8572500" y="2208213"/>
          <p14:tracePt t="50474" x="8564563" y="2200275"/>
          <p14:tracePt t="50476" x="8564563" y="2192338"/>
          <p14:tracePt t="50478" x="8556625" y="2184400"/>
          <p14:tracePt t="50480" x="8548688" y="2176463"/>
          <p14:tracePt t="50482" x="8548688" y="2168525"/>
          <p14:tracePt t="50484" x="8548688" y="2160588"/>
          <p14:tracePt t="50486" x="8540750" y="2160588"/>
          <p14:tracePt t="50488" x="8540750" y="2152650"/>
          <p14:tracePt t="50490" x="8531225" y="2144713"/>
          <p14:tracePt t="50492" x="8531225" y="2136775"/>
          <p14:tracePt t="50494" x="8523288" y="2128838"/>
          <p14:tracePt t="50498" x="8523288" y="2120900"/>
          <p14:tracePt t="50500" x="8515350" y="2120900"/>
          <p14:tracePt t="50502" x="8515350" y="2112963"/>
          <p14:tracePt t="50505" x="8515350" y="2105025"/>
          <p14:tracePt t="50506" x="8515350" y="2097088"/>
          <p14:tracePt t="50508" x="8507413" y="2097088"/>
          <p14:tracePt t="50510" x="8507413" y="2089150"/>
          <p14:tracePt t="50514" x="8507413" y="2081213"/>
          <p14:tracePt t="50516" x="8499475" y="2073275"/>
          <p14:tracePt t="50520" x="8491538" y="2065338"/>
          <p14:tracePt t="50523" x="8491538" y="2057400"/>
          <p14:tracePt t="50524" x="8491538" y="2049463"/>
          <p14:tracePt t="50528" x="8483600" y="2041525"/>
          <p14:tracePt t="50532" x="8483600" y="2025650"/>
          <p14:tracePt t="50536" x="8475663" y="2017713"/>
          <p14:tracePt t="50538" x="8475663" y="2009775"/>
          <p14:tracePt t="50540" x="8467725" y="2009775"/>
          <p14:tracePt t="50542" x="8467725" y="2001838"/>
          <p14:tracePt t="50544" x="8467725" y="1993900"/>
          <p14:tracePt t="50546" x="8467725" y="1985963"/>
          <p14:tracePt t="50550" x="8459788" y="1970088"/>
          <p14:tracePt t="50555" x="8459788" y="1962150"/>
          <p14:tracePt t="50556" x="8459788" y="1954213"/>
          <p14:tracePt t="50558" x="8459788" y="1946275"/>
          <p14:tracePt t="50560" x="8459788" y="1938338"/>
          <p14:tracePt t="50564" x="8459788" y="1922463"/>
          <p14:tracePt t="50568" x="8459788" y="1914525"/>
          <p14:tracePt t="50570" x="8459788" y="1906588"/>
          <p14:tracePt t="50572" x="8459788" y="1898650"/>
          <p14:tracePt t="50574" x="8459788" y="1890713"/>
          <p14:tracePt t="50576" x="8459788" y="1881188"/>
          <p14:tracePt t="50578" x="8459788" y="1873250"/>
          <p14:tracePt t="50580" x="8459788" y="1865313"/>
          <p14:tracePt t="50582" x="8459788" y="1857375"/>
          <p14:tracePt t="50586" x="8459788" y="1841500"/>
          <p14:tracePt t="50590" x="8459788" y="1833563"/>
          <p14:tracePt t="50592" x="8459788" y="1825625"/>
          <p14:tracePt t="50594" x="8467725" y="1817688"/>
          <p14:tracePt t="50596" x="8475663" y="1809750"/>
          <p14:tracePt t="50598" x="8475663" y="1801813"/>
          <p14:tracePt t="50600" x="8483600" y="1793875"/>
          <p14:tracePt t="50605" x="8491538" y="1778000"/>
          <p14:tracePt t="50606" x="8499475" y="1778000"/>
          <p14:tracePt t="50608" x="8507413" y="1770063"/>
          <p14:tracePt t="50612" x="8515350" y="1762125"/>
          <p14:tracePt t="50614" x="8523288" y="1762125"/>
          <p14:tracePt t="50616" x="8531225" y="1754188"/>
          <p14:tracePt t="50620" x="8548688" y="1746250"/>
          <p14:tracePt t="50624" x="8556625" y="1746250"/>
          <p14:tracePt t="50626" x="8564563" y="1746250"/>
          <p14:tracePt t="50628" x="8572500" y="1738313"/>
          <p14:tracePt t="50630" x="8580438" y="1738313"/>
          <p14:tracePt t="50632" x="8588375" y="1738313"/>
          <p14:tracePt t="50634" x="8596313" y="1738313"/>
          <p14:tracePt t="50636" x="8604250" y="1738313"/>
          <p14:tracePt t="50638" x="8612188" y="1738313"/>
          <p14:tracePt t="50640" x="8620125" y="1738313"/>
          <p14:tracePt t="50642" x="8636000" y="1738313"/>
          <p14:tracePt t="50644" x="8643938" y="1738313"/>
          <p14:tracePt t="50646" x="8651875" y="1738313"/>
          <p14:tracePt t="50648" x="8667750" y="1746250"/>
          <p14:tracePt t="50650" x="8683625" y="1746250"/>
          <p14:tracePt t="50652" x="8699500" y="1762125"/>
          <p14:tracePt t="50655" x="8715375" y="1762125"/>
          <p14:tracePt t="50656" x="8731250" y="1778000"/>
          <p14:tracePt t="50658" x="8755063" y="1785938"/>
          <p14:tracePt t="50660" x="8770938" y="1801813"/>
          <p14:tracePt t="50662" x="8778875" y="1809750"/>
          <p14:tracePt t="50664" x="8794750" y="1817688"/>
          <p14:tracePt t="50666" x="8810625" y="1833563"/>
          <p14:tracePt t="50668" x="8834438" y="1849438"/>
          <p14:tracePt t="50670" x="8866188" y="1873250"/>
          <p14:tracePt t="50672" x="8891588" y="1890713"/>
          <p14:tracePt t="50674" x="8923338" y="1914525"/>
          <p14:tracePt t="50676" x="8947150" y="1938338"/>
          <p14:tracePt t="50678" x="8986838" y="1970088"/>
          <p14:tracePt t="50680" x="9026525" y="2001838"/>
          <p14:tracePt t="50682" x="9066213" y="2033588"/>
          <p14:tracePt t="50684" x="9105900" y="2065338"/>
          <p14:tracePt t="50686" x="9137650" y="2105025"/>
          <p14:tracePt t="50688" x="9177338" y="2144713"/>
          <p14:tracePt t="50690" x="9217025" y="2184400"/>
          <p14:tracePt t="50692" x="9258300" y="2216150"/>
          <p14:tracePt t="50694" x="9297988" y="2257425"/>
          <p14:tracePt t="50696" x="9337675" y="2297113"/>
          <p14:tracePt t="50698" x="9369425" y="2344738"/>
          <p14:tracePt t="50700" x="9409113" y="2392363"/>
          <p14:tracePt t="50702" x="9440863" y="2432050"/>
          <p14:tracePt t="50705" x="9472613" y="2479675"/>
          <p14:tracePt t="50706" x="9504363" y="2519363"/>
          <p14:tracePt t="50708" x="9536113" y="2566988"/>
          <p14:tracePt t="50710" x="9567863" y="2608263"/>
          <p14:tracePt t="50712" x="9601200" y="2655888"/>
          <p14:tracePt t="50714" x="9632950" y="2695575"/>
          <p14:tracePt t="50716" x="9664700" y="2743200"/>
          <p14:tracePt t="50718" x="9680575" y="2774950"/>
          <p14:tracePt t="50720" x="9704388" y="2822575"/>
          <p14:tracePt t="50722" x="9728200" y="2862263"/>
          <p14:tracePt t="50724" x="9752013" y="2909888"/>
          <p14:tracePt t="50726" x="9775825" y="2959100"/>
          <p14:tracePt t="50728" x="9799638" y="3006725"/>
          <p14:tracePt t="50730" x="9823450" y="3038475"/>
          <p14:tracePt t="50732" x="9847263" y="3086100"/>
          <p14:tracePt t="50734" x="9863138" y="3125788"/>
          <p14:tracePt t="50736" x="9879013" y="3173413"/>
          <p14:tracePt t="50738" x="9894888" y="3213100"/>
          <p14:tracePt t="50740" x="9910763" y="3262313"/>
          <p14:tracePt t="50742" x="9926638" y="3309938"/>
          <p14:tracePt t="50744" x="9944100" y="3357563"/>
          <p14:tracePt t="50746" x="9959975" y="3405188"/>
          <p14:tracePt t="50748" x="9975850" y="3460750"/>
          <p14:tracePt t="50750" x="9991725" y="3500438"/>
          <p14:tracePt t="50752" x="10007600" y="3556000"/>
          <p14:tracePt t="50755" x="10015538" y="3613150"/>
          <p14:tracePt t="50756" x="10031413" y="3668713"/>
          <p14:tracePt t="50758" x="10039350" y="3724275"/>
          <p14:tracePt t="50760" x="10055225" y="3779838"/>
          <p14:tracePt t="50762" x="10063163" y="3835400"/>
          <p14:tracePt t="50764" x="10071100" y="3890963"/>
          <p14:tracePt t="50766" x="10086975" y="3938588"/>
          <p14:tracePt t="50768" x="10094913" y="3995738"/>
          <p14:tracePt t="50770" x="10102850" y="4043363"/>
          <p14:tracePt t="50772" x="10110788" y="4098925"/>
          <p14:tracePt t="50774" x="10118725" y="4154488"/>
          <p14:tracePt t="50776" x="10126663" y="4210050"/>
          <p14:tracePt t="50778" x="10134600" y="4265613"/>
          <p14:tracePt t="50780" x="10142538" y="4322763"/>
          <p14:tracePt t="50782" x="10150475" y="4362450"/>
          <p14:tracePt t="50784" x="10158413" y="4418013"/>
          <p14:tracePt t="50786" x="10166350" y="4465638"/>
          <p14:tracePt t="50788" x="10174288" y="4513263"/>
          <p14:tracePt t="50790" x="10174288" y="4552950"/>
          <p14:tracePt t="50792" x="10174288" y="4584700"/>
          <p14:tracePt t="50794" x="10182225" y="4624388"/>
          <p14:tracePt t="50796" x="10182225" y="4665663"/>
          <p14:tracePt t="50798" x="10190163" y="4697413"/>
          <p14:tracePt t="50800" x="10190163" y="4737100"/>
          <p14:tracePt t="50802" x="10198100" y="4760913"/>
          <p14:tracePt t="50805" x="10198100" y="4784725"/>
          <p14:tracePt t="50807" x="10206038" y="4816475"/>
          <p14:tracePt t="50808" x="10206038" y="4840288"/>
          <p14:tracePt t="50810" x="10206038" y="4856163"/>
          <p14:tracePt t="50812" x="10213975" y="4872038"/>
          <p14:tracePt t="50814" x="10213975" y="4887913"/>
          <p14:tracePt t="50816" x="10213975" y="4903788"/>
          <p14:tracePt t="50818" x="10213975" y="4919663"/>
          <p14:tracePt t="50820" x="10213975" y="4935538"/>
          <p14:tracePt t="50822" x="10213975" y="4943475"/>
          <p14:tracePt t="50824" x="10213975" y="4951413"/>
          <p14:tracePt t="50826" x="10213975" y="4959350"/>
          <p14:tracePt t="50830" x="10213975" y="4967288"/>
          <p14:tracePt t="50832" x="10213975" y="4976813"/>
          <p14:tracePt t="50838" x="10213975" y="4984750"/>
          <p14:tracePt t="50858" x="10206038" y="4984750"/>
          <p14:tracePt t="50864" x="10206038" y="4976813"/>
          <p14:tracePt t="50866" x="10198100" y="4967288"/>
          <p14:tracePt t="50868" x="10198100" y="4959350"/>
          <p14:tracePt t="50872" x="10190163" y="4951413"/>
          <p14:tracePt t="50874" x="10190163" y="4943475"/>
          <p14:tracePt t="50876" x="10190163" y="4935538"/>
          <p14:tracePt t="50878" x="10182225" y="4927600"/>
          <p14:tracePt t="50880" x="10174288" y="4919663"/>
          <p14:tracePt t="50882" x="10174288" y="4911725"/>
          <p14:tracePt t="50884" x="10166350" y="4903788"/>
          <p14:tracePt t="50886" x="10158413" y="4887913"/>
          <p14:tracePt t="50888" x="10150475" y="4887913"/>
          <p14:tracePt t="50890" x="10142538" y="4879975"/>
          <p14:tracePt t="50892" x="10142538" y="4864100"/>
          <p14:tracePt t="50894" x="10134600" y="4856163"/>
          <p14:tracePt t="50896" x="10126663" y="4848225"/>
          <p14:tracePt t="50898" x="10118725" y="4840288"/>
          <p14:tracePt t="50900" x="10110788" y="4824413"/>
          <p14:tracePt t="50902" x="10102850" y="4816475"/>
          <p14:tracePt t="50905" x="10094913" y="4808538"/>
          <p14:tracePt t="50906" x="10086975" y="4800600"/>
          <p14:tracePt t="50908" x="10079038" y="4792663"/>
          <p14:tracePt t="50910" x="10079038" y="4776788"/>
          <p14:tracePt t="50912" x="10071100" y="4776788"/>
          <p14:tracePt t="50914" x="10063163" y="4768850"/>
          <p14:tracePt t="50916" x="10055225" y="4752975"/>
          <p14:tracePt t="50918" x="10047288" y="4745038"/>
          <p14:tracePt t="50920" x="10047288" y="4737100"/>
          <p14:tracePt t="50922" x="10039350" y="4729163"/>
          <p14:tracePt t="50924" x="10039350" y="4721225"/>
          <p14:tracePt t="50926" x="10031413" y="4705350"/>
          <p14:tracePt t="50930" x="10023475" y="4689475"/>
          <p14:tracePt t="50934" x="10023475" y="4681538"/>
          <p14:tracePt t="50936" x="10015538" y="4673600"/>
          <p14:tracePt t="50940" x="10007600" y="4657725"/>
          <p14:tracePt t="50944" x="10007600" y="4649788"/>
          <p14:tracePt t="50948" x="10007600" y="4641850"/>
          <p14:tracePt t="50950" x="10007600" y="4633913"/>
          <p14:tracePt t="50955" x="10007600" y="4624388"/>
          <p14:tracePt t="50956" x="9999663" y="4624388"/>
          <p14:tracePt t="50960" x="9999663" y="4616450"/>
          <p14:tracePt t="50968" x="9999663" y="4608513"/>
          <p14:tracePt t="50972" x="9999663" y="4600575"/>
          <p14:tracePt t="50980" x="9999663" y="4592638"/>
          <p14:tracePt t="50988" x="9999663" y="4584700"/>
          <p14:tracePt t="50994" x="9999663" y="4576763"/>
          <p14:tracePt t="50998" x="9999663" y="4568825"/>
          <p14:tracePt t="51005" x="9999663" y="4560888"/>
          <p14:tracePt t="51010" x="9999663" y="4552950"/>
          <p14:tracePt t="51014" x="10007600" y="4545013"/>
          <p14:tracePt t="51016" x="10007600" y="4537075"/>
          <p14:tracePt t="51020" x="10015538" y="4529138"/>
          <p14:tracePt t="51026" x="10015538" y="4521200"/>
          <p14:tracePt t="51030" x="10023475" y="4513263"/>
          <p14:tracePt t="51032" x="10023475" y="4505325"/>
          <p14:tracePt t="51034" x="10023475" y="4497388"/>
          <p14:tracePt t="51038" x="10023475" y="4489450"/>
          <p14:tracePt t="51040" x="10031413" y="4481513"/>
          <p14:tracePt t="51044" x="10031413" y="4473575"/>
          <p14:tracePt t="51046" x="10039350" y="4473575"/>
          <p14:tracePt t="51048" x="10039350" y="4465638"/>
          <p14:tracePt t="51050" x="10039350" y="4457700"/>
          <p14:tracePt t="51052" x="10039350" y="4449763"/>
          <p14:tracePt t="51056" x="10039350" y="4441825"/>
          <p14:tracePt t="51058" x="10039350" y="4433888"/>
          <p14:tracePt t="51060" x="10047288" y="4425950"/>
          <p14:tracePt t="51064" x="10047288" y="4418013"/>
          <p14:tracePt t="51066" x="10047288" y="4410075"/>
          <p14:tracePt t="51070" x="10047288" y="4402138"/>
          <p14:tracePt t="51072" x="10047288" y="4394200"/>
          <p14:tracePt t="51074" x="10047288" y="4386263"/>
          <p14:tracePt t="51078" x="10055225" y="4378325"/>
          <p14:tracePt t="51088" x="10055225" y="4354513"/>
          <p14:tracePt t="51090" x="10055225" y="4346575"/>
          <p14:tracePt t="51092" x="10055225" y="4338638"/>
          <p14:tracePt t="51096" x="10055225" y="4330700"/>
          <p14:tracePt t="51100" x="10063163" y="4322763"/>
          <p14:tracePt t="51106" x="10063163" y="4314825"/>
          <p14:tracePt t="51108" x="10063163" y="4306888"/>
          <p14:tracePt t="51110" x="10071100" y="4306888"/>
          <p14:tracePt t="51114" x="10071100" y="4298950"/>
          <p14:tracePt t="51120" x="10071100" y="4291013"/>
          <p14:tracePt t="51126" x="10079038" y="4281488"/>
          <p14:tracePt t="51128" x="10079038" y="4273550"/>
          <p14:tracePt t="51134" x="10079038" y="4265613"/>
          <p14:tracePt t="51140" x="10086975" y="4265613"/>
          <p14:tracePt t="51142" x="10086975" y="4257675"/>
          <p14:tracePt t="51148" x="10086975" y="4249738"/>
          <p14:tracePt t="51150" x="10094913" y="4249738"/>
          <p14:tracePt t="51155" x="10102850" y="4241800"/>
          <p14:tracePt t="51158" x="10102850" y="4233863"/>
          <p14:tracePt t="51164" x="10110788" y="4225925"/>
          <p14:tracePt t="51170" x="10110788" y="4217988"/>
          <p14:tracePt t="51172" x="10118725" y="4217988"/>
          <p14:tracePt t="51178" x="10118725" y="4210050"/>
          <p14:tracePt t="51180" x="10126663" y="4202113"/>
          <p14:tracePt t="51184" x="10134600" y="4202113"/>
          <p14:tracePt t="51186" x="10134600" y="4194175"/>
          <p14:tracePt t="51190" x="10142538" y="4186238"/>
          <p14:tracePt t="51196" x="10142538" y="4178300"/>
          <p14:tracePt t="51198" x="10150475" y="4170363"/>
          <p14:tracePt t="51202" x="10158413" y="4162425"/>
          <p14:tracePt t="51206" x="10166350" y="4162425"/>
          <p14:tracePt t="51208" x="10166350" y="4154488"/>
          <p14:tracePt t="51210" x="10174288" y="4154488"/>
          <p14:tracePt t="51212" x="10174288" y="4146550"/>
          <p14:tracePt t="51214" x="10174288" y="4138613"/>
          <p14:tracePt t="51216" x="10182225" y="4138613"/>
          <p14:tracePt t="51218" x="10182225" y="4130675"/>
          <p14:tracePt t="51220" x="10190163" y="4130675"/>
          <p14:tracePt t="51222" x="10190163" y="4122738"/>
          <p14:tracePt t="51224" x="10198100" y="4114800"/>
          <p14:tracePt t="51226" x="10206038" y="4106863"/>
          <p14:tracePt t="51230" x="10213975" y="4098925"/>
          <p14:tracePt t="51234" x="10213975" y="4090988"/>
          <p14:tracePt t="51236" x="10221913" y="4083050"/>
          <p14:tracePt t="51238" x="10229850" y="4083050"/>
          <p14:tracePt t="51242" x="10237788" y="4075113"/>
          <p14:tracePt t="51246" x="10237788" y="4067175"/>
          <p14:tracePt t="51248" x="10245725" y="4067175"/>
          <p14:tracePt t="51250" x="10245725" y="4059238"/>
          <p14:tracePt t="51255" x="10253663" y="4051300"/>
          <p14:tracePt t="51258" x="10261600" y="4051300"/>
          <p14:tracePt t="51260" x="10261600" y="4043363"/>
          <p14:tracePt t="51266" x="10269538" y="4035425"/>
          <p14:tracePt t="51272" x="10269538" y="4027488"/>
          <p14:tracePt t="51274" x="10279063" y="4027488"/>
          <p14:tracePt t="51280" x="10279063" y="4019550"/>
          <p14:tracePt t="51284" x="10279063" y="4011613"/>
          <p14:tracePt t="51286" x="10287000" y="4011613"/>
          <p14:tracePt t="51296" x="10287000" y="4003675"/>
          <p14:tracePt t="51300" x="10294938" y="4003675"/>
          <p14:tracePt t="51310" x="10302875" y="3995738"/>
          <p14:tracePt t="51374" x="10310813" y="3995738"/>
          <p14:tracePt t="51390" x="10318750" y="3995738"/>
          <p14:tracePt t="51400" x="10326688" y="3995738"/>
          <p14:tracePt t="51406" x="10334625" y="3995738"/>
          <p14:tracePt t="51416" x="10342563" y="3995738"/>
          <p14:tracePt t="51428" x="10350500" y="3995738"/>
          <p14:tracePt t="51440" x="10350500" y="4003675"/>
          <p14:tracePt t="51442" x="10358438" y="4003675"/>
          <p14:tracePt t="51450" x="10366375" y="4003675"/>
          <p14:tracePt t="51452" x="10366375" y="4011613"/>
          <p14:tracePt t="51456" x="10366375" y="4019550"/>
          <p14:tracePt t="51460" x="10374313" y="4027488"/>
          <p14:tracePt t="51466" x="10374313" y="4035425"/>
          <p14:tracePt t="51468" x="10382250" y="4035425"/>
          <p14:tracePt t="51470" x="10382250" y="4043363"/>
          <p14:tracePt t="51474" x="10382250" y="4051300"/>
          <p14:tracePt t="51476" x="10390188" y="4059238"/>
          <p14:tracePt t="51478" x="10398125" y="4059238"/>
          <p14:tracePt t="51480" x="10398125" y="4067175"/>
          <p14:tracePt t="51482" x="10398125" y="4075113"/>
          <p14:tracePt t="51484" x="10406063" y="4083050"/>
          <p14:tracePt t="51486" x="10406063" y="4090988"/>
          <p14:tracePt t="51490" x="10406063" y="4098925"/>
          <p14:tracePt t="51492" x="10414000" y="4106863"/>
          <p14:tracePt t="51494" x="10421938" y="4122738"/>
          <p14:tracePt t="51498" x="10421938" y="4130675"/>
          <p14:tracePt t="51500" x="10429875" y="4138613"/>
          <p14:tracePt t="51502" x="10429875" y="4146550"/>
          <p14:tracePt t="51505" x="10437813" y="4154488"/>
          <p14:tracePt t="51506" x="10437813" y="4162425"/>
          <p14:tracePt t="51508" x="10445750" y="4170363"/>
          <p14:tracePt t="51510" x="10445750" y="4178300"/>
          <p14:tracePt t="51512" x="10445750" y="4186238"/>
          <p14:tracePt t="51514" x="10453688" y="4194175"/>
          <p14:tracePt t="51516" x="10453688" y="4202113"/>
          <p14:tracePt t="51518" x="10453688" y="4210050"/>
          <p14:tracePt t="51520" x="10461625" y="4225925"/>
          <p14:tracePt t="51523" x="10469563" y="4225925"/>
          <p14:tracePt t="51524" x="10469563" y="4233863"/>
          <p14:tracePt t="51526" x="10469563" y="4241800"/>
          <p14:tracePt t="51528" x="10477500" y="4249738"/>
          <p14:tracePt t="51530" x="10477500" y="4257675"/>
          <p14:tracePt t="51532" x="10477500" y="4265613"/>
          <p14:tracePt t="51534" x="10485438" y="4273550"/>
          <p14:tracePt t="51536" x="10485438" y="4281488"/>
          <p14:tracePt t="51538" x="10493375" y="4291013"/>
          <p14:tracePt t="51540" x="10493375" y="4298950"/>
          <p14:tracePt t="51542" x="10493375" y="4306888"/>
          <p14:tracePt t="51544" x="10493375" y="4314825"/>
          <p14:tracePt t="51546" x="10493375" y="4322763"/>
          <p14:tracePt t="51548" x="10501313" y="4330700"/>
          <p14:tracePt t="51550" x="10501313" y="4338638"/>
          <p14:tracePt t="51552" x="10501313" y="4354513"/>
          <p14:tracePt t="51555" x="10509250" y="4362450"/>
          <p14:tracePt t="51556" x="10509250" y="4370388"/>
          <p14:tracePt t="51558" x="10509250" y="4386263"/>
          <p14:tracePt t="51560" x="10509250" y="4394200"/>
          <p14:tracePt t="51562" x="10509250" y="4402138"/>
          <p14:tracePt t="51564" x="10509250" y="4410075"/>
          <p14:tracePt t="51566" x="10509250" y="4425950"/>
          <p14:tracePt t="51568" x="10509250" y="4433888"/>
          <p14:tracePt t="51570" x="10517188" y="4449763"/>
          <p14:tracePt t="51572" x="10517188" y="4457700"/>
          <p14:tracePt t="51574" x="10517188" y="4473575"/>
          <p14:tracePt t="51576" x="10517188" y="4489450"/>
          <p14:tracePt t="51578" x="10517188" y="4497388"/>
          <p14:tracePt t="51580" x="10517188" y="4505325"/>
          <p14:tracePt t="51582" x="10517188" y="4521200"/>
          <p14:tracePt t="51584" x="10517188" y="4537075"/>
          <p14:tracePt t="51586" x="10517188" y="4545013"/>
          <p14:tracePt t="51588" x="10517188" y="4560888"/>
          <p14:tracePt t="51590" x="10517188" y="4576763"/>
          <p14:tracePt t="51592" x="10517188" y="4584700"/>
          <p14:tracePt t="51594" x="10517188" y="4600575"/>
          <p14:tracePt t="51596" x="10517188" y="4608513"/>
          <p14:tracePt t="51598" x="10517188" y="4624388"/>
          <p14:tracePt t="51600" x="10517188" y="4641850"/>
          <p14:tracePt t="51602" x="10517188" y="4649788"/>
          <p14:tracePt t="51605" x="10517188" y="4665663"/>
          <p14:tracePt t="51606" x="10517188" y="4673600"/>
          <p14:tracePt t="51608" x="10517188" y="4697413"/>
          <p14:tracePt t="51610" x="10517188" y="4705350"/>
          <p14:tracePt t="51612" x="10517188" y="4721225"/>
          <p14:tracePt t="51614" x="10517188" y="4729163"/>
          <p14:tracePt t="51616" x="10517188" y="4745038"/>
          <p14:tracePt t="51618" x="10517188" y="4760913"/>
          <p14:tracePt t="51620" x="10517188" y="4776788"/>
          <p14:tracePt t="51622" x="10517188" y="4784725"/>
          <p14:tracePt t="51624" x="10517188" y="4792663"/>
          <p14:tracePt t="51626" x="10517188" y="4816475"/>
          <p14:tracePt t="51628" x="10517188" y="4824413"/>
          <p14:tracePt t="51630" x="10517188" y="4832350"/>
          <p14:tracePt t="51632" x="10517188" y="4848225"/>
          <p14:tracePt t="51634" x="10517188" y="4864100"/>
          <p14:tracePt t="51636" x="10517188" y="4879975"/>
          <p14:tracePt t="51638" x="10517188" y="4887913"/>
          <p14:tracePt t="51640" x="10517188" y="4895850"/>
          <p14:tracePt t="51642" x="10517188" y="4911725"/>
          <p14:tracePt t="51644" x="10509250" y="4927600"/>
          <p14:tracePt t="51646" x="10509250" y="4943475"/>
          <p14:tracePt t="51648" x="10509250" y="4951413"/>
          <p14:tracePt t="51650" x="10501313" y="4967288"/>
          <p14:tracePt t="51652" x="10501313" y="4984750"/>
          <p14:tracePt t="51655" x="10501313" y="5000625"/>
          <p14:tracePt t="51656" x="10501313" y="5008563"/>
          <p14:tracePt t="51658" x="10501313" y="5024438"/>
          <p14:tracePt t="51660" x="10501313" y="5040313"/>
          <p14:tracePt t="51662" x="10493375" y="5056188"/>
          <p14:tracePt t="51664" x="10493375" y="5072063"/>
          <p14:tracePt t="51666" x="10493375" y="5087938"/>
          <p14:tracePt t="51668" x="10485438" y="5095875"/>
          <p14:tracePt t="51670" x="10485438" y="5119688"/>
          <p14:tracePt t="51672" x="10477500" y="5127625"/>
          <p14:tracePt t="51674" x="10477500" y="5143500"/>
          <p14:tracePt t="51676" x="10477500" y="5159375"/>
          <p14:tracePt t="51678" x="10469563" y="5175250"/>
          <p14:tracePt t="51680" x="10469563" y="5183188"/>
          <p14:tracePt t="51682" x="10461625" y="5199063"/>
          <p14:tracePt t="51684" x="10461625" y="5214938"/>
          <p14:tracePt t="51686" x="10461625" y="5230813"/>
          <p14:tracePt t="51688" x="10453688" y="5246688"/>
          <p14:tracePt t="51690" x="10453688" y="5254625"/>
          <p14:tracePt t="51692" x="10445750" y="5270500"/>
          <p14:tracePt t="51694" x="10437813" y="5286375"/>
          <p14:tracePt t="51696" x="10437813" y="5302250"/>
          <p14:tracePt t="51698" x="10429875" y="5319713"/>
          <p14:tracePt t="51700" x="10429875" y="5335588"/>
          <p14:tracePt t="51702" x="10421938" y="5351463"/>
          <p14:tracePt t="51705" x="10421938" y="5367338"/>
          <p14:tracePt t="51706" x="10406063" y="5383213"/>
          <p14:tracePt t="51708" x="10398125" y="5391150"/>
          <p14:tracePt t="51710" x="10398125" y="5414963"/>
          <p14:tracePt t="51712" x="10390188" y="5430838"/>
          <p14:tracePt t="51714" x="10382250" y="5438775"/>
          <p14:tracePt t="51716" x="10382250" y="5454650"/>
          <p14:tracePt t="51718" x="10374313" y="5470525"/>
          <p14:tracePt t="51720" x="10366375" y="5486400"/>
          <p14:tracePt t="51722" x="10358438" y="5494338"/>
          <p14:tracePt t="51724" x="10350500" y="5510213"/>
          <p14:tracePt t="51726" x="10342563" y="5526088"/>
          <p14:tracePt t="51728" x="10342563" y="5541963"/>
          <p14:tracePt t="51730" x="10334625" y="5549900"/>
          <p14:tracePt t="51732" x="10318750" y="5573713"/>
          <p14:tracePt t="51734" x="10318750" y="5589588"/>
          <p14:tracePt t="51736" x="10310813" y="5597525"/>
          <p14:tracePt t="51738" x="10302875" y="5613400"/>
          <p14:tracePt t="51740" x="10294938" y="5637213"/>
          <p14:tracePt t="51742" x="10287000" y="5653088"/>
          <p14:tracePt t="51744" x="10279063" y="5662613"/>
          <p14:tracePt t="51746" x="10261600" y="5686425"/>
          <p14:tracePt t="51748" x="10253663" y="5702300"/>
          <p14:tracePt t="51750" x="10245725" y="5718175"/>
          <p14:tracePt t="51752" x="10229850" y="5734050"/>
          <p14:tracePt t="51755" x="10221913" y="5749925"/>
          <p14:tracePt t="51756" x="10206038" y="5765800"/>
          <p14:tracePt t="51758" x="10190163" y="5781675"/>
          <p14:tracePt t="51760" x="10182225" y="5797550"/>
          <p14:tracePt t="51762" x="10158413" y="5821363"/>
          <p14:tracePt t="51764" x="10150475" y="5837238"/>
          <p14:tracePt t="51766" x="10134600" y="5845175"/>
          <p14:tracePt t="51768" x="10110788" y="5868988"/>
          <p14:tracePt t="51770" x="10094913" y="5884863"/>
          <p14:tracePt t="51772" x="10079038" y="5900738"/>
          <p14:tracePt t="51774" x="10063163" y="5908675"/>
          <p14:tracePt t="51776" x="10055225" y="5924550"/>
          <p14:tracePt t="51778" x="10039350" y="5932488"/>
          <p14:tracePt t="51780" x="10015538" y="5940425"/>
          <p14:tracePt t="51782" x="9991725" y="5956300"/>
          <p14:tracePt t="51784" x="9967913" y="5980113"/>
          <p14:tracePt t="51786" x="9936163" y="5988050"/>
          <p14:tracePt t="51788" x="9918700" y="6013450"/>
          <p14:tracePt t="51791" x="9894888" y="6021388"/>
          <p14:tracePt t="51792" x="9871075" y="6037263"/>
          <p14:tracePt t="51794" x="9839325" y="6053138"/>
          <p14:tracePt t="51796" x="9815513" y="6069013"/>
          <p14:tracePt t="51798" x="9783763" y="6084888"/>
          <p14:tracePt t="51800" x="9752013" y="6100763"/>
          <p14:tracePt t="51802" x="9728200" y="6108700"/>
          <p14:tracePt t="51805" x="9704388" y="6116638"/>
          <p14:tracePt t="51806" x="9672638" y="6132513"/>
          <p14:tracePt t="51808" x="9640888" y="6140450"/>
          <p14:tracePt t="51810" x="9617075" y="6140450"/>
          <p14:tracePt t="51812" x="9575800" y="6148388"/>
          <p14:tracePt t="51814" x="9544050" y="6164263"/>
          <p14:tracePt t="51816" x="9512300" y="6172200"/>
          <p14:tracePt t="51818" x="9488488" y="6180138"/>
          <p14:tracePt t="51820" x="9448800" y="6188075"/>
          <p14:tracePt t="51822" x="9417050" y="6188075"/>
          <p14:tracePt t="51824" x="9385300" y="6188075"/>
          <p14:tracePt t="51826" x="9353550" y="6188075"/>
          <p14:tracePt t="51828" x="9313863" y="6196013"/>
          <p14:tracePt t="51830" x="9282113" y="6196013"/>
          <p14:tracePt t="51832" x="9250363" y="6203950"/>
          <p14:tracePt t="51834" x="9217025" y="6203950"/>
          <p14:tracePt t="51836" x="9169400" y="6203950"/>
          <p14:tracePt t="51838" x="9129713" y="6203950"/>
          <p14:tracePt t="51840" x="9082088" y="6203950"/>
          <p14:tracePt t="51842" x="9050338" y="6203950"/>
          <p14:tracePt t="51844" x="9010650" y="6203950"/>
          <p14:tracePt t="51846" x="8978900" y="6203950"/>
          <p14:tracePt t="51848" x="8931275" y="6203950"/>
          <p14:tracePt t="51850" x="8899525" y="6203950"/>
          <p14:tracePt t="51852" x="8858250" y="6203950"/>
          <p14:tracePt t="51855" x="8826500" y="6203950"/>
          <p14:tracePt t="51856" x="8778875" y="6203950"/>
          <p14:tracePt t="51858" x="8747125" y="6203950"/>
          <p14:tracePt t="51860" x="8715375" y="6203950"/>
          <p14:tracePt t="51862" x="8683625" y="6203950"/>
          <p14:tracePt t="51872" x="8548688" y="6203950"/>
          <p14:tracePt t="51872" x="8515350" y="6203950"/>
          <p14:tracePt t="51874" x="8491538" y="6203950"/>
          <p14:tracePt t="51876" x="8459788" y="6203950"/>
          <p14:tracePt t="51878" x="8435975" y="6203950"/>
          <p14:tracePt t="51880" x="8412163" y="6203950"/>
          <p14:tracePt t="51882" x="8388350" y="6203950"/>
          <p14:tracePt t="51884" x="8372475" y="6203950"/>
          <p14:tracePt t="51886" x="8348663" y="6203950"/>
          <p14:tracePt t="51888" x="8332788" y="6203950"/>
          <p14:tracePt t="51890" x="8316913" y="6196013"/>
          <p14:tracePt t="51892" x="8293100" y="6196013"/>
          <p14:tracePt t="51894" x="8285163" y="6188075"/>
          <p14:tracePt t="51896" x="8269288" y="6180138"/>
          <p14:tracePt t="51898" x="8261350" y="6180138"/>
          <p14:tracePt t="51900" x="8253413" y="6180138"/>
          <p14:tracePt t="51902" x="8245475" y="6172200"/>
          <p14:tracePt t="51905" x="8237538" y="6172200"/>
          <p14:tracePt t="51906" x="8237538" y="6164263"/>
          <p14:tracePt t="51908" x="8229600" y="6164263"/>
          <p14:tracePt t="51910" x="8229600" y="6156325"/>
          <p14:tracePt t="51912" x="8229600" y="6148388"/>
          <p14:tracePt t="51914" x="8221663" y="6148388"/>
          <p14:tracePt t="51916" x="8221663" y="6140450"/>
          <p14:tracePt t="51918" x="8213725" y="6140450"/>
          <p14:tracePt t="51920" x="8213725" y="6124575"/>
          <p14:tracePt t="51922" x="8213725" y="6116638"/>
          <p14:tracePt t="51924" x="8213725" y="6108700"/>
          <p14:tracePt t="51926" x="8213725" y="6100763"/>
          <p14:tracePt t="51928" x="8213725" y="6076950"/>
          <p14:tracePt t="51930" x="8213725" y="6069013"/>
          <p14:tracePt t="51932" x="8213725" y="6053138"/>
          <p14:tracePt t="51934" x="8213725" y="6037263"/>
          <p14:tracePt t="51936" x="8213725" y="6021388"/>
          <p14:tracePt t="51939" x="8213725" y="6005513"/>
          <p14:tracePt t="51940" x="8213725" y="5988050"/>
          <p14:tracePt t="51942" x="8213725" y="5972175"/>
          <p14:tracePt t="51944" x="8213725" y="5956300"/>
          <p14:tracePt t="51946" x="8213725" y="5932488"/>
          <p14:tracePt t="51948" x="8213725" y="5908675"/>
          <p14:tracePt t="51950" x="8213725" y="5884863"/>
          <p14:tracePt t="51952" x="8213725" y="5861050"/>
          <p14:tracePt t="51955" x="8213725" y="5837238"/>
          <p14:tracePt t="51956" x="8213725" y="5813425"/>
          <p14:tracePt t="51958" x="8213725" y="5789613"/>
          <p14:tracePt t="51960" x="8213725" y="5765800"/>
          <p14:tracePt t="51962" x="8221663" y="5734050"/>
          <p14:tracePt t="51964" x="8229600" y="5710238"/>
          <p14:tracePt t="51966" x="8237538" y="5670550"/>
          <p14:tracePt t="51968" x="8237538" y="5645150"/>
          <p14:tracePt t="51970" x="8245475" y="5613400"/>
          <p14:tracePt t="51972" x="8253413" y="5589588"/>
          <p14:tracePt t="51974" x="8261350" y="5557838"/>
          <p14:tracePt t="51976" x="8269288" y="5526088"/>
          <p14:tracePt t="51978" x="8277225" y="5494338"/>
          <p14:tracePt t="51980" x="8285163" y="5470525"/>
          <p14:tracePt t="51982" x="8301038" y="5446713"/>
          <p14:tracePt t="51984" x="8308975" y="5407025"/>
          <p14:tracePt t="51986" x="8316913" y="5383213"/>
          <p14:tracePt t="51988" x="8324850" y="5359400"/>
          <p14:tracePt t="51990" x="8340725" y="5319713"/>
          <p14:tracePt t="51992" x="8356600" y="5294313"/>
          <p14:tracePt t="51994" x="8364538" y="5270500"/>
          <p14:tracePt t="51996" x="8380413" y="5238750"/>
          <p14:tracePt t="51998" x="8396288" y="5214938"/>
          <p14:tracePt t="52000" x="8404225" y="5191125"/>
          <p14:tracePt t="52002" x="8420100" y="5159375"/>
          <p14:tracePt t="52005" x="8443913" y="5135563"/>
          <p14:tracePt t="52006" x="8451850" y="5111750"/>
          <p14:tracePt t="52008" x="8467725" y="5087938"/>
          <p14:tracePt t="52010" x="8483600" y="5072063"/>
          <p14:tracePt t="52012" x="8491538" y="5056188"/>
          <p14:tracePt t="52014" x="8515350" y="5040313"/>
          <p14:tracePt t="52016" x="8523288" y="5016500"/>
          <p14:tracePt t="52018" x="8548688" y="5000625"/>
          <p14:tracePt t="52020" x="8556625" y="4984750"/>
          <p14:tracePt t="52022" x="8572500" y="4967288"/>
          <p14:tracePt t="52024" x="8588375" y="4951413"/>
          <p14:tracePt t="52026" x="8604250" y="4943475"/>
          <p14:tracePt t="52028" x="8612188" y="4919663"/>
          <p14:tracePt t="52030" x="8636000" y="4911725"/>
          <p14:tracePt t="52032" x="8643938" y="4895850"/>
          <p14:tracePt t="52034" x="8659813" y="4887913"/>
          <p14:tracePt t="52036" x="8667750" y="4879975"/>
          <p14:tracePt t="52038" x="8683625" y="4864100"/>
          <p14:tracePt t="52040" x="8699500" y="4856163"/>
          <p14:tracePt t="52042" x="8707438" y="4840288"/>
          <p14:tracePt t="52044" x="8715375" y="4840288"/>
          <p14:tracePt t="52046" x="8731250" y="4824413"/>
          <p14:tracePt t="52048" x="8739188" y="4816475"/>
          <p14:tracePt t="52050" x="8755063" y="4808538"/>
          <p14:tracePt t="52052" x="8763000" y="4800600"/>
          <p14:tracePt t="52055" x="8770938" y="4800600"/>
          <p14:tracePt t="52057" x="8778875" y="4792663"/>
          <p14:tracePt t="52058" x="8786813" y="4784725"/>
          <p14:tracePt t="52060" x="8802688" y="4776788"/>
          <p14:tracePt t="52062" x="8810625" y="4768850"/>
          <p14:tracePt t="52064" x="8818563" y="4768850"/>
          <p14:tracePt t="52066" x="8826500" y="4768850"/>
          <p14:tracePt t="52068" x="8826500" y="4760913"/>
          <p14:tracePt t="52070" x="8834438" y="4760913"/>
          <p14:tracePt t="52072" x="8842375" y="4752975"/>
          <p14:tracePt t="52074" x="8850313" y="4752975"/>
          <p14:tracePt t="52078" x="8858250" y="4745038"/>
          <p14:tracePt t="52082" x="8866188" y="4737100"/>
          <p14:tracePt t="52084" x="8874125" y="4737100"/>
          <p14:tracePt t="52088" x="8883650" y="4737100"/>
          <p14:tracePt t="52092" x="8883650" y="4729163"/>
          <p14:tracePt t="52094" x="8891588" y="4729163"/>
          <p14:tracePt t="52105" x="8899525" y="4729163"/>
          <p14:tracePt t="52114" x="8907463" y="4729163"/>
          <p14:tracePt t="52158" x="8915400" y="4729163"/>
          <p14:tracePt t="52196" x="8923338" y="4729163"/>
          <p14:tracePt t="52208" x="8931275" y="4729163"/>
          <p14:tracePt t="52212" x="8939213" y="4729163"/>
          <p14:tracePt t="52220" x="8947150" y="4729163"/>
          <p14:tracePt t="52226" x="8955088" y="4729163"/>
          <p14:tracePt t="52232" x="8963025" y="4729163"/>
          <p14:tracePt t="52236" x="8970963" y="4721225"/>
          <p14:tracePt t="52242" x="8978900" y="4721225"/>
          <p14:tracePt t="52246" x="8978900" y="4713288"/>
          <p14:tracePt t="52250" x="8986838" y="4705350"/>
          <p14:tracePt t="52266" x="8986838" y="46974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3" name="Group 1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Freeform: Shape 1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5" name="Freeform: Shape 1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16" name="Group 186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 217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18" name="Rectangle 24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19" name="Rectangle 250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0" name="Freeform: Shape 252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1" name="Right Triangle 25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sp>
        <p:nvSpPr>
          <p:cNvPr id="322" name="Freeform: Shape 256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 Semilight"/>
              <a:ea typeface="+mn-ea"/>
              <a:cs typeface="+mn-cs"/>
            </a:endParaRPr>
          </a:p>
        </p:txBody>
      </p:sp>
      <p:grpSp>
        <p:nvGrpSpPr>
          <p:cNvPr id="323" name="Group 25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F89B21-289E-4A48-88AE-E39323AF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329186"/>
            <a:ext cx="5319585" cy="834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4000" dirty="0">
                <a:solidFill>
                  <a:schemeClr val="tx2"/>
                </a:solidFill>
              </a:rPr>
              <a:t>2. LSTM </a:t>
            </a:r>
            <a:r>
              <a:rPr lang="ko-KR" altLang="en-US" sz="4000" dirty="0">
                <a:solidFill>
                  <a:schemeClr val="tx2"/>
                </a:solidFill>
              </a:rPr>
              <a:t>개요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302" name="부제목 2">
            <a:extLst>
              <a:ext uri="{FF2B5EF4-FFF2-40B4-BE49-F238E27FC236}">
                <a16:creationId xmlns:a16="http://schemas.microsoft.com/office/drawing/2014/main" id="{608DB6E8-4A01-44C4-A5B7-00DADE8DF66B}"/>
              </a:ext>
            </a:extLst>
          </p:cNvPr>
          <p:cNvSpPr txBox="1">
            <a:spLocks/>
          </p:cNvSpPr>
          <p:nvPr/>
        </p:nvSpPr>
        <p:spPr>
          <a:xfrm>
            <a:off x="208304" y="3433919"/>
            <a:ext cx="5980851" cy="382592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학습내용</a:t>
            </a:r>
            <a:endParaRPr kumimoji="0" lang="en-US" altLang="ko-KR" sz="2400" b="1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LSTM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노드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LSTM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자기궤환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은닉층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LSTM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순환신경망</a:t>
            </a: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(RNN)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LSTM </a:t>
            </a:r>
            <a:r>
              <a:rPr kumimoji="0" lang="ko-KR" alt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주요 연혁</a:t>
            </a:r>
            <a:endParaRPr kumimoji="0" lang="en-US" altLang="ko-KR" sz="2400" b="0" i="0" u="none" strike="noStrike" kern="1200" cap="none" spc="30" normalizeH="0" baseline="0" noProof="0" dirty="0">
              <a:ln>
                <a:noFill/>
              </a:ln>
              <a:solidFill>
                <a:srgbClr val="34381F">
                  <a:alpha val="80000"/>
                </a:srgbClr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sp>
        <p:nvSpPr>
          <p:cNvPr id="374" name="제목 1">
            <a:extLst>
              <a:ext uri="{FF2B5EF4-FFF2-40B4-BE49-F238E27FC236}">
                <a16:creationId xmlns:a16="http://schemas.microsoft.com/office/drawing/2014/main" id="{9C81A416-782F-4232-B1D1-007E7769B958}"/>
              </a:ext>
            </a:extLst>
          </p:cNvPr>
          <p:cNvSpPr txBox="1">
            <a:spLocks/>
          </p:cNvSpPr>
          <p:nvPr/>
        </p:nvSpPr>
        <p:spPr>
          <a:xfrm>
            <a:off x="189363" y="214806"/>
            <a:ext cx="5414255" cy="111081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AI </a:t>
            </a:r>
            <a:r>
              <a:rPr kumimoji="0" lang="ko-KR" altLang="en-US" sz="6000" b="0" i="0" u="none" strike="noStrike" kern="1200" cap="none" spc="50" normalizeH="0" baseline="0" noProof="0" dirty="0">
                <a:ln>
                  <a:noFill/>
                </a:ln>
                <a:solidFill>
                  <a:srgbClr val="34381F">
                    <a:alpha val="80000"/>
                  </a:srgbClr>
                </a:solidFill>
                <a:effectLst/>
                <a:uLnTx/>
                <a:uFillTx/>
                <a:latin typeface="Malgun Gothic"/>
                <a:ea typeface="+mj-ea"/>
                <a:cs typeface="+mj-cs"/>
              </a:rPr>
              <a:t>입문</a:t>
            </a:r>
          </a:p>
        </p:txBody>
      </p:sp>
      <p:pic>
        <p:nvPicPr>
          <p:cNvPr id="379" name="Picture 3" descr="컴퓨터 회로 보드">
            <a:extLst>
              <a:ext uri="{FF2B5EF4-FFF2-40B4-BE49-F238E27FC236}">
                <a16:creationId xmlns:a16="http://schemas.microsoft.com/office/drawing/2014/main" id="{16CCEBDB-FF13-4FD1-8A68-A0257763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0" r="13146" b="-1"/>
          <a:stretch/>
        </p:blipFill>
        <p:spPr>
          <a:xfrm>
            <a:off x="6055836" y="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3EA389D-622C-4112-9524-4172A83F7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5"/>
    </mc:Choice>
    <mc:Fallback>
      <p:transition spd="slow" advTm="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4381F"/>
      </a:dk2>
      <a:lt2>
        <a:srgbClr val="E8E2E3"/>
      </a:lt2>
      <a:accent1>
        <a:srgbClr val="43B19E"/>
      </a:accent1>
      <a:accent2>
        <a:srgbClr val="39B36B"/>
      </a:accent2>
      <a:accent3>
        <a:srgbClr val="46B645"/>
      </a:accent3>
      <a:accent4>
        <a:srgbClr val="6DB339"/>
      </a:accent4>
      <a:accent5>
        <a:srgbClr val="98A940"/>
      </a:accent5>
      <a:accent6>
        <a:srgbClr val="B39439"/>
      </a:accent6>
      <a:hlink>
        <a:srgbClr val="6B892D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595</Words>
  <Application>Microsoft Office PowerPoint</Application>
  <PresentationFormat>와이드스크린</PresentationFormat>
  <Paragraphs>103</Paragraphs>
  <Slides>14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Malgun Gothic Semilight</vt:lpstr>
      <vt:lpstr>Malgun Gothic</vt:lpstr>
      <vt:lpstr>Arial</vt:lpstr>
      <vt:lpstr>SineVTI</vt:lpstr>
      <vt:lpstr>AI 입문</vt:lpstr>
      <vt:lpstr>1. RNN 이해</vt:lpstr>
      <vt:lpstr>1. RNN 이해</vt:lpstr>
      <vt:lpstr>1. RNN 이해</vt:lpstr>
      <vt:lpstr>1. RNN 이해</vt:lpstr>
      <vt:lpstr>1. RNN 이해</vt:lpstr>
      <vt:lpstr>1. RNN 이해</vt:lpstr>
      <vt:lpstr>1. RNN 이해</vt:lpstr>
      <vt:lpstr>2. LSTM 개요</vt:lpstr>
      <vt:lpstr>2. LSTM 개요</vt:lpstr>
      <vt:lpstr>2. LSTM 개요</vt:lpstr>
      <vt:lpstr>2. LSTM 개요</vt:lpstr>
      <vt:lpstr>2. LSTM 개요</vt:lpstr>
      <vt:lpstr>2. LSTM 개요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mqh</dc:creator>
  <cp:lastModifiedBy>mqh</cp:lastModifiedBy>
  <cp:revision>10</cp:revision>
  <dcterms:created xsi:type="dcterms:W3CDTF">2021-12-21T13:35:40Z</dcterms:created>
  <dcterms:modified xsi:type="dcterms:W3CDTF">2021-12-22T14:46:08Z</dcterms:modified>
</cp:coreProperties>
</file>